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21945600"/>
  <p:notesSz cx="6953250" cy="92392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40503040403060204" pitchFamily="18" charset="0"/>
      <p:regular r:id="rId8"/>
    </p:embeddedFont>
    <p:embeddedFont>
      <p:font typeface="Montserrat" panose="00000500000000000000" pitchFamily="50" charset="0"/>
      <p:regular r:id="rId9"/>
      <p:bold r:id="rId10"/>
    </p:embeddedFont>
    <p:embeddedFont>
      <p:font typeface="Montserrat Extra Bold" panose="00000900000000000000" pitchFamily="50" charset="0"/>
      <p:bold r:id="rId11"/>
    </p:embeddedFont>
  </p:embeddedFontLst>
  <p:custDataLst>
    <p:tags r:id="rId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06" y="29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7.fntdata" /><Relationship Id="rId11" Type="http://schemas.openxmlformats.org/officeDocument/2006/relationships/font" Target="fonts/font8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6817784"/>
            <a:ext cx="37306957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2435417"/>
            <a:ext cx="30722711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309A8-F4AA-43A2-8C81-BEC027D80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54123-AAA0-490D-8022-C1D9AFEC3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29F74-F32B-4159-80E2-548E04DA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0BE1-1AF4-4408-BABD-9E6C21904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989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9E7D-9002-4E1C-AA2D-A877BD7B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E2A29-7601-4A4E-BD59-9C0CC5D8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77322-F0C3-4D59-892E-B7ED71FC3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E21-A752-4F0E-AB8A-476EB6091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249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878417"/>
            <a:ext cx="9874956" cy="18725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878417"/>
            <a:ext cx="29492222" cy="187250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D8CD8-44EF-42DE-991D-F854F7E91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5E3C2-DA48-4567-916A-0395163CB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3E065-E3C2-4A13-B466-C6E0B6FAB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B070-A8C8-4C1B-ACF4-A01A01276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67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98B32-86AA-438F-A892-070260C1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7C40A-403D-4927-AF81-1349B579D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AEA9-4741-442A-9304-90C650E9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477D-E407-4230-B1A8-1287929FC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094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3"/>
            <a:ext cx="37306957" cy="4358217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7" cy="4800600"/>
          </a:xfrm>
        </p:spPr>
        <p:txBody>
          <a:bodyPr anchor="b"/>
          <a:lstStyle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CD266-FAE4-4C91-A2A9-2DC0A6D8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3D73F-CFBC-44B9-8A60-1D50D5919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BD84F-6C78-4D3D-A3C7-166E737DF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0159-E43F-47CF-A97D-10BC1EC0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36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5120217"/>
            <a:ext cx="19683588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5120217"/>
            <a:ext cx="19683589" cy="1448329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43144-8958-4837-A52E-1F3C1164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B7B1-031E-40F0-9A19-A184E5DA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AFAF-166A-4550-B27C-7BEAC7271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4A5-8AF5-4C62-B207-85F51DA85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114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4912784"/>
            <a:ext cx="19392900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6959601"/>
            <a:ext cx="19392900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7" y="4912784"/>
            <a:ext cx="19401368" cy="204681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7" y="6959601"/>
            <a:ext cx="19401368" cy="12643909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4FD09-9B48-4151-9028-96214DB60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47633-FCBE-465A-ABCB-691ADA01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9214A6-E1E4-4A2B-AEC7-55D4C3CA4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BA43-3945-466E-87F2-3C2221FE8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352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1BE56-50A0-4FE0-97C3-3FB306A94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DB606-8FDA-467B-9062-C80460A5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19720-A5A3-4507-9724-399123FCD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9D12-469A-4ADB-99C3-E970D572B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278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0B713D-842B-48C0-A2D9-E253BF84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481E62-D870-4ED4-A5F3-ADB3D9642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A461F-5715-4B18-84C1-C85C2A174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5F61-BAEF-4101-961B-192C7B3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792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4"/>
            <a:ext cx="14439900" cy="37179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4"/>
            <a:ext cx="24536400" cy="187293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2C7DC-A315-4616-9A7D-88A901411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4DE4-26CF-460A-83E7-7EA1BAE0A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9F517-C723-49CA-B01B-D7818F59D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7731-654E-4B55-A8E3-9E38762E9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15361710"/>
            <a:ext cx="26334157" cy="1813983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1961093"/>
            <a:ext cx="26334157" cy="13166725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17175693"/>
            <a:ext cx="26334157" cy="257492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E7D7-B821-406D-9F87-DA687AD65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83E07-5AC5-45AD-9881-47C1636F3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312D8-55C5-4EC3-A039-7D88B721A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2CBD-0B9C-4C3F-957B-BE63619BE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608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284E1-ABC4-47A2-949E-B2CDDFB5A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878417"/>
            <a:ext cx="39503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4A073-D973-474D-BA23-3C9AB7ABF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5120217"/>
            <a:ext cx="39503350" cy="144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FF451-CDED-49B3-A18D-CEECEF98B9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19984509"/>
            <a:ext cx="10242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6A0EB-84A7-4D5D-BC95-45F9C5CD5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19984509"/>
            <a:ext cx="13900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3134940" eaLnBrk="1" hangingPunct="1">
              <a:defRPr sz="48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8940C-5440-4316-ADDD-E78881BA4C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19984509"/>
            <a:ext cx="10242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3134940" eaLnBrk="1" hangingPunct="1">
              <a:defRPr sz="4800"/>
            </a:lvl1pPr>
          </a:lstStyle>
          <a:p>
            <a:pPr>
              <a:defRPr/>
            </a:pPr>
            <a:fld id="{34FE963B-2661-45A5-BBD2-5BA733EB3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theorizingvermillion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2pPr>
      <a:lvl3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3pPr>
      <a:lvl4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4pPr>
      <a:lvl5pPr algn="ctr" defTabSz="3134940" rtl="0" eaLnBrk="0" fontAlgn="base" hangingPunct="0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5pPr>
      <a:lvl6pPr marL="304815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6pPr>
      <a:lvl7pPr marL="609630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7pPr>
      <a:lvl8pPr marL="914446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8pPr>
      <a:lvl9pPr marL="1219261" algn="ctr" defTabSz="3134940" rtl="0" fontAlgn="base">
        <a:spcBef>
          <a:spcPct val="0"/>
        </a:spcBef>
        <a:spcAft>
          <a:spcPct val="0"/>
        </a:spcAft>
        <a:defRPr sz="15067">
          <a:solidFill>
            <a:schemeClr val="tx2"/>
          </a:solidFill>
          <a:latin typeface="Arial"/>
        </a:defRPr>
      </a:lvl9pPr>
    </p:titleStyle>
    <p:bodyStyle>
      <a:lvl1pPr marL="1175867" indent="-1175867" algn="l" defTabSz="3134940" rtl="0" eaLnBrk="0" fontAlgn="base" hangingPunct="0">
        <a:spcBef>
          <a:spcPct val="20000"/>
        </a:spcBef>
        <a:spcAft>
          <a:spcPct val="0"/>
        </a:spcAft>
        <a:buChar char="•"/>
        <a:defRPr sz="11001">
          <a:solidFill>
            <a:schemeClr val="tx1"/>
          </a:solidFill>
          <a:latin typeface="+mn-lt"/>
          <a:ea typeface="+mn-ea"/>
          <a:cs typeface="+mn-cs"/>
        </a:defRPr>
      </a:lvl1pPr>
      <a:lvl2pPr marL="2547536" indent="-980066" algn="l" defTabSz="313494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205" indent="-784265" algn="l" defTabSz="3134940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674" indent="-784265" algn="l" defTabSz="3134940" rtl="0" eaLnBrk="0" fontAlgn="base" hangingPunct="0">
        <a:spcBef>
          <a:spcPct val="20000"/>
        </a:spcBef>
        <a:spcAft>
          <a:spcPct val="0"/>
        </a:spcAft>
        <a:buChar char="–"/>
        <a:defRPr sz="6867">
          <a:solidFill>
            <a:schemeClr val="tx1"/>
          </a:solidFill>
          <a:latin typeface="+mn-lt"/>
        </a:defRPr>
      </a:lvl4pPr>
      <a:lvl5pPr marL="7054145" indent="-783206" algn="l" defTabSz="3134940" rtl="0" eaLnBrk="0" fontAlgn="base" hangingPunct="0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5pPr>
      <a:lvl6pPr marL="735896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6pPr>
      <a:lvl7pPr marL="7663775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7pPr>
      <a:lvl8pPr marL="7968590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8pPr>
      <a:lvl9pPr marL="8273406" indent="-783206" algn="l" defTabSz="3134940" rtl="0" fontAlgn="base">
        <a:spcBef>
          <a:spcPct val="20000"/>
        </a:spcBef>
        <a:spcAft>
          <a:spcPct val="0"/>
        </a:spcAft>
        <a:buChar char="»"/>
        <a:defRPr sz="6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2" name="Rectangle 398">
            <a:extLst>
              <a:ext uri="{FF2B5EF4-FFF2-40B4-BE49-F238E27FC236}">
                <a16:creationId xmlns:a16="http://schemas.microsoft.com/office/drawing/2014/main" id="{EBA3864F-DD70-43DC-A688-1571D1F1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" cy="21945600"/>
          </a:xfrm>
          <a:prstGeom prst="rect">
            <a:avLst/>
          </a:prstGeom>
          <a:solidFill>
            <a:srgbClr val="E6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200">
              <a:solidFill>
                <a:srgbClr val="E64B3C"/>
              </a:solidFill>
            </a:endParaRPr>
          </a:p>
        </p:txBody>
      </p:sp>
      <p:sp>
        <p:nvSpPr>
          <p:cNvPr id="2053" name="Text Placeholder 5">
            <a:extLst>
              <a:ext uri="{FF2B5EF4-FFF2-40B4-BE49-F238E27FC236}">
                <a16:creationId xmlns:a16="http://schemas.microsoft.com/office/drawing/2014/main" id="{1C0C5311-0A50-4A29-9CC1-461AC412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76" y="652992"/>
            <a:ext cx="26206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290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40290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40290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40290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40290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altLang="en-US" sz="5700">
              <a:solidFill>
                <a:srgbClr val="1482A5"/>
              </a:solidFill>
              <a:latin typeface="Montserrat Extra Bold" panose="00000900000000000000" pitchFamily="50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7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054" name="Text Placeholder 5">
            <a:extLst>
              <a:ext uri="{FF2B5EF4-FFF2-40B4-BE49-F238E27FC236}">
                <a16:creationId xmlns:a16="http://schemas.microsoft.com/office/drawing/2014/main" id="{C43A5C15-0988-44C8-8498-D8B66B48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76" y="2849990"/>
            <a:ext cx="26206450" cy="1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760788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3760788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3760788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3760788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3760788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 eaLnBrk="1" hangingPunct="1">
              <a:buFontTx/>
              <a:buNone/>
            </a:pPr>
            <a:r>
              <a:rPr lang="en-US" altLang="en-US" sz="37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2050" name="Text Box 379">
            <a:extLst>
              <a:ext uri="{FF2B5EF4-FFF2-40B4-BE49-F238E27FC236}">
                <a16:creationId xmlns:a16="http://schemas.microsoft.com/office/drawing/2014/main" id="{605BDFC0-7936-443F-A89D-486DE98F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1" name="AutoShape 396">
            <a:extLst>
              <a:ext uri="{FF2B5EF4-FFF2-40B4-BE49-F238E27FC236}">
                <a16:creationId xmlns:a16="http://schemas.microsoft.com/office/drawing/2014/main" id="{85CA99BB-AF96-4C6D-9C43-9691292F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055" name="Text Box 379">
            <a:extLst>
              <a:ext uri="{FF2B5EF4-FFF2-40B4-BE49-F238E27FC236}">
                <a16:creationId xmlns:a16="http://schemas.microsoft.com/office/drawing/2014/main" id="{03B51DC3-4238-434C-8B82-681846F0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820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6" name="AutoShape 396">
            <a:extLst>
              <a:ext uri="{FF2B5EF4-FFF2-40B4-BE49-F238E27FC236}">
                <a16:creationId xmlns:a16="http://schemas.microsoft.com/office/drawing/2014/main" id="{97C37397-BCD5-45FF-AEA9-022009D7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9820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057" name="Text Box 379">
            <a:extLst>
              <a:ext uri="{FF2B5EF4-FFF2-40B4-BE49-F238E27FC236}">
                <a16:creationId xmlns:a16="http://schemas.microsoft.com/office/drawing/2014/main" id="{464836E7-EB8E-4EC9-877E-83166398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939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8" name="AutoShape 396">
            <a:extLst>
              <a:ext uri="{FF2B5EF4-FFF2-40B4-BE49-F238E27FC236}">
                <a16:creationId xmlns:a16="http://schemas.microsoft.com/office/drawing/2014/main" id="{C8511C50-AD8E-4BA8-B2CC-5F6A7875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939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059" name="Text Box 379">
            <a:extLst>
              <a:ext uri="{FF2B5EF4-FFF2-40B4-BE49-F238E27FC236}">
                <a16:creationId xmlns:a16="http://schemas.microsoft.com/office/drawing/2014/main" id="{CC0A675F-EADE-4D26-A22F-002B83C3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059" y="5217075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0" name="AutoShape 396">
            <a:extLst>
              <a:ext uri="{FF2B5EF4-FFF2-40B4-BE49-F238E27FC236}">
                <a16:creationId xmlns:a16="http://schemas.microsoft.com/office/drawing/2014/main" id="{4A4A5E4C-ADA7-4B3D-A9AB-ECEE1447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059" y="4555070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Conclusion</a:t>
            </a:r>
            <a:endParaRPr lang="en-US" altLang="en-US" sz="2400">
              <a:solidFill>
                <a:schemeClr val="bg1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061" name="Text Box 379">
            <a:extLst>
              <a:ext uri="{FF2B5EF4-FFF2-40B4-BE49-F238E27FC236}">
                <a16:creationId xmlns:a16="http://schemas.microsoft.com/office/drawing/2014/main" id="{C0A6FB38-29AB-47E8-86F1-473B2DA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0565687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2" name="AutoShape 396">
            <a:extLst>
              <a:ext uri="{FF2B5EF4-FFF2-40B4-BE49-F238E27FC236}">
                <a16:creationId xmlns:a16="http://schemas.microsoft.com/office/drawing/2014/main" id="{66FB029C-71D5-4220-9E91-027C855A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9903682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3" name="Text Box 379">
            <a:extLst>
              <a:ext uri="{FF2B5EF4-FFF2-40B4-BE49-F238E27FC236}">
                <a16:creationId xmlns:a16="http://schemas.microsoft.com/office/drawing/2014/main" id="{218D4D77-9C8C-46A0-ABBE-6373C0FD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059" y="17001613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4" name="AutoShape 396">
            <a:extLst>
              <a:ext uri="{FF2B5EF4-FFF2-40B4-BE49-F238E27FC236}">
                <a16:creationId xmlns:a16="http://schemas.microsoft.com/office/drawing/2014/main" id="{E4A0662A-3A83-4013-8345-F0F994B9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059" y="16339607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7" name="Text Box 379">
            <a:extLst>
              <a:ext uri="{FF2B5EF4-FFF2-40B4-BE49-F238E27FC236}">
                <a16:creationId xmlns:a16="http://schemas.microsoft.com/office/drawing/2014/main" id="{91A1ED2B-F6FB-4ADC-878A-52E4BE63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4939" y="13314482"/>
            <a:ext cx="9234842" cy="3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18" name="AutoShape 396">
            <a:extLst>
              <a:ext uri="{FF2B5EF4-FFF2-40B4-BE49-F238E27FC236}">
                <a16:creationId xmlns:a16="http://schemas.microsoft.com/office/drawing/2014/main" id="{93387BD6-B5ED-4401-9B36-F665D2DE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939" y="12652477"/>
            <a:ext cx="9234842" cy="6096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206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theorizingvermillion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Pixel</Template>
  <Company>Graphicsland</Company>
  <PresentationFormat>Custom</PresentationFormat>
  <Paragraphs>18</Paragraphs>
  <Slides>1</Slides>
  <Notes>0</Notes>
  <TotalTime>1839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Montserrat Extra Bold</vt:lpstr>
      <vt:lpstr>Calibri</vt:lpstr>
      <vt:lpstr>Domine</vt:lpstr>
      <vt:lpstr>Montserrat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Free research poster template</dc:title>
  <cp:category>scientific poster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44</cp:revision>
  <dcterms:created xsi:type="dcterms:W3CDTF">2009-11-12T17:03:12Z</dcterms:created>
  <dcterms:modified xsi:type="dcterms:W3CDTF">2024-02-07T20:17:20Z</dcterms:modified>
  <dc:subject>Example Of A Sample Research Poster</dc:subject>
</cp:coreProperties>
</file>