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sldIdLst>
    <p:sldId id="258" r:id="rId2"/>
  </p:sldIdLst>
  <p:sldSz cx="32918400" cy="43891200"/>
  <p:notesSz cx="6858000" cy="9144000"/>
  <p:embeddedFontLst>
    <p:embeddedFont>
      <p:font typeface="Amaranth" panose="02000503050000020004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itillium Web" panose="00000500000000000000" pitchFamily="2" charset="0"/>
      <p:regular r:id="rId9"/>
    </p:embeddedFont>
  </p:embeddedFontLst>
  <p:custDataLst>
    <p:tags r:id="rId3"/>
  </p:custDataLst>
  <p:defaultTextStyle>
    <a:defPPr>
      <a:defRPr lang="en-US"/>
    </a:defPPr>
    <a:lvl1pPr marL="0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1pPr>
    <a:lvl2pPr marL="2803989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2pPr>
    <a:lvl3pPr marL="5607979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3pPr>
    <a:lvl4pPr marL="8411968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4pPr>
    <a:lvl5pPr marL="11215957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5pPr>
    <a:lvl6pPr marL="14019947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6pPr>
    <a:lvl7pPr marL="16823936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7pPr>
    <a:lvl8pPr marL="19627924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8pPr>
    <a:lvl9pPr marL="22431915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" d="100"/>
          <a:sy n="19" d="100"/>
        </p:scale>
        <p:origin x="3221" y="110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font" Target="fonts/font1.fntdata" /><Relationship Id="rId5" Type="http://schemas.openxmlformats.org/officeDocument/2006/relationships/font" Target="fonts/font2.fntdata" /><Relationship Id="rId6" Type="http://schemas.openxmlformats.org/officeDocument/2006/relationships/font" Target="fonts/font3.fntdata" /><Relationship Id="rId7" Type="http://schemas.openxmlformats.org/officeDocument/2006/relationships/font" Target="fonts/font4.fntdata" /><Relationship Id="rId8" Type="http://schemas.openxmlformats.org/officeDocument/2006/relationships/font" Target="fonts/font5.fntdata" /><Relationship Id="rId9" Type="http://schemas.openxmlformats.org/officeDocument/2006/relationships/font" Target="fonts/font6.fntdata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39" cy="940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0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05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08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11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1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17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720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823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4989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7995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7175" y="8432800"/>
            <a:ext cx="35553014" cy="1797608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8133" y="8432800"/>
            <a:ext cx="106110410" cy="1797608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5782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3156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164"/>
            <a:ext cx="27980639" cy="8717280"/>
          </a:xfrm>
        </p:spPr>
        <p:txBody>
          <a:bodyPr anchor="t"/>
          <a:lstStyle>
            <a:lvl1pPr algn="l">
              <a:defRPr sz="183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970"/>
            <a:ext cx="27980639" cy="9601199"/>
          </a:xfrm>
        </p:spPr>
        <p:txBody>
          <a:bodyPr anchor="b"/>
          <a:lstStyle>
            <a:lvl1pPr marL="0" indent="0">
              <a:buNone/>
              <a:defRPr sz="9225">
                <a:solidFill>
                  <a:schemeClr val="tx1">
                    <a:tint val="75000"/>
                  </a:schemeClr>
                </a:solidFill>
              </a:defRPr>
            </a:lvl1pPr>
            <a:lvl2pPr marL="2102992" indent="0">
              <a:buNone/>
              <a:defRPr sz="8250">
                <a:solidFill>
                  <a:schemeClr val="tx1">
                    <a:tint val="75000"/>
                  </a:schemeClr>
                </a:solidFill>
              </a:defRPr>
            </a:lvl2pPr>
            <a:lvl3pPr marL="4205984" indent="0">
              <a:buNone/>
              <a:defRPr sz="7350">
                <a:solidFill>
                  <a:schemeClr val="tx1">
                    <a:tint val="75000"/>
                  </a:schemeClr>
                </a:solidFill>
              </a:defRPr>
            </a:lvl3pPr>
            <a:lvl4pPr marL="6308976" indent="0">
              <a:buNone/>
              <a:defRPr sz="6450">
                <a:solidFill>
                  <a:schemeClr val="tx1">
                    <a:tint val="75000"/>
                  </a:schemeClr>
                </a:solidFill>
              </a:defRPr>
            </a:lvl4pPr>
            <a:lvl5pPr marL="8411968" indent="0">
              <a:buNone/>
              <a:defRPr sz="6450">
                <a:solidFill>
                  <a:schemeClr val="tx1">
                    <a:tint val="75000"/>
                  </a:schemeClr>
                </a:solidFill>
              </a:defRPr>
            </a:lvl5pPr>
            <a:lvl6pPr marL="10514960" indent="0">
              <a:buNone/>
              <a:defRPr sz="6450">
                <a:solidFill>
                  <a:schemeClr val="tx1">
                    <a:tint val="75000"/>
                  </a:schemeClr>
                </a:solidFill>
              </a:defRPr>
            </a:lvl6pPr>
            <a:lvl7pPr marL="12617952" indent="0">
              <a:buNone/>
              <a:defRPr sz="6450">
                <a:solidFill>
                  <a:schemeClr val="tx1">
                    <a:tint val="75000"/>
                  </a:schemeClr>
                </a:solidFill>
              </a:defRPr>
            </a:lvl7pPr>
            <a:lvl8pPr marL="14720943" indent="0">
              <a:buNone/>
              <a:defRPr sz="6450">
                <a:solidFill>
                  <a:schemeClr val="tx1">
                    <a:tint val="75000"/>
                  </a:schemeClr>
                </a:solidFill>
              </a:defRPr>
            </a:lvl8pPr>
            <a:lvl9pPr marL="16823936" indent="0">
              <a:buNone/>
              <a:defRPr sz="64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3468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98132" y="49154082"/>
            <a:ext cx="70831708" cy="139039600"/>
          </a:xfrm>
        </p:spPr>
        <p:txBody>
          <a:bodyPr/>
          <a:lstStyle>
            <a:lvl1pPr>
              <a:defRPr sz="12825"/>
            </a:lvl1pPr>
            <a:lvl2pPr>
              <a:defRPr sz="11025"/>
            </a:lvl2pPr>
            <a:lvl3pPr>
              <a:defRPr sz="9225"/>
            </a:lvl3pPr>
            <a:lvl4pPr>
              <a:defRPr sz="8250"/>
            </a:lvl4pPr>
            <a:lvl5pPr>
              <a:defRPr sz="8250"/>
            </a:lvl5pPr>
            <a:lvl6pPr>
              <a:defRPr sz="8250"/>
            </a:lvl6pPr>
            <a:lvl7pPr>
              <a:defRPr sz="8250"/>
            </a:lvl7pPr>
            <a:lvl8pPr>
              <a:defRPr sz="8250"/>
            </a:lvl8pPr>
            <a:lvl9pPr>
              <a:defRPr sz="8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78485" y="49154082"/>
            <a:ext cx="70831708" cy="139039600"/>
          </a:xfrm>
        </p:spPr>
        <p:txBody>
          <a:bodyPr/>
          <a:lstStyle>
            <a:lvl1pPr>
              <a:defRPr sz="12825"/>
            </a:lvl1pPr>
            <a:lvl2pPr>
              <a:defRPr sz="11025"/>
            </a:lvl2pPr>
            <a:lvl3pPr>
              <a:defRPr sz="9225"/>
            </a:lvl3pPr>
            <a:lvl4pPr>
              <a:defRPr sz="8250"/>
            </a:lvl4pPr>
            <a:lvl5pPr>
              <a:defRPr sz="8250"/>
            </a:lvl5pPr>
            <a:lvl6pPr>
              <a:defRPr sz="8250"/>
            </a:lvl6pPr>
            <a:lvl7pPr>
              <a:defRPr sz="8250"/>
            </a:lvl7pPr>
            <a:lvl8pPr>
              <a:defRPr sz="8250"/>
            </a:lvl8pPr>
            <a:lvl9pPr>
              <a:defRPr sz="8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2193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1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6"/>
            <a:ext cx="14544677" cy="4094479"/>
          </a:xfrm>
        </p:spPr>
        <p:txBody>
          <a:bodyPr anchor="b"/>
          <a:lstStyle>
            <a:lvl1pPr marL="0" indent="0">
              <a:buNone/>
              <a:defRPr sz="11025" b="1"/>
            </a:lvl1pPr>
            <a:lvl2pPr marL="2102992" indent="0">
              <a:buNone/>
              <a:defRPr sz="9225" b="1"/>
            </a:lvl2pPr>
            <a:lvl3pPr marL="4205984" indent="0">
              <a:buNone/>
              <a:defRPr sz="8250" b="1"/>
            </a:lvl3pPr>
            <a:lvl4pPr marL="6308976" indent="0">
              <a:buNone/>
              <a:defRPr sz="7350" b="1"/>
            </a:lvl4pPr>
            <a:lvl5pPr marL="8411968" indent="0">
              <a:buNone/>
              <a:defRPr sz="7350" b="1"/>
            </a:lvl5pPr>
            <a:lvl6pPr marL="10514960" indent="0">
              <a:buNone/>
              <a:defRPr sz="7350" b="1"/>
            </a:lvl6pPr>
            <a:lvl7pPr marL="12617952" indent="0">
              <a:buNone/>
              <a:defRPr sz="7350" b="1"/>
            </a:lvl7pPr>
            <a:lvl8pPr marL="14720943" indent="0">
              <a:buNone/>
              <a:defRPr sz="7350" b="1"/>
            </a:lvl8pPr>
            <a:lvl9pPr marL="16823936" indent="0">
              <a:buNone/>
              <a:defRPr sz="7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2"/>
            <a:ext cx="14544677" cy="25288242"/>
          </a:xfrm>
        </p:spPr>
        <p:txBody>
          <a:bodyPr/>
          <a:lstStyle>
            <a:lvl1pPr>
              <a:defRPr sz="11025"/>
            </a:lvl1pPr>
            <a:lvl2pPr>
              <a:defRPr sz="9225"/>
            </a:lvl2pPr>
            <a:lvl3pPr>
              <a:defRPr sz="8250"/>
            </a:lvl3pPr>
            <a:lvl4pPr>
              <a:defRPr sz="7350"/>
            </a:lvl4pPr>
            <a:lvl5pPr>
              <a:defRPr sz="7350"/>
            </a:lvl5pPr>
            <a:lvl6pPr>
              <a:defRPr sz="7350"/>
            </a:lvl6pPr>
            <a:lvl7pPr>
              <a:defRPr sz="7350"/>
            </a:lvl7pPr>
            <a:lvl8pPr>
              <a:defRPr sz="7350"/>
            </a:lvl8pPr>
            <a:lvl9pPr>
              <a:defRPr sz="7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6"/>
            <a:ext cx="14550389" cy="4094479"/>
          </a:xfrm>
        </p:spPr>
        <p:txBody>
          <a:bodyPr anchor="b"/>
          <a:lstStyle>
            <a:lvl1pPr marL="0" indent="0">
              <a:buNone/>
              <a:defRPr sz="11025" b="1"/>
            </a:lvl1pPr>
            <a:lvl2pPr marL="2102992" indent="0">
              <a:buNone/>
              <a:defRPr sz="9225" b="1"/>
            </a:lvl2pPr>
            <a:lvl3pPr marL="4205984" indent="0">
              <a:buNone/>
              <a:defRPr sz="8250" b="1"/>
            </a:lvl3pPr>
            <a:lvl4pPr marL="6308976" indent="0">
              <a:buNone/>
              <a:defRPr sz="7350" b="1"/>
            </a:lvl4pPr>
            <a:lvl5pPr marL="8411968" indent="0">
              <a:buNone/>
              <a:defRPr sz="7350" b="1"/>
            </a:lvl5pPr>
            <a:lvl6pPr marL="10514960" indent="0">
              <a:buNone/>
              <a:defRPr sz="7350" b="1"/>
            </a:lvl6pPr>
            <a:lvl7pPr marL="12617952" indent="0">
              <a:buNone/>
              <a:defRPr sz="7350" b="1"/>
            </a:lvl7pPr>
            <a:lvl8pPr marL="14720943" indent="0">
              <a:buNone/>
              <a:defRPr sz="7350" b="1"/>
            </a:lvl8pPr>
            <a:lvl9pPr marL="16823936" indent="0">
              <a:buNone/>
              <a:defRPr sz="7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2"/>
            <a:ext cx="14550389" cy="25288242"/>
          </a:xfrm>
        </p:spPr>
        <p:txBody>
          <a:bodyPr/>
          <a:lstStyle>
            <a:lvl1pPr>
              <a:defRPr sz="11025"/>
            </a:lvl1pPr>
            <a:lvl2pPr>
              <a:defRPr sz="9225"/>
            </a:lvl2pPr>
            <a:lvl3pPr>
              <a:defRPr sz="8250"/>
            </a:lvl3pPr>
            <a:lvl4pPr>
              <a:defRPr sz="7350"/>
            </a:lvl4pPr>
            <a:lvl5pPr>
              <a:defRPr sz="7350"/>
            </a:lvl5pPr>
            <a:lvl6pPr>
              <a:defRPr sz="7350"/>
            </a:lvl6pPr>
            <a:lvl7pPr>
              <a:defRPr sz="7350"/>
            </a:lvl7pPr>
            <a:lvl8pPr>
              <a:defRPr sz="7350"/>
            </a:lvl8pPr>
            <a:lvl9pPr>
              <a:defRPr sz="7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1128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259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973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3" y="1747520"/>
            <a:ext cx="10829926" cy="7437120"/>
          </a:xfrm>
        </p:spPr>
        <p:txBody>
          <a:bodyPr anchor="b"/>
          <a:lstStyle>
            <a:lvl1pPr algn="l">
              <a:defRPr sz="92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5"/>
            <a:ext cx="18402300" cy="37459924"/>
          </a:xfrm>
        </p:spPr>
        <p:txBody>
          <a:bodyPr/>
          <a:lstStyle>
            <a:lvl1pPr>
              <a:defRPr sz="14775"/>
            </a:lvl1pPr>
            <a:lvl2pPr>
              <a:defRPr sz="12825"/>
            </a:lvl2pPr>
            <a:lvl3pPr>
              <a:defRPr sz="11025"/>
            </a:lvl3pPr>
            <a:lvl4pPr>
              <a:defRPr sz="9225"/>
            </a:lvl4pPr>
            <a:lvl5pPr>
              <a:defRPr sz="9225"/>
            </a:lvl5pPr>
            <a:lvl6pPr>
              <a:defRPr sz="9225"/>
            </a:lvl6pPr>
            <a:lvl7pPr>
              <a:defRPr sz="9225"/>
            </a:lvl7pPr>
            <a:lvl8pPr>
              <a:defRPr sz="9225"/>
            </a:lvl8pPr>
            <a:lvl9pPr>
              <a:defRPr sz="9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3" y="9184644"/>
            <a:ext cx="10829926" cy="30022803"/>
          </a:xfrm>
        </p:spPr>
        <p:txBody>
          <a:bodyPr/>
          <a:lstStyle>
            <a:lvl1pPr marL="0" indent="0">
              <a:buNone/>
              <a:defRPr sz="6450"/>
            </a:lvl1pPr>
            <a:lvl2pPr marL="2102992" indent="0">
              <a:buNone/>
              <a:defRPr sz="5550"/>
            </a:lvl2pPr>
            <a:lvl3pPr marL="4205984" indent="0">
              <a:buNone/>
              <a:defRPr sz="4575"/>
            </a:lvl3pPr>
            <a:lvl4pPr marL="6308976" indent="0">
              <a:buNone/>
              <a:defRPr sz="4125"/>
            </a:lvl4pPr>
            <a:lvl5pPr marL="8411968" indent="0">
              <a:buNone/>
              <a:defRPr sz="4125"/>
            </a:lvl5pPr>
            <a:lvl6pPr marL="10514960" indent="0">
              <a:buNone/>
              <a:defRPr sz="4125"/>
            </a:lvl6pPr>
            <a:lvl7pPr marL="12617952" indent="0">
              <a:buNone/>
              <a:defRPr sz="4125"/>
            </a:lvl7pPr>
            <a:lvl8pPr marL="14720943" indent="0">
              <a:buNone/>
              <a:defRPr sz="4125"/>
            </a:lvl8pPr>
            <a:lvl9pPr marL="16823936" indent="0">
              <a:buNone/>
              <a:defRPr sz="4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4203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6" y="30723842"/>
            <a:ext cx="19751039" cy="3627123"/>
          </a:xfrm>
        </p:spPr>
        <p:txBody>
          <a:bodyPr anchor="b"/>
          <a:lstStyle>
            <a:lvl1pPr algn="l">
              <a:defRPr sz="92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6" y="3921760"/>
            <a:ext cx="19751039" cy="26334721"/>
          </a:xfrm>
        </p:spPr>
        <p:txBody>
          <a:bodyPr/>
          <a:lstStyle>
            <a:lvl1pPr marL="0" indent="0">
              <a:buNone/>
              <a:defRPr sz="14775"/>
            </a:lvl1pPr>
            <a:lvl2pPr marL="2102992" indent="0">
              <a:buNone/>
              <a:defRPr sz="12825"/>
            </a:lvl2pPr>
            <a:lvl3pPr marL="4205984" indent="0">
              <a:buNone/>
              <a:defRPr sz="11025"/>
            </a:lvl3pPr>
            <a:lvl4pPr marL="6308976" indent="0">
              <a:buNone/>
              <a:defRPr sz="9225"/>
            </a:lvl4pPr>
            <a:lvl5pPr marL="8411968" indent="0">
              <a:buNone/>
              <a:defRPr sz="9225"/>
            </a:lvl5pPr>
            <a:lvl6pPr marL="10514960" indent="0">
              <a:buNone/>
              <a:defRPr sz="9225"/>
            </a:lvl6pPr>
            <a:lvl7pPr marL="12617952" indent="0">
              <a:buNone/>
              <a:defRPr sz="9225"/>
            </a:lvl7pPr>
            <a:lvl8pPr marL="14720943" indent="0">
              <a:buNone/>
              <a:defRPr sz="9225"/>
            </a:lvl8pPr>
            <a:lvl9pPr marL="16823936" indent="0">
              <a:buNone/>
              <a:defRPr sz="92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6" y="34350967"/>
            <a:ext cx="19751039" cy="5151119"/>
          </a:xfrm>
        </p:spPr>
        <p:txBody>
          <a:bodyPr/>
          <a:lstStyle>
            <a:lvl1pPr marL="0" indent="0">
              <a:buNone/>
              <a:defRPr sz="6450"/>
            </a:lvl1pPr>
            <a:lvl2pPr marL="2102992" indent="0">
              <a:buNone/>
              <a:defRPr sz="5550"/>
            </a:lvl2pPr>
            <a:lvl3pPr marL="4205984" indent="0">
              <a:buNone/>
              <a:defRPr sz="4575"/>
            </a:lvl3pPr>
            <a:lvl4pPr marL="6308976" indent="0">
              <a:buNone/>
              <a:defRPr sz="4125"/>
            </a:lvl4pPr>
            <a:lvl5pPr marL="8411968" indent="0">
              <a:buNone/>
              <a:defRPr sz="4125"/>
            </a:lvl5pPr>
            <a:lvl6pPr marL="10514960" indent="0">
              <a:buNone/>
              <a:defRPr sz="4125"/>
            </a:lvl6pPr>
            <a:lvl7pPr marL="12617952" indent="0">
              <a:buNone/>
              <a:defRPr sz="4125"/>
            </a:lvl7pPr>
            <a:lvl8pPr marL="14720943" indent="0">
              <a:buNone/>
              <a:defRPr sz="4125"/>
            </a:lvl8pPr>
            <a:lvl9pPr marL="16823936" indent="0">
              <a:buNone/>
              <a:defRPr sz="4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0031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1" cy="7315200"/>
          </a:xfrm>
          <a:prstGeom prst="rect">
            <a:avLst/>
          </a:prstGeom>
        </p:spPr>
        <p:txBody>
          <a:bodyPr vert="horz" lIns="560798" tIns="280399" rIns="560798" bIns="28039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5"/>
            <a:ext cx="29626561" cy="28966164"/>
          </a:xfrm>
          <a:prstGeom prst="rect">
            <a:avLst/>
          </a:prstGeom>
        </p:spPr>
        <p:txBody>
          <a:bodyPr vert="horz" lIns="560798" tIns="280399" rIns="560798" bIns="280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2"/>
            <a:ext cx="7680960" cy="2336800"/>
          </a:xfrm>
          <a:prstGeom prst="rect">
            <a:avLst/>
          </a:prstGeom>
        </p:spPr>
        <p:txBody>
          <a:bodyPr vert="horz" lIns="560798" tIns="280399" rIns="560798" bIns="280399" rtlCol="0" anchor="ctr"/>
          <a:lstStyle>
            <a:lvl1pPr algn="l">
              <a:defRPr sz="5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2"/>
            <a:ext cx="10424160" cy="2336800"/>
          </a:xfrm>
          <a:prstGeom prst="rect">
            <a:avLst/>
          </a:prstGeom>
        </p:spPr>
        <p:txBody>
          <a:bodyPr vert="horz" lIns="560798" tIns="280399" rIns="560798" bIns="280399" rtlCol="0" anchor="ctr"/>
          <a:lstStyle>
            <a:lvl1pPr algn="ctr">
              <a:defRPr sz="5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2"/>
            <a:ext cx="7680960" cy="2336800"/>
          </a:xfrm>
          <a:prstGeom prst="rect">
            <a:avLst/>
          </a:prstGeom>
        </p:spPr>
        <p:txBody>
          <a:bodyPr vert="horz" lIns="560798" tIns="280399" rIns="560798" bIns="280399" rtlCol="0" anchor="ctr"/>
          <a:lstStyle>
            <a:lvl1pPr algn="r">
              <a:defRPr sz="5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21945600"/>
            <a:ext cx="14274800" cy="3937000"/>
          </a:xfrm>
          <a:prstGeom prst="rect">
            <a:avLst/>
          </a:prstGeom>
        </p:spPr>
      </p:pic>
      <p:pic>
        <p:nvPicPr>
          <p:cNvPr id="8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21945600"/>
            <a:ext cx="14274800" cy="3937000"/>
          </a:xfrm>
          <a:prstGeom prst="rect">
            <a:avLst/>
          </a:prstGeom>
        </p:spPr>
      </p:pic>
      <p:pic>
        <p:nvPicPr>
          <p:cNvPr id="9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44399200"/>
            <a:ext cx="29997400" cy="1447800"/>
          </a:xfrm>
          <a:prstGeom prst="rect">
            <a:avLst/>
          </a:prstGeom>
        </p:spPr>
      </p:pic>
      <p:sp>
        <p:nvSpPr>
          <p:cNvPr id="10" name="New shape" title=""/>
          <p:cNvSpPr/>
          <p:nvPr/>
        </p:nvSpPr>
        <p:spPr>
          <a:xfrm>
            <a:off x="14605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ruminativemauve  Size: 36x48</a:t>
            </a:r>
          </a:p>
        </p:txBody>
      </p:sp>
    </p:spTree>
    <p:extLst>
      <p:ext uri="{BB962C8B-B14F-4D97-AF65-F5344CB8AC3E}">
        <p14:creationId xmlns:p14="http://schemas.microsoft.com/office/powerpoint/2010/main" val="110608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4205984" rtl="0" eaLnBrk="1" latinLnBrk="0" hangingPunct="1">
        <a:spcBef>
          <a:spcPct val="0"/>
        </a:spcBef>
        <a:buNone/>
        <a:defRPr sz="20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77244" indent="-1577244" algn="l" defTabSz="4205984" rtl="0" eaLnBrk="1" latinLnBrk="0" hangingPunct="1">
        <a:spcBef>
          <a:spcPct val="20000"/>
        </a:spcBef>
        <a:buFont typeface="Arial" pitchFamily="34" charset="0"/>
        <a:buChar char="•"/>
        <a:defRPr sz="14775" kern="1200">
          <a:solidFill>
            <a:schemeClr val="tx1"/>
          </a:solidFill>
          <a:latin typeface="+mn-lt"/>
          <a:ea typeface="+mn-ea"/>
          <a:cs typeface="+mn-cs"/>
        </a:defRPr>
      </a:lvl1pPr>
      <a:lvl2pPr marL="3417362" indent="-1314370" algn="l" defTabSz="4205984" rtl="0" eaLnBrk="1" latinLnBrk="0" hangingPunct="1">
        <a:spcBef>
          <a:spcPct val="20000"/>
        </a:spcBef>
        <a:buFont typeface="Arial" pitchFamily="34" charset="0"/>
        <a:buChar char="–"/>
        <a:defRPr sz="12825" kern="1200">
          <a:solidFill>
            <a:schemeClr val="tx1"/>
          </a:solidFill>
          <a:latin typeface="+mn-lt"/>
          <a:ea typeface="+mn-ea"/>
          <a:cs typeface="+mn-cs"/>
        </a:defRPr>
      </a:lvl2pPr>
      <a:lvl3pPr marL="5257480" indent="-1051496" algn="l" defTabSz="4205984" rtl="0" eaLnBrk="1" latinLnBrk="0" hangingPunct="1">
        <a:spcBef>
          <a:spcPct val="20000"/>
        </a:spcBef>
        <a:buFont typeface="Arial" pitchFamily="34" charset="0"/>
        <a:buChar char="•"/>
        <a:defRPr sz="11025" kern="1200">
          <a:solidFill>
            <a:schemeClr val="tx1"/>
          </a:solidFill>
          <a:latin typeface="+mn-lt"/>
          <a:ea typeface="+mn-ea"/>
          <a:cs typeface="+mn-cs"/>
        </a:defRPr>
      </a:lvl3pPr>
      <a:lvl4pPr marL="7360472" indent="-1051496" algn="l" defTabSz="4205984" rtl="0" eaLnBrk="1" latinLnBrk="0" hangingPunct="1">
        <a:spcBef>
          <a:spcPct val="20000"/>
        </a:spcBef>
        <a:buFont typeface="Arial" pitchFamily="34" charset="0"/>
        <a:buChar char="–"/>
        <a:defRPr sz="9225" kern="1200">
          <a:solidFill>
            <a:schemeClr val="tx1"/>
          </a:solidFill>
          <a:latin typeface="+mn-lt"/>
          <a:ea typeface="+mn-ea"/>
          <a:cs typeface="+mn-cs"/>
        </a:defRPr>
      </a:lvl4pPr>
      <a:lvl5pPr marL="9463464" indent="-1051496" algn="l" defTabSz="4205984" rtl="0" eaLnBrk="1" latinLnBrk="0" hangingPunct="1">
        <a:spcBef>
          <a:spcPct val="20000"/>
        </a:spcBef>
        <a:buFont typeface="Arial" pitchFamily="34" charset="0"/>
        <a:buChar char="»"/>
        <a:defRPr sz="9225" kern="1200">
          <a:solidFill>
            <a:schemeClr val="tx1"/>
          </a:solidFill>
          <a:latin typeface="+mn-lt"/>
          <a:ea typeface="+mn-ea"/>
          <a:cs typeface="+mn-cs"/>
        </a:defRPr>
      </a:lvl5pPr>
      <a:lvl6pPr marL="11566456" indent="-1051496" algn="l" defTabSz="4205984" rtl="0" eaLnBrk="1" latinLnBrk="0" hangingPunct="1">
        <a:spcBef>
          <a:spcPct val="20000"/>
        </a:spcBef>
        <a:buFont typeface="Arial" pitchFamily="34" charset="0"/>
        <a:buChar char="•"/>
        <a:defRPr sz="9225" kern="1200">
          <a:solidFill>
            <a:schemeClr val="tx1"/>
          </a:solidFill>
          <a:latin typeface="+mn-lt"/>
          <a:ea typeface="+mn-ea"/>
          <a:cs typeface="+mn-cs"/>
        </a:defRPr>
      </a:lvl6pPr>
      <a:lvl7pPr marL="13669448" indent="-1051496" algn="l" defTabSz="4205984" rtl="0" eaLnBrk="1" latinLnBrk="0" hangingPunct="1">
        <a:spcBef>
          <a:spcPct val="20000"/>
        </a:spcBef>
        <a:buFont typeface="Arial" pitchFamily="34" charset="0"/>
        <a:buChar char="•"/>
        <a:defRPr sz="9225" kern="1200">
          <a:solidFill>
            <a:schemeClr val="tx1"/>
          </a:solidFill>
          <a:latin typeface="+mn-lt"/>
          <a:ea typeface="+mn-ea"/>
          <a:cs typeface="+mn-cs"/>
        </a:defRPr>
      </a:lvl7pPr>
      <a:lvl8pPr marL="15772440" indent="-1051496" algn="l" defTabSz="4205984" rtl="0" eaLnBrk="1" latinLnBrk="0" hangingPunct="1">
        <a:spcBef>
          <a:spcPct val="20000"/>
        </a:spcBef>
        <a:buFont typeface="Arial" pitchFamily="34" charset="0"/>
        <a:buChar char="•"/>
        <a:defRPr sz="9225" kern="1200">
          <a:solidFill>
            <a:schemeClr val="tx1"/>
          </a:solidFill>
          <a:latin typeface="+mn-lt"/>
          <a:ea typeface="+mn-ea"/>
          <a:cs typeface="+mn-cs"/>
        </a:defRPr>
      </a:lvl8pPr>
      <a:lvl9pPr marL="17875431" indent="-1051496" algn="l" defTabSz="4205984" rtl="0" eaLnBrk="1" latinLnBrk="0" hangingPunct="1">
        <a:spcBef>
          <a:spcPct val="20000"/>
        </a:spcBef>
        <a:buFont typeface="Arial" pitchFamily="34" charset="0"/>
        <a:buChar char="•"/>
        <a:defRPr sz="92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05984" rtl="0" eaLnBrk="1" latinLnBrk="0" hangingPunct="1">
        <a:defRPr sz="8250" kern="1200">
          <a:solidFill>
            <a:schemeClr val="tx1"/>
          </a:solidFill>
          <a:latin typeface="+mn-lt"/>
          <a:ea typeface="+mn-ea"/>
          <a:cs typeface="+mn-cs"/>
        </a:defRPr>
      </a:lvl1pPr>
      <a:lvl2pPr marL="2102992" algn="l" defTabSz="4205984" rtl="0" eaLnBrk="1" latinLnBrk="0" hangingPunct="1">
        <a:defRPr sz="8250" kern="1200">
          <a:solidFill>
            <a:schemeClr val="tx1"/>
          </a:solidFill>
          <a:latin typeface="+mn-lt"/>
          <a:ea typeface="+mn-ea"/>
          <a:cs typeface="+mn-cs"/>
        </a:defRPr>
      </a:lvl2pPr>
      <a:lvl3pPr marL="4205984" algn="l" defTabSz="4205984" rtl="0" eaLnBrk="1" latinLnBrk="0" hangingPunct="1">
        <a:defRPr sz="8250" kern="1200">
          <a:solidFill>
            <a:schemeClr val="tx1"/>
          </a:solidFill>
          <a:latin typeface="+mn-lt"/>
          <a:ea typeface="+mn-ea"/>
          <a:cs typeface="+mn-cs"/>
        </a:defRPr>
      </a:lvl3pPr>
      <a:lvl4pPr marL="6308976" algn="l" defTabSz="4205984" rtl="0" eaLnBrk="1" latinLnBrk="0" hangingPunct="1">
        <a:defRPr sz="8250" kern="1200">
          <a:solidFill>
            <a:schemeClr val="tx1"/>
          </a:solidFill>
          <a:latin typeface="+mn-lt"/>
          <a:ea typeface="+mn-ea"/>
          <a:cs typeface="+mn-cs"/>
        </a:defRPr>
      </a:lvl4pPr>
      <a:lvl5pPr marL="8411968" algn="l" defTabSz="4205984" rtl="0" eaLnBrk="1" latinLnBrk="0" hangingPunct="1">
        <a:defRPr sz="8250" kern="1200">
          <a:solidFill>
            <a:schemeClr val="tx1"/>
          </a:solidFill>
          <a:latin typeface="+mn-lt"/>
          <a:ea typeface="+mn-ea"/>
          <a:cs typeface="+mn-cs"/>
        </a:defRPr>
      </a:lvl5pPr>
      <a:lvl6pPr marL="10514960" algn="l" defTabSz="4205984" rtl="0" eaLnBrk="1" latinLnBrk="0" hangingPunct="1">
        <a:defRPr sz="8250" kern="1200">
          <a:solidFill>
            <a:schemeClr val="tx1"/>
          </a:solidFill>
          <a:latin typeface="+mn-lt"/>
          <a:ea typeface="+mn-ea"/>
          <a:cs typeface="+mn-cs"/>
        </a:defRPr>
      </a:lvl6pPr>
      <a:lvl7pPr marL="12617952" algn="l" defTabSz="4205984" rtl="0" eaLnBrk="1" latinLnBrk="0" hangingPunct="1">
        <a:defRPr sz="8250" kern="1200">
          <a:solidFill>
            <a:schemeClr val="tx1"/>
          </a:solidFill>
          <a:latin typeface="+mn-lt"/>
          <a:ea typeface="+mn-ea"/>
          <a:cs typeface="+mn-cs"/>
        </a:defRPr>
      </a:lvl7pPr>
      <a:lvl8pPr marL="14720943" algn="l" defTabSz="4205984" rtl="0" eaLnBrk="1" latinLnBrk="0" hangingPunct="1">
        <a:defRPr sz="8250" kern="1200">
          <a:solidFill>
            <a:schemeClr val="tx1"/>
          </a:solidFill>
          <a:latin typeface="+mn-lt"/>
          <a:ea typeface="+mn-ea"/>
          <a:cs typeface="+mn-cs"/>
        </a:defRPr>
      </a:lvl8pPr>
      <a:lvl9pPr marL="16823936" algn="l" defTabSz="4205984" rtl="0" eaLnBrk="1" latinLnBrk="0" hangingPunct="1">
        <a:defRPr sz="8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CF58507C-498D-43B7-8B25-E114DB6CF968}"/>
              </a:ext>
            </a:extLst>
          </p:cNvPr>
          <p:cNvSpPr txBox="1"/>
          <p:nvPr/>
        </p:nvSpPr>
        <p:spPr>
          <a:xfrm>
            <a:off x="2743200" y="892434"/>
            <a:ext cx="27432000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64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anose="02020603050405020304" pitchFamily="18" charset="0"/>
              </a:rPr>
              <a:t>This Scientific Poster Template Is Provided By PosterNerd</a:t>
            </a:r>
            <a:endParaRPr lang="en-US" sz="6400">
              <a:solidFill>
                <a:schemeClr val="accent1">
                  <a:lumMod val="75000"/>
                </a:schemeClr>
              </a:solidFill>
              <a:latin typeface="Amaranth" panose="02000503050000020004" pitchFamily="2" charset="0"/>
              <a:cs typeface="Times New Roman" panose="02020603050405020304" pitchFamily="18" charset="0"/>
            </a:endParaRPr>
          </a:p>
          <a:p>
            <a:pPr algn="ctr" defTabSz="2820815">
              <a:spcBef>
                <a:spcPct val="20000"/>
              </a:spcBef>
              <a:defRPr/>
            </a:pPr>
            <a:r>
              <a:rPr lang="en-US" sz="64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anose="02020603050405020304" pitchFamily="18" charset="0"/>
              </a:rPr>
              <a:t>Enter A Title And Add Logos To Your Poster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8E2471C4-5166-47DE-B451-5D00AF9C9823}"/>
              </a:ext>
            </a:extLst>
          </p:cNvPr>
          <p:cNvSpPr txBox="1"/>
          <p:nvPr/>
        </p:nvSpPr>
        <p:spPr>
          <a:xfrm>
            <a:off x="2743200" y="3293582"/>
            <a:ext cx="27432000" cy="14219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  <a:cs typeface="Times New Roman" panose="02020603050405020304" pitchFamily="18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20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  <a:cs typeface="Times New Roman" panose="02020603050405020304" pitchFamily="18" charset="0"/>
              </a:rPr>
              <a:t>Include University or Department Names if Needed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186FBA-4B20-48BE-B919-AEB6D0A6B028}"/>
              </a:ext>
            </a:extLst>
          </p:cNvPr>
          <p:cNvGrpSpPr/>
          <p:nvPr/>
        </p:nvGrpSpPr>
        <p:grpSpPr>
          <a:xfrm>
            <a:off x="17027261" y="20007011"/>
            <a:ext cx="15510139" cy="15502189"/>
            <a:chOff x="11477614" y="16029729"/>
            <a:chExt cx="10306968" cy="16677404"/>
          </a:xfrm>
        </p:grpSpPr>
        <p:sp>
          <p:nvSpPr>
            <p:cNvPr id="65" name="Rectangle 64"/>
            <p:cNvSpPr/>
            <p:nvPr/>
          </p:nvSpPr>
          <p:spPr>
            <a:xfrm>
              <a:off x="11762041" y="16420742"/>
              <a:ext cx="10022541" cy="162863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402271A-8E8D-41D7-9075-F9EF7A38037F}"/>
                </a:ext>
              </a:extLst>
            </p:cNvPr>
            <p:cNvSpPr/>
            <p:nvPr/>
          </p:nvSpPr>
          <p:spPr>
            <a:xfrm>
              <a:off x="11477614" y="16029729"/>
              <a:ext cx="9978583" cy="161359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02EC205-E470-4505-86EC-21C9FB3B20AD}"/>
              </a:ext>
            </a:extLst>
          </p:cNvPr>
          <p:cNvGrpSpPr/>
          <p:nvPr/>
        </p:nvGrpSpPr>
        <p:grpSpPr>
          <a:xfrm>
            <a:off x="787514" y="20007011"/>
            <a:ext cx="15494470" cy="22991753"/>
            <a:chOff x="685799" y="16029729"/>
            <a:chExt cx="10296555" cy="16431471"/>
          </a:xfrm>
        </p:grpSpPr>
        <p:sp>
          <p:nvSpPr>
            <p:cNvPr id="64" name="Rectangle 63"/>
            <p:cNvSpPr/>
            <p:nvPr/>
          </p:nvSpPr>
          <p:spPr>
            <a:xfrm>
              <a:off x="959813" y="16420740"/>
              <a:ext cx="10022541" cy="160404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0A6A35-81A5-48B0-BD00-53BD5FD9AE6F}"/>
                </a:ext>
              </a:extLst>
            </p:cNvPr>
            <p:cNvSpPr/>
            <p:nvPr/>
          </p:nvSpPr>
          <p:spPr>
            <a:xfrm>
              <a:off x="685799" y="16029729"/>
              <a:ext cx="9978583" cy="161359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B3D9C5F-17C5-4484-BB29-2B5981BDAAB5}"/>
              </a:ext>
            </a:extLst>
          </p:cNvPr>
          <p:cNvGrpSpPr/>
          <p:nvPr/>
        </p:nvGrpSpPr>
        <p:grpSpPr>
          <a:xfrm>
            <a:off x="787516" y="5791200"/>
            <a:ext cx="15494467" cy="13614019"/>
            <a:chOff x="685801" y="5445691"/>
            <a:chExt cx="21675613" cy="9961970"/>
          </a:xfrm>
        </p:grpSpPr>
        <p:sp>
          <p:nvSpPr>
            <p:cNvPr id="53" name="Rectangle 52"/>
            <p:cNvSpPr/>
            <p:nvPr/>
          </p:nvSpPr>
          <p:spPr>
            <a:xfrm>
              <a:off x="959813" y="5752283"/>
              <a:ext cx="21401601" cy="96553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A9F8C9D-F26D-4848-9D04-66955C187D6D}"/>
                </a:ext>
              </a:extLst>
            </p:cNvPr>
            <p:cNvSpPr/>
            <p:nvPr/>
          </p:nvSpPr>
          <p:spPr>
            <a:xfrm>
              <a:off x="685801" y="5445691"/>
              <a:ext cx="21006239" cy="965537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085188" y="6971597"/>
            <a:ext cx="1426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Titillium Web" panose="00000500000000000000" pitchFamily="2" charset="0"/>
                <a:cs typeface="Times New Roman" panose="02020603050405020304" pitchFamily="18" charset="0"/>
              </a:rPr>
              <a:t>Add your information, graphs and images to this section.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87512" y="6110520"/>
            <a:ext cx="12384073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740" rIns="205740" rtlCol="0" anchor="ctr"/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AAF8F2-8470-487B-BDD8-F25BC60BB8F1}"/>
              </a:ext>
            </a:extLst>
          </p:cNvPr>
          <p:cNvSpPr txBox="1"/>
          <p:nvPr/>
        </p:nvSpPr>
        <p:spPr>
          <a:xfrm>
            <a:off x="1085188" y="21190195"/>
            <a:ext cx="1426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Titillium Web" panose="00000500000000000000" pitchFamily="2" charset="0"/>
                <a:cs typeface="Times New Roman" panose="02020603050405020304" pitchFamily="18" charset="0"/>
              </a:rPr>
              <a:t>Add your information, graphs and images to this section.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57C5BE-1048-41F4-B291-71C5FE53A785}"/>
              </a:ext>
            </a:extLst>
          </p:cNvPr>
          <p:cNvSpPr/>
          <p:nvPr/>
        </p:nvSpPr>
        <p:spPr>
          <a:xfrm>
            <a:off x="787512" y="20329117"/>
            <a:ext cx="12384073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740" rIns="205740" rtlCol="0" anchor="ctr"/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038CD7-8151-441F-8271-E513E2717D2A}"/>
              </a:ext>
            </a:extLst>
          </p:cNvPr>
          <p:cNvSpPr txBox="1"/>
          <p:nvPr/>
        </p:nvSpPr>
        <p:spPr>
          <a:xfrm>
            <a:off x="17324936" y="21190195"/>
            <a:ext cx="1426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Titillium Web" panose="00000500000000000000" pitchFamily="2" charset="0"/>
                <a:cs typeface="Times New Roman" panose="02020603050405020304" pitchFamily="18" charset="0"/>
              </a:rPr>
              <a:t>Add your information, graphs and images to this section.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AF793B-D1BC-4325-90D2-3C41AFF1B3AA}"/>
              </a:ext>
            </a:extLst>
          </p:cNvPr>
          <p:cNvSpPr/>
          <p:nvPr/>
        </p:nvSpPr>
        <p:spPr>
          <a:xfrm>
            <a:off x="17027261" y="20329117"/>
            <a:ext cx="12384073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740" rIns="205740" rtlCol="0" anchor="ctr"/>
          <a:lstStyle/>
          <a:p>
            <a:r>
              <a:rPr lang="en-US" sz="27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anose="02020603050405020304" pitchFamily="18" charset="0"/>
              </a:rPr>
              <a:t>Methodology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CAFA4F6-445E-4AF0-BE87-47FB967A4188}"/>
              </a:ext>
            </a:extLst>
          </p:cNvPr>
          <p:cNvGrpSpPr/>
          <p:nvPr/>
        </p:nvGrpSpPr>
        <p:grpSpPr>
          <a:xfrm>
            <a:off x="17027261" y="36031422"/>
            <a:ext cx="15510139" cy="6967343"/>
            <a:chOff x="685801" y="5445691"/>
            <a:chExt cx="21697538" cy="996197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3D50C6-4230-407C-B28D-52E824B1CAA9}"/>
                </a:ext>
              </a:extLst>
            </p:cNvPr>
            <p:cNvSpPr/>
            <p:nvPr/>
          </p:nvSpPr>
          <p:spPr>
            <a:xfrm>
              <a:off x="959813" y="5752284"/>
              <a:ext cx="21423525" cy="96553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C02A865-3BFE-4198-94A9-F3ADAF01317B}"/>
                </a:ext>
              </a:extLst>
            </p:cNvPr>
            <p:cNvSpPr/>
            <p:nvPr/>
          </p:nvSpPr>
          <p:spPr>
            <a:xfrm>
              <a:off x="685801" y="5445691"/>
              <a:ext cx="21006242" cy="937081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0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E3B8F5-5AEA-41C1-9050-2D03E600DE69}"/>
              </a:ext>
            </a:extLst>
          </p:cNvPr>
          <p:cNvSpPr/>
          <p:nvPr/>
        </p:nvSpPr>
        <p:spPr>
          <a:xfrm>
            <a:off x="17027257" y="36350742"/>
            <a:ext cx="12384073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740" rIns="205740" rtlCol="0" anchor="ctr"/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anose="02020603050405020304" pitchFamily="18" charset="0"/>
              </a:rPr>
              <a:t>Acknowledgements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E2DD7F8-EDEC-4FAE-B1D6-75FD28FAA2AE}"/>
              </a:ext>
            </a:extLst>
          </p:cNvPr>
          <p:cNvGrpSpPr/>
          <p:nvPr/>
        </p:nvGrpSpPr>
        <p:grpSpPr>
          <a:xfrm>
            <a:off x="17114225" y="5791200"/>
            <a:ext cx="15423175" cy="13614019"/>
            <a:chOff x="685801" y="5445691"/>
            <a:chExt cx="21575881" cy="9961970"/>
          </a:xfrm>
          <a:solidFill>
            <a:srgbClr val="604A7B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69C3FFB-F053-4C6E-A4BE-F280F6C942AF}"/>
                </a:ext>
              </a:extLst>
            </p:cNvPr>
            <p:cNvSpPr/>
            <p:nvPr/>
          </p:nvSpPr>
          <p:spPr>
            <a:xfrm>
              <a:off x="959813" y="5752283"/>
              <a:ext cx="21301869" cy="965537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04FF6C8-4B74-40B0-9BF3-760B12779537}"/>
                </a:ext>
              </a:extLst>
            </p:cNvPr>
            <p:cNvSpPr/>
            <p:nvPr/>
          </p:nvSpPr>
          <p:spPr>
            <a:xfrm>
              <a:off x="685801" y="5445691"/>
              <a:ext cx="20770396" cy="96553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0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56B98C3C-4870-44BD-8904-5ECEEE2F3DC7}"/>
              </a:ext>
            </a:extLst>
          </p:cNvPr>
          <p:cNvSpPr/>
          <p:nvPr/>
        </p:nvSpPr>
        <p:spPr>
          <a:xfrm>
            <a:off x="17114220" y="6110520"/>
            <a:ext cx="12384073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740" rIns="205740" rtlCol="0" anchor="ctr"/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BD28818-F6DB-474B-BD6A-9DEE1A52AFEE}"/>
              </a:ext>
            </a:extLst>
          </p:cNvPr>
          <p:cNvSpPr/>
          <p:nvPr/>
        </p:nvSpPr>
        <p:spPr>
          <a:xfrm>
            <a:off x="17114220" y="20329117"/>
            <a:ext cx="12384073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740" rIns="205740" rtlCol="0" anchor="ctr"/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4C6A912-1009-4916-AC77-9F29FF89A5A3}"/>
              </a:ext>
            </a:extLst>
          </p:cNvPr>
          <p:cNvSpPr txBox="1"/>
          <p:nvPr/>
        </p:nvSpPr>
        <p:spPr>
          <a:xfrm>
            <a:off x="17402710" y="6971597"/>
            <a:ext cx="1426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Titillium Web" panose="00000500000000000000" pitchFamily="2" charset="0"/>
                <a:cs typeface="Times New Roman" panose="02020603050405020304" pitchFamily="18" charset="0"/>
              </a:rPr>
              <a:t>Add your information, graphs and images to this section.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A8CE0F-4962-4193-94E9-203C9D017B30}"/>
              </a:ext>
            </a:extLst>
          </p:cNvPr>
          <p:cNvSpPr txBox="1"/>
          <p:nvPr/>
        </p:nvSpPr>
        <p:spPr>
          <a:xfrm>
            <a:off x="17402710" y="37365574"/>
            <a:ext cx="1426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Titillium Web" panose="00000500000000000000" pitchFamily="2" charset="0"/>
                <a:cs typeface="Times New Roman" panose="02020603050405020304" pitchFamily="18" charset="0"/>
              </a:rPr>
              <a:t>Add your information, graphs and images to this section.</a:t>
            </a:r>
          </a:p>
        </p:txBody>
      </p:sp>
      <p:pic>
        <p:nvPicPr>
          <p:cNvPr id="90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35700" y="14732000"/>
            <a:ext cx="204597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978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ruminativemauve|08-202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15</Paragraphs>
  <Slides>1</Slides>
  <Notes>0</Notes>
  <TotalTime>528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Calibri</vt:lpstr>
      <vt:lpstr>Franklin Gothic Heavy</vt:lpstr>
      <vt:lpstr>Amaranth</vt:lpstr>
      <vt:lpstr>Times New Roman</vt:lpstr>
      <vt:lpstr>Titillium Web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Andrew</dc:creator>
  <cp:lastModifiedBy>Justin Delre</cp:lastModifiedBy>
  <cp:revision>46</cp:revision>
  <dcterms:created xsi:type="dcterms:W3CDTF">2012-07-09T21:51:14Z</dcterms:created>
  <dcterms:modified xsi:type="dcterms:W3CDTF">2024-02-07T20:08:15Z</dcterms:modified>
</cp:coreProperties>
</file>