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</p:sldIdLst>
  <p:sldSz cx="43891200" cy="21945600"/>
  <p:notesSz cx="6858000" cy="9144000"/>
  <p:embeddedFontLst>
    <p:embeddedFont>
      <p:font typeface="Bree Serif" panose="02000503040000020004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>
        <p:scale>
          <a:sx n="33" d="100"/>
          <a:sy n="33" d="100"/>
        </p:scale>
        <p:origin x="389" y="547"/>
      </p:cViewPr>
      <p:guideLst>
        <p:guide orient="horz" pos="6912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font" Target="fonts/font7.fntdata" /><Relationship Id="rId13" Type="http://schemas.openxmlformats.org/officeDocument/2006/relationships/font" Target="fonts/font8.fntdata" /><Relationship Id="rId14" Type="http://schemas.openxmlformats.org/officeDocument/2006/relationships/font" Target="fonts/font9.fntdata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02ED74-EC1A-43B0-8CE6-8FA3CC97C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60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0" y="685800"/>
            <a:ext cx="6858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7CF6B38-1910-403D-86DB-5721103B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20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49384D87-2BDB-41C8-8296-CE0549779443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6817784"/>
            <a:ext cx="37306250" cy="4703233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2435417"/>
            <a:ext cx="30724475" cy="5609167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04815" indent="0" algn="ctr">
              <a:buNone/>
              <a:defRPr/>
            </a:lvl2pPr>
            <a:lvl3pPr marL="609630" indent="0" algn="ctr">
              <a:buNone/>
              <a:defRPr/>
            </a:lvl3pPr>
            <a:lvl4pPr marL="914446" indent="0" algn="ctr">
              <a:buNone/>
              <a:defRPr/>
            </a:lvl4pPr>
            <a:lvl5pPr marL="1219261" indent="0" algn="ctr">
              <a:buNone/>
              <a:defRPr/>
            </a:lvl5pPr>
            <a:lvl6pPr marL="1524076" indent="0" algn="ctr">
              <a:buNone/>
              <a:defRPr/>
            </a:lvl6pPr>
            <a:lvl7pPr marL="1828891" indent="0" algn="ctr">
              <a:buNone/>
              <a:defRPr/>
            </a:lvl7pPr>
            <a:lvl8pPr marL="2133707" indent="0" algn="ctr">
              <a:buNone/>
              <a:defRPr/>
            </a:lvl8pPr>
            <a:lvl9pPr marL="24385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7E62EF42-2CF9-4575-BA1C-DFC7980ED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006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5928CD3-AC38-479F-8EE5-F2AB6EC28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560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162" y="1950509"/>
            <a:ext cx="9326562" cy="17556693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475" y="1950509"/>
            <a:ext cx="27827288" cy="17556693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CDE6F18-E9BE-4904-904A-DD4AD0DF5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8697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3ED0E3C-683C-4FA3-998D-F690B1855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155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14102293"/>
            <a:ext cx="37307838" cy="4358217"/>
          </a:xfrm>
        </p:spPr>
        <p:txBody>
          <a:bodyPr anchor="t"/>
          <a:lstStyle>
            <a:defPPr>
              <a:defRPr kern="1200"/>
            </a:defPPr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9301692"/>
            <a:ext cx="37307838" cy="48006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333"/>
            </a:lvl1pPr>
            <a:lvl2pPr marL="304815" indent="0">
              <a:buNone/>
              <a:defRPr sz="1200"/>
            </a:lvl2pPr>
            <a:lvl3pPr marL="609630" indent="0">
              <a:buNone/>
              <a:defRPr sz="1067"/>
            </a:lvl3pPr>
            <a:lvl4pPr marL="914446" indent="0">
              <a:buNone/>
              <a:defRPr sz="933"/>
            </a:lvl4pPr>
            <a:lvl5pPr marL="1219261" indent="0">
              <a:buNone/>
              <a:defRPr sz="933"/>
            </a:lvl5pPr>
            <a:lvl6pPr marL="1524076" indent="0">
              <a:buNone/>
              <a:defRPr sz="933"/>
            </a:lvl6pPr>
            <a:lvl7pPr marL="1828891" indent="0">
              <a:buNone/>
              <a:defRPr sz="933"/>
            </a:lvl7pPr>
            <a:lvl8pPr marL="2133707" indent="0">
              <a:buNone/>
              <a:defRPr sz="933"/>
            </a:lvl8pPr>
            <a:lvl9pPr marL="243852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2092565-B014-4E33-A739-B813DC86F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27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476" y="6339417"/>
            <a:ext cx="18576925" cy="13167782"/>
          </a:xfr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2" y="6339417"/>
            <a:ext cx="18576925" cy="13167782"/>
          </a:xfr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C0B1219-AD6E-43CA-B663-D639B74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7102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878417"/>
            <a:ext cx="39503350" cy="36576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4912784"/>
            <a:ext cx="19392900" cy="204681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6959600"/>
            <a:ext cx="19392900" cy="12643908"/>
          </a:xfr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4912784"/>
            <a:ext cx="19400838" cy="204681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6959600"/>
            <a:ext cx="19400838" cy="12643908"/>
          </a:xfr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71365AA-99D2-4352-9654-163657704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402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75F4F237-E49B-40A5-908B-98ADDCB23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0079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B4C763C-8793-4BFE-9269-C64A94D07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4216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874184"/>
            <a:ext cx="14439900" cy="3717925"/>
          </a:xfr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874184"/>
            <a:ext cx="24536400" cy="18729325"/>
          </a:xfrm>
        </p:spPr>
        <p:txBody>
          <a:bodyPr/>
          <a:lstStyle>
            <a:defPPr>
              <a:defRPr kern="1200"/>
            </a:defPPr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4592109"/>
            <a:ext cx="14439900" cy="150114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62FA9AC-EC82-41AC-A195-0604F3470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4067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15361709"/>
            <a:ext cx="26335038" cy="1813983"/>
          </a:xfr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1961092"/>
            <a:ext cx="26335038" cy="13166725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17175693"/>
            <a:ext cx="26335038" cy="2574925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39E7367-F861-4469-8F1E-2B22E3331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743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66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2475" y="1950509"/>
            <a:ext cx="37306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75" y="6339417"/>
            <a:ext cx="37306250" cy="131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475" y="19995093"/>
            <a:ext cx="9144000" cy="146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2926438">
              <a:defRPr sz="4467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19995093"/>
            <a:ext cx="13900150" cy="146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2926438">
              <a:defRPr sz="4467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19995093"/>
            <a:ext cx="9144000" cy="146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2926438">
              <a:defRPr sz="4467" smtClean="0">
                <a:latin typeface="+mn-lt"/>
              </a:defRPr>
            </a:lvl1pPr>
          </a:lstStyle>
          <a:p>
            <a:pPr>
              <a:defRPr/>
            </a:pPr>
            <a:fld id="{54CF7B4A-E791-47B4-A6B7-FBBEB347B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09728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0690800" y="109728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6946900" y="224536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6946900" y="230251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rationalrouge  Size: 48x24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2926438" rtl="0" eaLnBrk="0" fontAlgn="base" hangingPunct="0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+mj-lt"/>
          <a:ea typeface="+mj-ea"/>
          <a:cs typeface="+mj-cs"/>
        </a:defRPr>
      </a:lvl1pPr>
      <a:lvl2pPr algn="ctr" defTabSz="2926438" rtl="0" eaLnBrk="0" fontAlgn="base" hangingPunct="0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 New Roman" pitchFamily="18" charset="0"/>
        </a:defRPr>
      </a:lvl2pPr>
      <a:lvl3pPr algn="ctr" defTabSz="2926438" rtl="0" eaLnBrk="0" fontAlgn="base" hangingPunct="0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 New Roman" pitchFamily="18" charset="0"/>
        </a:defRPr>
      </a:lvl3pPr>
      <a:lvl4pPr algn="ctr" defTabSz="2926438" rtl="0" eaLnBrk="0" fontAlgn="base" hangingPunct="0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 New Roman" pitchFamily="18" charset="0"/>
        </a:defRPr>
      </a:lvl4pPr>
      <a:lvl5pPr algn="ctr" defTabSz="2926438" rtl="0" eaLnBrk="0" fontAlgn="base" hangingPunct="0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 New Roman" pitchFamily="18" charset="0"/>
        </a:defRPr>
      </a:lvl5pPr>
      <a:lvl6pPr marL="304815" algn="ctr" defTabSz="2926438" rtl="0" fontAlgn="base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 New Roman" pitchFamily="18" charset="0"/>
        </a:defRPr>
      </a:lvl6pPr>
      <a:lvl7pPr marL="609630" algn="ctr" defTabSz="2926438" rtl="0" fontAlgn="base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 New Roman" pitchFamily="18" charset="0"/>
        </a:defRPr>
      </a:lvl7pPr>
      <a:lvl8pPr marL="914446" algn="ctr" defTabSz="2926438" rtl="0" fontAlgn="base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 New Roman" pitchFamily="18" charset="0"/>
        </a:defRPr>
      </a:lvl8pPr>
      <a:lvl9pPr marL="1219261" algn="ctr" defTabSz="2926438" rtl="0" fontAlgn="base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/>
      </a:defPPr>
      <a:lvl1pPr marL="1097547" indent="-1097547" algn="l" defTabSz="2926438" rtl="0" eaLnBrk="0" fontAlgn="base" hangingPunct="0">
        <a:spcBef>
          <a:spcPct val="20000"/>
        </a:spcBef>
        <a:spcAft>
          <a:spcPct val="0"/>
        </a:spcAft>
        <a:buChar char="•"/>
        <a:defRPr sz="10267">
          <a:solidFill>
            <a:schemeClr val="tx1"/>
          </a:solidFill>
          <a:latin typeface="+mn-lt"/>
          <a:ea typeface="+mn-ea"/>
          <a:cs typeface="+mn-cs"/>
        </a:defRPr>
      </a:lvl1pPr>
      <a:lvl2pPr marL="2377136" indent="-914446" algn="l" defTabSz="2926438" rtl="0" eaLnBrk="0" fontAlgn="base" hangingPunct="0">
        <a:spcBef>
          <a:spcPct val="20000"/>
        </a:spcBef>
        <a:spcAft>
          <a:spcPct val="0"/>
        </a:spcAft>
        <a:buChar char="–"/>
        <a:defRPr sz="8934">
          <a:solidFill>
            <a:schemeClr val="tx1"/>
          </a:solidFill>
          <a:latin typeface="+mn-lt"/>
        </a:defRPr>
      </a:lvl2pPr>
      <a:lvl3pPr marL="3657783" indent="-731345" algn="l" defTabSz="2926438" rtl="0" eaLnBrk="0" fontAlgn="base" hangingPunct="0">
        <a:spcBef>
          <a:spcPct val="20000"/>
        </a:spcBef>
        <a:spcAft>
          <a:spcPct val="0"/>
        </a:spcAft>
        <a:buChar char="•"/>
        <a:defRPr sz="7667">
          <a:solidFill>
            <a:schemeClr val="tx1"/>
          </a:solidFill>
          <a:latin typeface="+mn-lt"/>
        </a:defRPr>
      </a:lvl3pPr>
      <a:lvl4pPr marL="5120473" indent="-731345" algn="l" defTabSz="2926438" rtl="0" eaLnBrk="0" fontAlgn="base" hangingPunct="0">
        <a:spcBef>
          <a:spcPct val="20000"/>
        </a:spcBef>
        <a:spcAft>
          <a:spcPct val="0"/>
        </a:spcAft>
        <a:buChar char="–"/>
        <a:defRPr sz="6400">
          <a:solidFill>
            <a:schemeClr val="tx1"/>
          </a:solidFill>
          <a:latin typeface="+mn-lt"/>
        </a:defRPr>
      </a:lvl4pPr>
      <a:lvl5pPr marL="6584221" indent="-731345" algn="l" defTabSz="2926438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5pPr>
      <a:lvl6pPr marL="6889036" indent="-731345" algn="l" defTabSz="29264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6pPr>
      <a:lvl7pPr marL="7193852" indent="-731345" algn="l" defTabSz="29264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7pPr>
      <a:lvl8pPr marL="7498667" indent="-731345" algn="l" defTabSz="29264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8pPr>
      <a:lvl9pPr marL="7803482" indent="-731345" algn="l" defTabSz="29264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chemeClr val="bg1"/>
            </a:gs>
            <a:gs pos="80000">
              <a:srgbClr val="FFE7F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4369D350-A6E8-4013-9E68-41D409BBBE5D}"/>
              </a:ext>
            </a:extLst>
          </p:cNvPr>
          <p:cNvSpPr txBox="1"/>
          <p:nvPr/>
        </p:nvSpPr>
        <p:spPr>
          <a:xfrm>
            <a:off x="9753600" y="966839"/>
            <a:ext cx="24384000" cy="19582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rgbClr val="4B4B4B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This Scientific Poster Template Is Provided By PosterNerd</a:t>
            </a:r>
            <a:endParaRPr lang="en-US" sz="5700">
              <a:solidFill>
                <a:srgbClr val="4B4B4B"/>
              </a:solidFill>
              <a:latin typeface="Bree Serif" panose="02000503040000020004" pitchFamily="2" charset="0"/>
              <a:cs typeface="Calibri" panose="020f0502020204030204" pitchFamily="34" charset="0"/>
            </a:endParaRPr>
          </a:p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rgbClr val="4B4B4B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Enter A Title And Add Logos To Your Poster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BBE4D3D-2973-4E7D-BD53-6E31C96F6EA1}"/>
              </a:ext>
            </a:extLst>
          </p:cNvPr>
          <p:cNvSpPr txBox="1"/>
          <p:nvPr/>
        </p:nvSpPr>
        <p:spPr>
          <a:xfrm>
            <a:off x="9753600" y="3201154"/>
            <a:ext cx="24384000" cy="11492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700">
                <a:solidFill>
                  <a:srgbClr val="4B4B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3700">
                <a:solidFill>
                  <a:srgbClr val="4B4B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2056" name="Text Box 59"/>
          <p:cNvSpPr txBox="1">
            <a:spLocks noChangeArrowheads="1"/>
          </p:cNvSpPr>
          <p:nvPr/>
        </p:nvSpPr>
        <p:spPr bwMode="auto">
          <a:xfrm>
            <a:off x="685800" y="5036810"/>
            <a:ext cx="10080078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id="{DB4E06F8-B538-4BF0-A004-8EB41E3C7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8974" y="5036810"/>
            <a:ext cx="10080078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7ABC953D-A891-4F1F-BD24-179EA2553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2148" y="5036810"/>
            <a:ext cx="10080078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29" name="Text Box 59">
            <a:extLst>
              <a:ext uri="{FF2B5EF4-FFF2-40B4-BE49-F238E27FC236}">
                <a16:creationId xmlns:a16="http://schemas.microsoft.com/office/drawing/2014/main" id="{2774E8FF-31AA-4912-BCA4-5CAAC8AFD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5321" y="5036810"/>
            <a:ext cx="10080078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3" name="Text Box 59">
            <a:extLst>
              <a:ext uri="{FF2B5EF4-FFF2-40B4-BE49-F238E27FC236}">
                <a16:creationId xmlns:a16="http://schemas.microsoft.com/office/drawing/2014/main" id="{793F7B3F-B459-40A5-B742-08A8001C9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5321" y="17749879"/>
            <a:ext cx="10080078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79B840-1651-4076-B50F-94BA0C125400}"/>
              </a:ext>
            </a:extLst>
          </p:cNvPr>
          <p:cNvSpPr txBox="1"/>
          <p:nvPr/>
        </p:nvSpPr>
        <p:spPr>
          <a:xfrm>
            <a:off x="685800" y="5635823"/>
            <a:ext cx="10080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4E3021-83FD-4CCD-BFC5-623708AC1DEC}"/>
              </a:ext>
            </a:extLst>
          </p:cNvPr>
          <p:cNvSpPr txBox="1"/>
          <p:nvPr/>
        </p:nvSpPr>
        <p:spPr>
          <a:xfrm>
            <a:off x="11498974" y="5635823"/>
            <a:ext cx="10080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CEEF555C-8AFE-4E63-8D3C-F7DCE2BAF914}"/>
              </a:ext>
            </a:extLst>
          </p:cNvPr>
          <p:cNvSpPr txBox="1"/>
          <p:nvPr/>
        </p:nvSpPr>
        <p:spPr>
          <a:xfrm>
            <a:off x="22312148" y="5635823"/>
            <a:ext cx="10080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7" name="TextBox 19">
            <a:extLst>
              <a:ext uri="{FF2B5EF4-FFF2-40B4-BE49-F238E27FC236}">
                <a16:creationId xmlns:a16="http://schemas.microsoft.com/office/drawing/2014/main" id="{B7F92784-4B1C-4E40-9A60-A39A6FB4E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5321" y="18338800"/>
            <a:ext cx="10080078" cy="3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88EEE0B-C3AA-4E4B-8CC9-EB3C8BC17652}"/>
              </a:ext>
            </a:extLst>
          </p:cNvPr>
          <p:cNvSpPr txBox="1"/>
          <p:nvPr/>
        </p:nvSpPr>
        <p:spPr>
          <a:xfrm>
            <a:off x="33125321" y="5635823"/>
            <a:ext cx="10080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2057" name="New picture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722100" y="37592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rationalrouge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14</Paragraphs>
  <Slides>1</Slides>
  <Notes>1</Notes>
  <TotalTime>1094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Times New Roman</vt:lpstr>
      <vt:lpstr>Calibri</vt:lpstr>
      <vt:lpstr>Bree Serif</vt:lpstr>
      <vt:lpstr>Open Sans</vt:lpstr>
      <vt:lpstr>ＭＳ Ｐゴシック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Example to make a scientific poster</dc:title>
  <cp:category>templates for scientific poster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141</cp:revision>
  <dcterms:modified xsi:type="dcterms:W3CDTF">2024-02-07T20:04:33Z</dcterms:modified>
  <dc:subject>How To Make A Scientific Poster</dc:subject>
</cp:coreProperties>
</file>