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6" r:id="rId4"/>
  </p:sldIdLst>
  <p:sldSz cx="32918400" cy="21945600"/>
  <p:notesSz cx="6858000" cy="9144000"/>
  <p:embeddedFontLst>
    <p:embeddedFont>
      <p:font typeface="Bree Serif" panose="02000503040000020004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custDataLst>
    <p:tags r:id="rId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714" kern="1200">
        <a:solidFill>
          <a:schemeClr val="tx1"/>
        </a:solidFill>
        <a:latin typeface="Arial"/>
        <a:ea typeface="+mn-ea"/>
        <a:cs typeface="+mn-cs"/>
      </a:defRPr>
    </a:lvl1pPr>
    <a:lvl2pPr marL="326532" algn="l" rtl="0" fontAlgn="base">
      <a:spcBef>
        <a:spcPct val="0"/>
      </a:spcBef>
      <a:spcAft>
        <a:spcPct val="0"/>
      </a:spcAft>
      <a:defRPr sz="1714" kern="1200">
        <a:solidFill>
          <a:schemeClr val="tx1"/>
        </a:solidFill>
        <a:latin typeface="Arial"/>
        <a:ea typeface="+mn-ea"/>
        <a:cs typeface="+mn-cs"/>
      </a:defRPr>
    </a:lvl2pPr>
    <a:lvl3pPr marL="653064" algn="l" rtl="0" fontAlgn="base">
      <a:spcBef>
        <a:spcPct val="0"/>
      </a:spcBef>
      <a:spcAft>
        <a:spcPct val="0"/>
      </a:spcAft>
      <a:defRPr sz="1714" kern="1200">
        <a:solidFill>
          <a:schemeClr val="tx1"/>
        </a:solidFill>
        <a:latin typeface="Arial"/>
        <a:ea typeface="+mn-ea"/>
        <a:cs typeface="+mn-cs"/>
      </a:defRPr>
    </a:lvl3pPr>
    <a:lvl4pPr marL="979597" algn="l" rtl="0" fontAlgn="base">
      <a:spcBef>
        <a:spcPct val="0"/>
      </a:spcBef>
      <a:spcAft>
        <a:spcPct val="0"/>
      </a:spcAft>
      <a:defRPr sz="1714" kern="1200">
        <a:solidFill>
          <a:schemeClr val="tx1"/>
        </a:solidFill>
        <a:latin typeface="Arial"/>
        <a:ea typeface="+mn-ea"/>
        <a:cs typeface="+mn-cs"/>
      </a:defRPr>
    </a:lvl4pPr>
    <a:lvl5pPr marL="1306129" algn="l" rtl="0" fontAlgn="base">
      <a:spcBef>
        <a:spcPct val="0"/>
      </a:spcBef>
      <a:spcAft>
        <a:spcPct val="0"/>
      </a:spcAft>
      <a:defRPr sz="1714" kern="1200">
        <a:solidFill>
          <a:schemeClr val="tx1"/>
        </a:solidFill>
        <a:latin typeface="Arial"/>
        <a:ea typeface="+mn-ea"/>
        <a:cs typeface="+mn-cs"/>
      </a:defRPr>
    </a:lvl5pPr>
    <a:lvl6pPr marL="1632661" algn="l" defTabSz="653064" rtl="0" eaLnBrk="1" latinLnBrk="0" hangingPunct="1">
      <a:defRPr sz="1714" kern="1200">
        <a:solidFill>
          <a:schemeClr val="tx1"/>
        </a:solidFill>
        <a:latin typeface="Arial"/>
        <a:ea typeface="+mn-ea"/>
        <a:cs typeface="+mn-cs"/>
      </a:defRPr>
    </a:lvl6pPr>
    <a:lvl7pPr marL="1959193" algn="l" defTabSz="653064" rtl="0" eaLnBrk="1" latinLnBrk="0" hangingPunct="1">
      <a:defRPr sz="1714" kern="1200">
        <a:solidFill>
          <a:schemeClr val="tx1"/>
        </a:solidFill>
        <a:latin typeface="Arial"/>
        <a:ea typeface="+mn-ea"/>
        <a:cs typeface="+mn-cs"/>
      </a:defRPr>
    </a:lvl7pPr>
    <a:lvl8pPr marL="2285726" algn="l" defTabSz="653064" rtl="0" eaLnBrk="1" latinLnBrk="0" hangingPunct="1">
      <a:defRPr sz="1714" kern="1200">
        <a:solidFill>
          <a:schemeClr val="tx1"/>
        </a:solidFill>
        <a:latin typeface="Arial"/>
        <a:ea typeface="+mn-ea"/>
        <a:cs typeface="+mn-cs"/>
      </a:defRPr>
    </a:lvl8pPr>
    <a:lvl9pPr marL="2612258" algn="l" defTabSz="653064" rtl="0" eaLnBrk="1" latinLnBrk="0" hangingPunct="1">
      <a:defRPr sz="1714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40" d="100"/>
          <a:sy n="40" d="100"/>
        </p:scale>
        <p:origin x="1632" y="29"/>
      </p:cViewPr>
      <p:guideLst>
        <p:guide orient="horz" pos="6912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5.fntdata" /><Relationship Id="rId11" Type="http://schemas.openxmlformats.org/officeDocument/2006/relationships/font" Target="fonts/font6.fntdata" /><Relationship Id="rId12" Type="http://schemas.openxmlformats.org/officeDocument/2006/relationships/font" Target="fonts/font7.fntdata" /><Relationship Id="rId13" Type="http://schemas.openxmlformats.org/officeDocument/2006/relationships/font" Target="fonts/font8.fntdata" /><Relationship Id="rId14" Type="http://schemas.openxmlformats.org/officeDocument/2006/relationships/font" Target="fonts/font9.fntdata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02ED74-EC1A-43B0-8CE6-8FA3CC97C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60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7CF6B38-1910-403D-86DB-5721103B5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20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857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326532" algn="l" rtl="0" eaLnBrk="0" fontAlgn="base" hangingPunct="0">
      <a:spcBef>
        <a:spcPct val="30000"/>
      </a:spcBef>
      <a:spcAft>
        <a:spcPct val="0"/>
      </a:spcAft>
      <a:defRPr sz="857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653064" algn="l" rtl="0" eaLnBrk="0" fontAlgn="base" hangingPunct="0">
      <a:spcBef>
        <a:spcPct val="30000"/>
      </a:spcBef>
      <a:spcAft>
        <a:spcPct val="0"/>
      </a:spcAft>
      <a:defRPr sz="857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979597" algn="l" rtl="0" eaLnBrk="0" fontAlgn="base" hangingPunct="0">
      <a:spcBef>
        <a:spcPct val="30000"/>
      </a:spcBef>
      <a:spcAft>
        <a:spcPct val="0"/>
      </a:spcAft>
      <a:defRPr sz="857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306129" algn="l" rtl="0" eaLnBrk="0" fontAlgn="base" hangingPunct="0">
      <a:spcBef>
        <a:spcPct val="30000"/>
      </a:spcBef>
      <a:spcAft>
        <a:spcPct val="0"/>
      </a:spcAft>
      <a:defRPr sz="857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632661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6pPr>
    <a:lvl7pPr marL="1959193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7pPr>
    <a:lvl8pPr marL="2285726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8pPr>
    <a:lvl9pPr marL="2612258" algn="l" defTabSz="653064" rtl="0" eaLnBrk="1" latinLnBrk="0" hangingPunct="1">
      <a:defRPr sz="8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49384D87-2BDB-41C8-8296-CE0549779443}" type="slidenum">
              <a:rPr lang="en-US" sz="1200">
                <a:latin typeface="Times New Roman" pitchFamily="18" charset="0"/>
              </a:rPr>
              <a:pPr eaLnBrk="1" hangingPunct="1"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/>
            </a:defPPr>
          </a:lstStyle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6" y="6817784"/>
            <a:ext cx="27979688" cy="4703233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3" y="12435417"/>
            <a:ext cx="23043356" cy="5609167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04815" indent="0" algn="ctr">
              <a:buNone/>
              <a:defRPr/>
            </a:lvl2pPr>
            <a:lvl3pPr marL="609630" indent="0" algn="ctr">
              <a:buNone/>
              <a:defRPr/>
            </a:lvl3pPr>
            <a:lvl4pPr marL="914446" indent="0" algn="ctr">
              <a:buNone/>
              <a:defRPr/>
            </a:lvl4pPr>
            <a:lvl5pPr marL="1219261" indent="0" algn="ctr">
              <a:buNone/>
              <a:defRPr/>
            </a:lvl5pPr>
            <a:lvl6pPr marL="1524076" indent="0" algn="ctr">
              <a:buNone/>
              <a:defRPr/>
            </a:lvl6pPr>
            <a:lvl7pPr marL="1828891" indent="0" algn="ctr">
              <a:buNone/>
              <a:defRPr/>
            </a:lvl7pPr>
            <a:lvl8pPr marL="2133707" indent="0" algn="ctr">
              <a:buNone/>
              <a:defRPr/>
            </a:lvl8pPr>
            <a:lvl9pPr marL="24385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7E62EF42-2CF9-4575-BA1C-DFC7980ED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3006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55928CD3-AC38-479F-8EE5-F2AB6EC28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8560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4120" y="1950509"/>
            <a:ext cx="6994922" cy="17556693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9356" y="1950509"/>
            <a:ext cx="20870466" cy="17556693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ECDE6F18-E9BE-4904-904A-DD4AD0DF5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8697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3ED0E3C-683C-4FA3-998D-F690B1855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155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4102293"/>
            <a:ext cx="27980878" cy="4358217"/>
          </a:xfrm>
        </p:spPr>
        <p:txBody>
          <a:bodyPr anchor="t"/>
          <a:lstStyle>
            <a:defPPr>
              <a:defRPr kern="1200"/>
            </a:defPPr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9301692"/>
            <a:ext cx="27980878" cy="48006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333"/>
            </a:lvl1pPr>
            <a:lvl2pPr marL="304815" indent="0">
              <a:buNone/>
              <a:defRPr sz="1200"/>
            </a:lvl2pPr>
            <a:lvl3pPr marL="609630" indent="0">
              <a:buNone/>
              <a:defRPr sz="1067"/>
            </a:lvl3pPr>
            <a:lvl4pPr marL="914446" indent="0">
              <a:buNone/>
              <a:defRPr sz="933"/>
            </a:lvl4pPr>
            <a:lvl5pPr marL="1219261" indent="0">
              <a:buNone/>
              <a:defRPr sz="933"/>
            </a:lvl5pPr>
            <a:lvl6pPr marL="1524076" indent="0">
              <a:buNone/>
              <a:defRPr sz="933"/>
            </a:lvl6pPr>
            <a:lvl7pPr marL="1828891" indent="0">
              <a:buNone/>
              <a:defRPr sz="933"/>
            </a:lvl7pPr>
            <a:lvl8pPr marL="2133707" indent="0">
              <a:buNone/>
              <a:defRPr sz="933"/>
            </a:lvl8pPr>
            <a:lvl9pPr marL="2438522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2092565-B014-4E33-A739-B813DC86F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27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9357" y="6339417"/>
            <a:ext cx="13932694" cy="13167782"/>
          </a:xfrm>
        </p:spPr>
        <p:txBody>
          <a:bodyPr/>
          <a:lstStyle>
            <a:defPPr>
              <a:defRPr kern="1200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6350" y="6339417"/>
            <a:ext cx="13932694" cy="13167782"/>
          </a:xfrm>
        </p:spPr>
        <p:txBody>
          <a:bodyPr/>
          <a:lstStyle>
            <a:defPPr>
              <a:defRPr kern="1200"/>
            </a:defPPr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C0B1219-AD6E-43CA-B663-D639B74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7102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878417"/>
            <a:ext cx="29627512" cy="36576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4" y="4912784"/>
            <a:ext cx="14544675" cy="204681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4" y="6959600"/>
            <a:ext cx="14544675" cy="12643908"/>
          </a:xfrm>
        </p:spPr>
        <p:txBody>
          <a:bodyPr/>
          <a:lstStyle>
            <a:defPPr>
              <a:defRPr kern="1200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28" y="4912784"/>
            <a:ext cx="14550630" cy="204681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28" y="6959600"/>
            <a:ext cx="14550630" cy="12643908"/>
          </a:xfrm>
        </p:spPr>
        <p:txBody>
          <a:bodyPr/>
          <a:lstStyle>
            <a:defPPr>
              <a:defRPr kern="1200"/>
            </a:defPPr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71365AA-99D2-4352-9654-163657704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402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75F4F237-E49B-40A5-908B-98ADDCB23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00796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CB4C763C-8793-4BFE-9269-C64A94D07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4216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4" y="874184"/>
            <a:ext cx="10829925" cy="3717925"/>
          </a:xfrm>
        </p:spPr>
        <p:txBody>
          <a:bodyPr anchor="b"/>
          <a:lstStyle>
            <a:defPPr>
              <a:defRPr kern="1200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874184"/>
            <a:ext cx="18402300" cy="18729325"/>
          </a:xfrm>
        </p:spPr>
        <p:txBody>
          <a:bodyPr/>
          <a:lstStyle>
            <a:defPPr>
              <a:defRPr kern="1200"/>
            </a:defPPr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4" y="4592109"/>
            <a:ext cx="10829925" cy="150114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62FA9AC-EC82-41AC-A195-0604F3470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4067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7" y="15361709"/>
            <a:ext cx="19751280" cy="1813983"/>
          </a:xfrm>
        </p:spPr>
        <p:txBody>
          <a:bodyPr anchor="b"/>
          <a:lstStyle>
            <a:defPPr>
              <a:defRPr kern="1200"/>
            </a:defPPr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7" y="1961092"/>
            <a:ext cx="19751280" cy="13166725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7" y="17175693"/>
            <a:ext cx="19751280" cy="2574925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339E7367-F861-4469-8F1E-2B22E3331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7743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FF66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9356" y="1950509"/>
            <a:ext cx="279796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9356" y="6339417"/>
            <a:ext cx="27979688" cy="1316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9356" y="19995093"/>
            <a:ext cx="6858000" cy="146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2926438">
              <a:defRPr sz="4467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6644" y="19995093"/>
            <a:ext cx="10425113" cy="146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2926438">
              <a:defRPr sz="4467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044" y="19995093"/>
            <a:ext cx="6858000" cy="1462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2926438">
              <a:defRPr sz="4467" smtClean="0">
                <a:latin typeface="+mn-lt"/>
              </a:defRPr>
            </a:lvl1pPr>
          </a:lstStyle>
          <a:p>
            <a:pPr>
              <a:defRPr/>
            </a:pPr>
            <a:fld id="{54CF7B4A-E791-47B4-A6B7-FBBEB347B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09728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109728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224536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1460500" y="230251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rationalrouge  Size: 36x24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2926438" rtl="0" eaLnBrk="0" fontAlgn="base" hangingPunct="0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+mj-lt"/>
          <a:ea typeface="+mj-ea"/>
          <a:cs typeface="+mj-cs"/>
        </a:defRPr>
      </a:lvl1pPr>
      <a:lvl2pPr algn="ctr" defTabSz="2926438" rtl="0" eaLnBrk="0" fontAlgn="base" hangingPunct="0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 New Roman" pitchFamily="18" charset="0"/>
        </a:defRPr>
      </a:lvl2pPr>
      <a:lvl3pPr algn="ctr" defTabSz="2926438" rtl="0" eaLnBrk="0" fontAlgn="base" hangingPunct="0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 New Roman" pitchFamily="18" charset="0"/>
        </a:defRPr>
      </a:lvl3pPr>
      <a:lvl4pPr algn="ctr" defTabSz="2926438" rtl="0" eaLnBrk="0" fontAlgn="base" hangingPunct="0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 New Roman" pitchFamily="18" charset="0"/>
        </a:defRPr>
      </a:lvl4pPr>
      <a:lvl5pPr algn="ctr" defTabSz="2926438" rtl="0" eaLnBrk="0" fontAlgn="base" hangingPunct="0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 New Roman" pitchFamily="18" charset="0"/>
        </a:defRPr>
      </a:lvl5pPr>
      <a:lvl6pPr marL="304815" algn="ctr" defTabSz="2926438" rtl="0" fontAlgn="base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 New Roman" pitchFamily="18" charset="0"/>
        </a:defRPr>
      </a:lvl6pPr>
      <a:lvl7pPr marL="609630" algn="ctr" defTabSz="2926438" rtl="0" fontAlgn="base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 New Roman" pitchFamily="18" charset="0"/>
        </a:defRPr>
      </a:lvl7pPr>
      <a:lvl8pPr marL="914446" algn="ctr" defTabSz="2926438" rtl="0" fontAlgn="base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 New Roman" pitchFamily="18" charset="0"/>
        </a:defRPr>
      </a:lvl8pPr>
      <a:lvl9pPr marL="1219261" algn="ctr" defTabSz="2926438" rtl="0" fontAlgn="base">
        <a:spcBef>
          <a:spcPct val="0"/>
        </a:spcBef>
        <a:spcAft>
          <a:spcPct val="0"/>
        </a:spcAft>
        <a:defRPr sz="14067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/>
      </a:defPPr>
      <a:lvl1pPr marL="1097547" indent="-1097547" algn="l" defTabSz="2926438" rtl="0" eaLnBrk="0" fontAlgn="base" hangingPunct="0">
        <a:spcBef>
          <a:spcPct val="20000"/>
        </a:spcBef>
        <a:spcAft>
          <a:spcPct val="0"/>
        </a:spcAft>
        <a:buChar char="•"/>
        <a:defRPr sz="10267">
          <a:solidFill>
            <a:schemeClr val="tx1"/>
          </a:solidFill>
          <a:latin typeface="+mn-lt"/>
          <a:ea typeface="+mn-ea"/>
          <a:cs typeface="+mn-cs"/>
        </a:defRPr>
      </a:lvl1pPr>
      <a:lvl2pPr marL="2377136" indent="-914446" algn="l" defTabSz="2926438" rtl="0" eaLnBrk="0" fontAlgn="base" hangingPunct="0">
        <a:spcBef>
          <a:spcPct val="20000"/>
        </a:spcBef>
        <a:spcAft>
          <a:spcPct val="0"/>
        </a:spcAft>
        <a:buChar char="–"/>
        <a:defRPr sz="8934">
          <a:solidFill>
            <a:schemeClr val="tx1"/>
          </a:solidFill>
          <a:latin typeface="+mn-lt"/>
        </a:defRPr>
      </a:lvl2pPr>
      <a:lvl3pPr marL="3657783" indent="-731345" algn="l" defTabSz="2926438" rtl="0" eaLnBrk="0" fontAlgn="base" hangingPunct="0">
        <a:spcBef>
          <a:spcPct val="20000"/>
        </a:spcBef>
        <a:spcAft>
          <a:spcPct val="0"/>
        </a:spcAft>
        <a:buChar char="•"/>
        <a:defRPr sz="7667">
          <a:solidFill>
            <a:schemeClr val="tx1"/>
          </a:solidFill>
          <a:latin typeface="+mn-lt"/>
        </a:defRPr>
      </a:lvl3pPr>
      <a:lvl4pPr marL="5120473" indent="-731345" algn="l" defTabSz="2926438" rtl="0" eaLnBrk="0" fontAlgn="base" hangingPunct="0">
        <a:spcBef>
          <a:spcPct val="20000"/>
        </a:spcBef>
        <a:spcAft>
          <a:spcPct val="0"/>
        </a:spcAft>
        <a:buChar char="–"/>
        <a:defRPr sz="6400">
          <a:solidFill>
            <a:schemeClr val="tx1"/>
          </a:solidFill>
          <a:latin typeface="+mn-lt"/>
        </a:defRPr>
      </a:lvl4pPr>
      <a:lvl5pPr marL="6584221" indent="-731345" algn="l" defTabSz="2926438" rtl="0" eaLnBrk="0" fontAlgn="base" hangingPunct="0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5pPr>
      <a:lvl6pPr marL="6889036" indent="-731345" algn="l" defTabSz="2926438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6pPr>
      <a:lvl7pPr marL="7193852" indent="-731345" algn="l" defTabSz="2926438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7pPr>
      <a:lvl8pPr marL="7498667" indent="-731345" algn="l" defTabSz="2926438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8pPr>
      <a:lvl9pPr marL="7803482" indent="-731345" algn="l" defTabSz="2926438" rtl="0" fontAlgn="base">
        <a:spcBef>
          <a:spcPct val="20000"/>
        </a:spcBef>
        <a:spcAft>
          <a:spcPct val="0"/>
        </a:spcAft>
        <a:buChar char="»"/>
        <a:defRPr sz="6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chemeClr val="bg1"/>
            </a:gs>
            <a:gs pos="80000">
              <a:srgbClr val="FFE7F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4369D350-A6E8-4013-9E68-41D409BBBE5D}"/>
              </a:ext>
            </a:extLst>
          </p:cNvPr>
          <p:cNvSpPr txBox="1"/>
          <p:nvPr/>
        </p:nvSpPr>
        <p:spPr>
          <a:xfrm>
            <a:off x="4267200" y="966839"/>
            <a:ext cx="24384000" cy="19582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2507516">
              <a:spcBef>
                <a:spcPct val="20000"/>
              </a:spcBef>
              <a:defRPr/>
            </a:pPr>
            <a:r>
              <a:rPr lang="en-US" sz="5700">
                <a:solidFill>
                  <a:srgbClr val="4B4B4B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This Scientific Poster Template Is Provided By PosterNerd</a:t>
            </a:r>
            <a:endParaRPr lang="en-US" sz="5700">
              <a:solidFill>
                <a:srgbClr val="4B4B4B"/>
              </a:solidFill>
              <a:latin typeface="Bree Serif" panose="02000503040000020004" pitchFamily="2" charset="0"/>
              <a:cs typeface="Calibri" panose="020f0502020204030204" pitchFamily="34" charset="0"/>
            </a:endParaRPr>
          </a:p>
          <a:p>
            <a:pPr algn="ctr" defTabSz="2507516">
              <a:spcBef>
                <a:spcPct val="20000"/>
              </a:spcBef>
              <a:defRPr/>
            </a:pPr>
            <a:r>
              <a:rPr lang="en-US" sz="5700">
                <a:solidFill>
                  <a:srgbClr val="4B4B4B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Enter A Title And Add Logos To Your Poster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BBE4D3D-2973-4E7D-BD53-6E31C96F6EA1}"/>
              </a:ext>
            </a:extLst>
          </p:cNvPr>
          <p:cNvSpPr txBox="1"/>
          <p:nvPr/>
        </p:nvSpPr>
        <p:spPr>
          <a:xfrm>
            <a:off x="4267200" y="3201154"/>
            <a:ext cx="24384000" cy="11492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700">
                <a:solidFill>
                  <a:srgbClr val="4B4B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3700">
                <a:solidFill>
                  <a:srgbClr val="4B4B4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University or Department Names if Needed</a:t>
            </a:r>
          </a:p>
        </p:txBody>
      </p:sp>
      <p:sp>
        <p:nvSpPr>
          <p:cNvPr id="2056" name="Text Box 59"/>
          <p:cNvSpPr txBox="1">
            <a:spLocks noChangeArrowheads="1"/>
          </p:cNvSpPr>
          <p:nvPr/>
        </p:nvSpPr>
        <p:spPr bwMode="auto">
          <a:xfrm>
            <a:off x="609600" y="5036810"/>
            <a:ext cx="7514897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5" name="Text Box 59">
            <a:extLst>
              <a:ext uri="{FF2B5EF4-FFF2-40B4-BE49-F238E27FC236}">
                <a16:creationId xmlns:a16="http://schemas.microsoft.com/office/drawing/2014/main" id="{DB4E06F8-B538-4BF0-A004-8EB41E3C7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1035" y="5036810"/>
            <a:ext cx="7514897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27" name="Text Box 59">
            <a:extLst>
              <a:ext uri="{FF2B5EF4-FFF2-40B4-BE49-F238E27FC236}">
                <a16:creationId xmlns:a16="http://schemas.microsoft.com/office/drawing/2014/main" id="{7ABC953D-A891-4F1F-BD24-179EA2553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2469" y="5036810"/>
            <a:ext cx="7514897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Results</a:t>
            </a:r>
          </a:p>
        </p:txBody>
      </p:sp>
      <p:sp>
        <p:nvSpPr>
          <p:cNvPr id="29" name="Text Box 59">
            <a:extLst>
              <a:ext uri="{FF2B5EF4-FFF2-40B4-BE49-F238E27FC236}">
                <a16:creationId xmlns:a16="http://schemas.microsoft.com/office/drawing/2014/main" id="{2774E8FF-31AA-4912-BCA4-5CAAC8AFD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3904" y="5036810"/>
            <a:ext cx="7514897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3" name="Text Box 59">
            <a:extLst>
              <a:ext uri="{FF2B5EF4-FFF2-40B4-BE49-F238E27FC236}">
                <a16:creationId xmlns:a16="http://schemas.microsoft.com/office/drawing/2014/main" id="{793F7B3F-B459-40A5-B742-08A8001C9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3904" y="17749879"/>
            <a:ext cx="7514897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>
            <a:spAutoFit/>
          </a:bodyPr>
          <a:lstStyle>
            <a:defPPr>
              <a:defRPr kern="1200"/>
            </a:defPPr>
            <a:lvl1pPr eaLnBrk="0" hangingPunct="0">
              <a:defRPr sz="24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Acknowledgements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79B840-1651-4076-B50F-94BA0C125400}"/>
              </a:ext>
            </a:extLst>
          </p:cNvPr>
          <p:cNvSpPr txBox="1"/>
          <p:nvPr/>
        </p:nvSpPr>
        <p:spPr>
          <a:xfrm>
            <a:off x="609600" y="5635823"/>
            <a:ext cx="7514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pPr algn="l"/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4E3021-83FD-4CCD-BFC5-623708AC1DEC}"/>
              </a:ext>
            </a:extLst>
          </p:cNvPr>
          <p:cNvSpPr txBox="1"/>
          <p:nvPr/>
        </p:nvSpPr>
        <p:spPr>
          <a:xfrm>
            <a:off x="8671035" y="5635824"/>
            <a:ext cx="7514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CEEF555C-8AFE-4E63-8D3C-F7DCE2BAF914}"/>
              </a:ext>
            </a:extLst>
          </p:cNvPr>
          <p:cNvSpPr txBox="1"/>
          <p:nvPr/>
        </p:nvSpPr>
        <p:spPr>
          <a:xfrm>
            <a:off x="16732469" y="5635824"/>
            <a:ext cx="7514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27" name="TextBox 19">
            <a:extLst>
              <a:ext uri="{FF2B5EF4-FFF2-40B4-BE49-F238E27FC236}">
                <a16:creationId xmlns:a16="http://schemas.microsoft.com/office/drawing/2014/main" id="{B7F92784-4B1C-4E40-9A60-A39A6FB4E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3904" y="18338800"/>
            <a:ext cx="7514897" cy="30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0945" tIns="30473" rIns="60945" bIns="30473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88EEE0B-C3AA-4E4B-8CC9-EB3C8BC17652}"/>
              </a:ext>
            </a:extLst>
          </p:cNvPr>
          <p:cNvSpPr txBox="1"/>
          <p:nvPr/>
        </p:nvSpPr>
        <p:spPr>
          <a:xfrm>
            <a:off x="24793904" y="5635824"/>
            <a:ext cx="7514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pic>
        <p:nvPicPr>
          <p:cNvPr id="2057" name="New picture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235700" y="37592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rationalrouge|08-2022"/>
</p:tagLst>
</file>

<file path=ppt/theme/theme1.xml><?xml version="1.0" encoding="utf-8"?>
<a:theme xmlns:r="http://schemas.openxmlformats.org/officeDocument/2006/relationships" xmlns:a="http://schemas.openxmlformats.org/drawingml/2006/main" name="Default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Graphicsland</Company>
  <PresentationFormat>Custom</PresentationFormat>
  <Paragraphs>14</Paragraphs>
  <Slides>1</Slides>
  <Notes>1</Notes>
  <TotalTime>1096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Times New Roman</vt:lpstr>
      <vt:lpstr>Calibri</vt:lpstr>
      <vt:lpstr>Bree Serif</vt:lpstr>
      <vt:lpstr>Open Sans</vt:lpstr>
      <vt:lpstr>ＭＳ Ｐゴシック</vt:lpstr>
      <vt:lpstr>Default Design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Example to make a scientific poster</dc:title>
  <cp:category>templates for scientific poster</cp:category>
  <dc:creator>Graphicsland/MakeSigns.com</dc:creator>
  <dc:description>Download our scientific poster templates at no cost to you and get one step closer to making a great research poster.</dc:description>
  <cp:keywords>scientific, research, template, custom, poster, presentation, symposium, printing, PowerPoint, create, design, example, sample, download</cp:keywords>
  <cp:lastModifiedBy>Justin Delre</cp:lastModifiedBy>
  <cp:revision>142</cp:revision>
  <dcterms:modified xsi:type="dcterms:W3CDTF">2024-02-07T20:02:26Z</dcterms:modified>
  <dc:subject>How To Make A Scientific Poster</dc:subject>
</cp:coreProperties>
</file>