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2.4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6" r:id="rId4"/>
  </p:sldIdLst>
  <p:sldSz cx="43891200" cy="32918400"/>
  <p:notesSz cx="9239250" cy="11982450"/>
  <p:embeddedFontLst>
    <p:embeddedFont>
      <p:font typeface="MS PGothic" panose="020B0600070205080204" pitchFamily="34" charset="0"/>
      <p:regular r:id="rId6"/>
    </p:embeddedFont>
    <p:embeddedFont>
      <p:font typeface="Quattrocento" panose="02020502030000000404" pitchFamily="18" charset="0"/>
      <p:regular r:id="rId7"/>
      <p:bold r:id="rId8"/>
    </p:embeddedFont>
    <p:embeddedFont>
      <p:font typeface="Quattrocento Sans" panose="020B0502050000020003" pitchFamily="34" charset="0"/>
      <p:regular r:id="rId9"/>
    </p:embeddedFont>
    <p:embeddedFont>
      <p:font typeface="SimSun" panose="02010600030101010101" pitchFamily="2" charset="-122"/>
      <p:regular r:id="rId10"/>
    </p:embeddedFont>
  </p:embeddedFontLst>
  <p:custDataLst>
    <p:tags r:id="rId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88">
          <p15:clr>
            <a:srgbClr val="A4A3A4"/>
          </p15:clr>
        </p15:guide>
        <p15:guide id="2" pos="13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3654" autoAdjust="0"/>
  </p:normalViewPr>
  <p:slideViewPr>
    <p:cSldViewPr>
      <p:cViewPr varScale="1">
        <p:scale>
          <a:sx n="26" d="100"/>
          <a:sy n="26" d="100"/>
        </p:scale>
        <p:origin x="2165" y="115"/>
      </p:cViewPr>
      <p:guideLst>
        <p:guide orient="horz" pos="11088"/>
        <p:guide pos="13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774"/>
        <p:guide pos="2909"/>
      </p:guideLst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font" Target="fonts/font5.fntdata" /><Relationship Id="rId11" Type="http://schemas.openxmlformats.org/officeDocument/2006/relationships/presProps" Target="presProps.xml" /><Relationship Id="rId12" Type="http://schemas.openxmlformats.org/officeDocument/2006/relationships/viewProps" Target="viewProps.xml" /><Relationship Id="rId13" Type="http://schemas.openxmlformats.org/officeDocument/2006/relationships/theme" Target="theme/theme1.xml" /><Relationship Id="rId14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tags" Target="tags/tag1.xml" /><Relationship Id="rId6" Type="http://schemas.openxmlformats.org/officeDocument/2006/relationships/font" Target="fonts/font1.fntdata" /><Relationship Id="rId7" Type="http://schemas.openxmlformats.org/officeDocument/2006/relationships/font" Target="fonts/font2.fntdata" /><Relationship Id="rId8" Type="http://schemas.openxmlformats.org/officeDocument/2006/relationships/font" Target="fonts/font3.fntdata" /><Relationship Id="rId9" Type="http://schemas.openxmlformats.org/officeDocument/2006/relationships/font" Target="fonts/font4.fntdata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82738" y="889000"/>
            <a:ext cx="6059487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123" y="10226675"/>
            <a:ext cx="37306957" cy="70548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4245" y="18653125"/>
            <a:ext cx="30722711" cy="84137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601227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9" y="7680325"/>
            <a:ext cx="39502643" cy="217249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822054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968" y="1317625"/>
            <a:ext cx="9874956" cy="280876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8" y="1317625"/>
            <a:ext cx="29492222" cy="280876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512708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279" y="7680325"/>
            <a:ext cx="39502643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30835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1" y="21153439"/>
            <a:ext cx="37306957" cy="6537325"/>
          </a:xfrm>
          <a:prstGeom prst="rect">
            <a:avLst/>
          </a:prstGeom>
        </p:spPr>
        <p:txBody>
          <a:bodyPr anchor="t"/>
          <a:lstStyle>
            <a:defPPr>
              <a:defRPr kern="1200"/>
            </a:defPPr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1" y="13952538"/>
            <a:ext cx="37306957" cy="720090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4965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279" y="7680325"/>
            <a:ext cx="19683588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13334" y="7680325"/>
            <a:ext cx="19683589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973206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278" y="7369176"/>
            <a:ext cx="19392900" cy="30702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278" y="10439401"/>
            <a:ext cx="19392900" cy="18965862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5555" y="7369176"/>
            <a:ext cx="19401368" cy="30702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5555" y="10439401"/>
            <a:ext cx="19401368" cy="18965862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59614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70457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51098106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8" y="1311275"/>
            <a:ext cx="14439900" cy="5576888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523" y="1311275"/>
            <a:ext cx="24536400" cy="2809398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278" y="6888163"/>
            <a:ext cx="14439900" cy="225171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754677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3545" y="23042564"/>
            <a:ext cx="26334157" cy="272097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3545" y="2941639"/>
            <a:ext cx="26334157" cy="1975008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3545" y="25763539"/>
            <a:ext cx="26334157" cy="3862387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59152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image" Target="../media/image2.pn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-11074400" y="16459200"/>
            <a:ext cx="14274800" cy="3937000"/>
          </a:xfrm>
          <a:prstGeom prst="rect">
            <a:avLst/>
          </a:prstGeom>
        </p:spPr>
      </p:pic>
      <p:pic>
        <p:nvPicPr>
          <p:cNvPr id="3" name="New picture" title=""/>
          <p:cNvPicPr/>
          <p:nvPr/>
        </p:nvPicPr>
        <p:blipFill>
          <a:blip r:embed="rId12"/>
          <a:stretch>
            <a:fillRect/>
          </a:stretch>
        </p:blipFill>
        <p:spPr>
          <a:xfrm rot="5400000">
            <a:off x="40690800" y="16459200"/>
            <a:ext cx="14274800" cy="3937000"/>
          </a:xfrm>
          <a:prstGeom prst="rect">
            <a:avLst/>
          </a:prstGeom>
        </p:spPr>
      </p:pic>
      <p:pic>
        <p:nvPicPr>
          <p:cNvPr id="4" name="New picture" titl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6946900" y="33426400"/>
            <a:ext cx="29997400" cy="1447800"/>
          </a:xfrm>
          <a:prstGeom prst="rect">
            <a:avLst/>
          </a:prstGeom>
        </p:spPr>
      </p:pic>
      <p:sp>
        <p:nvSpPr>
          <p:cNvPr id="5" name="New shape" title=""/>
          <p:cNvSpPr/>
          <p:nvPr/>
        </p:nvSpPr>
        <p:spPr>
          <a:xfrm>
            <a:off x="6946900" y="33997900"/>
            <a:ext cx="219456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560">
                <a:solidFill>
                  <a:srgbClr val="808080"/>
                </a:solidFill>
              </a:rPr>
              <a:t>Template ID: ponderingpeacock  Size: 48x36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defPPr>
        <a:defRPr kern="1200"/>
      </a:defPPr>
      <a:lvl1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2pPr>
      <a:lvl3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3pPr>
      <a:lvl4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4pPr>
      <a:lvl5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5pPr>
      <a:lvl6pPr marL="4572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6pPr>
      <a:lvl7pPr marL="9144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7pPr>
      <a:lvl8pPr marL="13716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8pPr>
      <a:lvl9pPr marL="18288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/>
      </a:defPPr>
      <a:lvl1pPr marL="1150938" indent="-1150938" algn="l" defTabSz="3074988" rtl="0" eaLnBrk="0" fontAlgn="base" hangingPunct="0">
        <a:spcBef>
          <a:spcPct val="20000"/>
        </a:spcBef>
        <a:spcAft>
          <a:spcPct val="0"/>
        </a:spcAft>
        <a:buChar char="•"/>
        <a:defRPr sz="10700">
          <a:solidFill>
            <a:schemeClr val="tx1"/>
          </a:solidFill>
          <a:latin typeface="+mn-lt"/>
          <a:ea typeface="+mn-ea"/>
          <a:cs typeface="+mn-cs"/>
        </a:defRPr>
      </a:lvl1pPr>
      <a:lvl2pPr marL="2497138" indent="-960438" algn="l" defTabSz="3074988" rtl="0" eaLnBrk="0" fontAlgn="base" hangingPunct="0">
        <a:spcBef>
          <a:spcPct val="20000"/>
        </a:spcBef>
        <a:spcAft>
          <a:spcPct val="0"/>
        </a:spcAft>
        <a:buChar char="–"/>
        <a:defRPr sz="9500">
          <a:solidFill>
            <a:schemeClr val="tx1"/>
          </a:solidFill>
          <a:latin typeface="+mn-lt"/>
        </a:defRPr>
      </a:lvl2pPr>
      <a:lvl3pPr marL="3843338" indent="-768350" algn="l" defTabSz="3074988" rtl="0" eaLnBrk="0" fontAlgn="base" hangingPunct="0">
        <a:spcBef>
          <a:spcPct val="20000"/>
        </a:spcBef>
        <a:spcAft>
          <a:spcPct val="0"/>
        </a:spcAft>
        <a:buChar char="•"/>
        <a:defRPr sz="8100">
          <a:solidFill>
            <a:schemeClr val="tx1"/>
          </a:solidFill>
          <a:latin typeface="+mn-lt"/>
        </a:defRPr>
      </a:lvl3pPr>
      <a:lvl4pPr marL="5384800" indent="-773113" algn="l" defTabSz="3074988" rtl="0" eaLnBrk="0" fontAlgn="base" hangingPunct="0">
        <a:spcBef>
          <a:spcPct val="20000"/>
        </a:spcBef>
        <a:spcAft>
          <a:spcPct val="0"/>
        </a:spcAft>
        <a:buChar char="–"/>
        <a:defRPr sz="6500">
          <a:solidFill>
            <a:schemeClr val="tx1"/>
          </a:solidFill>
          <a:latin typeface="+mn-lt"/>
        </a:defRPr>
      </a:lvl4pPr>
      <a:lvl5pPr marL="69215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5pPr>
      <a:lvl6pPr marL="73787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6pPr>
      <a:lvl7pPr marL="78359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7pPr>
      <a:lvl8pPr marL="82931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8pPr>
      <a:lvl9pPr marL="87503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Text Box 241"/>
          <p:cNvSpPr txBox="1">
            <a:spLocks noChangeArrowheads="1"/>
          </p:cNvSpPr>
          <p:nvPr/>
        </p:nvSpPr>
        <p:spPr bwMode="auto">
          <a:xfrm>
            <a:off x="685800" y="685800"/>
            <a:ext cx="42519600" cy="6080622"/>
          </a:xfrm>
          <a:prstGeom prst="snip2DiagRect">
            <a:avLst/>
          </a:prstGeom>
          <a:solidFill>
            <a:srgbClr val="E64B3C"/>
          </a:solidFill>
          <a:ln w="25400">
            <a:noFill/>
            <a:miter lim="800000"/>
          </a:ln>
        </p:spPr>
        <p:txBody>
          <a:bodyPr lIns="61170" tIns="30584" rIns="61170" bIns="30584" anchor="ctr"/>
          <a:lstStyle>
            <a:defPPr>
              <a:defRPr kern="1200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zh-CN" sz="4200" b="1" i="1" u="sng">
              <a:solidFill>
                <a:schemeClr val="bg1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425621FB-070F-446E-BA36-4A66EBF8DEF2}"/>
              </a:ext>
            </a:extLst>
          </p:cNvPr>
          <p:cNvSpPr txBox="1"/>
          <p:nvPr/>
        </p:nvSpPr>
        <p:spPr>
          <a:xfrm>
            <a:off x="3657600" y="1150965"/>
            <a:ext cx="36576000" cy="2937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761086">
              <a:spcBef>
                <a:spcPct val="20000"/>
              </a:spcBef>
              <a:defRPr/>
            </a:pPr>
            <a:r>
              <a:rPr lang="en-US" sz="85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This Scientific Poster Template Is Provided By PosterNerd</a:t>
            </a:r>
            <a:endParaRPr lang="en-US" sz="8500" b="1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  <a:p>
            <a:pPr algn="ctr" defTabSz="3761086">
              <a:spcBef>
                <a:spcPct val="20000"/>
              </a:spcBef>
              <a:defRPr/>
            </a:pPr>
            <a:r>
              <a:rPr lang="en-US" sz="85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Enter A Title And Add Logos To Your Poster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3A3E55C8-5130-4258-80B1-064CE3FDB621}"/>
              </a:ext>
            </a:extLst>
          </p:cNvPr>
          <p:cNvSpPr txBox="1"/>
          <p:nvPr/>
        </p:nvSpPr>
        <p:spPr>
          <a:xfrm>
            <a:off x="3657600" y="4352496"/>
            <a:ext cx="36576000" cy="18959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6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Add Author Names and Information</a:t>
            </a:r>
          </a:p>
          <a:p>
            <a:pPr algn="ctr">
              <a:defRPr/>
            </a:pPr>
            <a:r>
              <a:rPr lang="en-US" sz="56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Include University or Department Names if Needed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4D4BC5-5256-4C2E-B3FB-87EA69B63AF3}"/>
              </a:ext>
            </a:extLst>
          </p:cNvPr>
          <p:cNvSpPr/>
          <p:nvPr/>
        </p:nvSpPr>
        <p:spPr>
          <a:xfrm>
            <a:off x="660482" y="8000999"/>
            <a:ext cx="10058400" cy="9000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94" y="8610600"/>
            <a:ext cx="9598176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4EDA12B6-07B5-44F9-8F8B-E1BE6646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82" y="7471321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Abstract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F831EE1-8866-4A3E-8CAB-8624A11FF145}"/>
              </a:ext>
            </a:extLst>
          </p:cNvPr>
          <p:cNvSpPr/>
          <p:nvPr/>
        </p:nvSpPr>
        <p:spPr>
          <a:xfrm>
            <a:off x="11488502" y="8000999"/>
            <a:ext cx="10058400" cy="242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0" name="TextBox 19">
            <a:extLst>
              <a:ext uri="{FF2B5EF4-FFF2-40B4-BE49-F238E27FC236}">
                <a16:creationId xmlns:a16="http://schemas.microsoft.com/office/drawing/2014/main" id="{45A199C6-0BDE-461E-8044-A335463A4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8614" y="8610600"/>
            <a:ext cx="9598176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868B6862-5CC5-4906-AC03-EA9661AD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8502" y="7471321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Methodology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026A6A3-D6D2-4951-8B04-EF51015D25DB}"/>
              </a:ext>
            </a:extLst>
          </p:cNvPr>
          <p:cNvSpPr/>
          <p:nvPr/>
        </p:nvSpPr>
        <p:spPr>
          <a:xfrm>
            <a:off x="22316522" y="8000999"/>
            <a:ext cx="10058400" cy="242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3" name="TextBox 19">
            <a:extLst>
              <a:ext uri="{FF2B5EF4-FFF2-40B4-BE49-F238E27FC236}">
                <a16:creationId xmlns:a16="http://schemas.microsoft.com/office/drawing/2014/main" id="{16D6CE1D-7E3F-42CA-A7BD-5FA191CFE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6635" y="8610600"/>
            <a:ext cx="9598176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3D96BB99-3F6E-4E73-BA6B-A122D83B1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6522" y="7471321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Results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BFD724-D51D-4DD6-A93A-40ABEA405C90}"/>
              </a:ext>
            </a:extLst>
          </p:cNvPr>
          <p:cNvSpPr/>
          <p:nvPr/>
        </p:nvSpPr>
        <p:spPr>
          <a:xfrm>
            <a:off x="33144541" y="8000999"/>
            <a:ext cx="10058400" cy="1807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6" name="TextBox 19">
            <a:extLst>
              <a:ext uri="{FF2B5EF4-FFF2-40B4-BE49-F238E27FC236}">
                <a16:creationId xmlns:a16="http://schemas.microsoft.com/office/drawing/2014/main" id="{43D130FF-027B-433C-BF4F-A381B032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4654" y="8610600"/>
            <a:ext cx="9598176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0BE282AE-183A-4D49-B152-23A5A101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4541" y="7471321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Conclusion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36036AE-C83F-4AC9-800C-C6574727635F}"/>
              </a:ext>
            </a:extLst>
          </p:cNvPr>
          <p:cNvSpPr/>
          <p:nvPr/>
        </p:nvSpPr>
        <p:spPr>
          <a:xfrm>
            <a:off x="660482" y="18211800"/>
            <a:ext cx="10058400" cy="140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9742DD1E-D7E3-4AB1-8A17-D5B59B6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94" y="18897600"/>
            <a:ext cx="9598176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8C463412-CC68-4A0F-AE72-68EF99EB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82" y="17769977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Introduction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5D5CB20-8752-4D75-A601-0EEB3443D27F}"/>
              </a:ext>
            </a:extLst>
          </p:cNvPr>
          <p:cNvSpPr/>
          <p:nvPr/>
        </p:nvSpPr>
        <p:spPr>
          <a:xfrm>
            <a:off x="33147000" y="27355800"/>
            <a:ext cx="10058400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B4F3D693-DA0F-454D-94C0-CEAA07C1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7113" y="28041600"/>
            <a:ext cx="9598176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5EDC1F28-88BB-4DAD-9112-B4904B4A7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0" y="26913976"/>
            <a:ext cx="10058400" cy="873301"/>
          </a:xfrm>
          <a:prstGeom prst="snipRoundRect">
            <a:avLst>
              <a:gd name="adj1" fmla="val 0"/>
              <a:gd name="adj2" fmla="val 46622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Acknowledgements</a:t>
            </a:r>
          </a:p>
        </p:txBody>
      </p:sp>
      <p:pic>
        <p:nvPicPr>
          <p:cNvPr id="94" name="New picture" titl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1722100" y="9245600"/>
            <a:ext cx="20459700" cy="144272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2.04.14"/>
  <p:tag name="AS_TITLE" val="Aspose.Slides for .NET 4.0 Client Profile"/>
  <p:tag name="AS_VERSION" val="22.4"/>
  <p:tag name="POSTERNERDTEMPLATE" val="ponderingpeacock|08-2022"/>
</p:tagLst>
</file>

<file path=ppt/theme/theme1.xml><?xml version="1.0" encoding="utf-8"?>
<a:theme xmlns:r="http://schemas.openxmlformats.org/officeDocument/2006/relationships"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Graphicsland</Company>
  <PresentationFormat>Custom</PresentationFormat>
  <Paragraphs>16</Paragraphs>
  <Slides>1</Slides>
  <Notes>1</Notes>
  <TotalTime>1719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baseType="lpstr" size="10">
      <vt:lpstr>Arial</vt:lpstr>
      <vt:lpstr>Times New Roman</vt:lpstr>
      <vt:lpstr>Calibri</vt:lpstr>
      <vt:lpstr>SimSun</vt:lpstr>
      <vt:lpstr>Franklin Gothic Heavy</vt:lpstr>
      <vt:lpstr>Quattrocento</vt:lpstr>
      <vt:lpstr>ＭＳ Ｐゴシック</vt:lpstr>
      <vt:lpstr>Quattrocento Sans</vt:lpstr>
      <vt:lpstr>Default Design</vt:lpstr>
      <vt:lpstr>PowerPoint Presentation</vt:lpstr>
    </vt:vector>
  </TitlesOfParts>
  <LinksUpToDate>0</LinksUpToDate>
  <SharedDoc>0</SharedDoc>
  <HyperlinksChanged>0</HyperlinksChanged>
  <Application>Aspose.Slides for .NET</Application>
  <AppVersion>22.0400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template for a scientific poster</dc:title>
  <cp:category>research posters template</cp:category>
  <dc:creator>Graphicsland/MakeSigns.com</dc:creator>
  <dc:description>This is a free template from MakeSigns.com to help you create the perfect scientific poster.</dc:description>
  <cp:keywords>scientific, research, template, custom, poster, presentation, symposium, printing, PowerPoint, create, design, example, sample, download</cp:keywords>
  <cp:lastModifiedBy>Justin Delre</cp:lastModifiedBy>
  <cp:revision>102</cp:revision>
  <cp:lastPrinted>2000-08-03T00:31:24.000</cp:lastPrinted>
  <dcterms:modified xsi:type="dcterms:W3CDTF">2024-02-07T19:55:18Z</dcterms:modified>
  <dc:subject>Free Poster Presentation Example</dc:subject>
</cp:coreProperties>
</file>