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2.4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32918400" cy="21945600"/>
  <p:notesSz cx="9239250" cy="11982450"/>
  <p:embeddedFontLst>
    <p:embeddedFont>
      <p:font typeface="MS PGothic" panose="020B0600070205080204" pitchFamily="34" charset="0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326532" algn="l" rtl="0" eaLnBrk="0" fontAlgn="base" hangingPunct="0">
      <a:spcBef>
        <a:spcPct val="0"/>
      </a:spcBef>
      <a:spcAft>
        <a:spcPct val="0"/>
      </a:spcAft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653064" algn="l" rtl="0" eaLnBrk="0" fontAlgn="base" hangingPunct="0">
      <a:spcBef>
        <a:spcPct val="0"/>
      </a:spcBef>
      <a:spcAft>
        <a:spcPct val="0"/>
      </a:spcAft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979597" algn="l" rtl="0" eaLnBrk="0" fontAlgn="base" hangingPunct="0">
      <a:spcBef>
        <a:spcPct val="0"/>
      </a:spcBef>
      <a:spcAft>
        <a:spcPct val="0"/>
      </a:spcAft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306129" algn="l" rtl="0" eaLnBrk="0" fontAlgn="base" hangingPunct="0">
      <a:spcBef>
        <a:spcPct val="0"/>
      </a:spcBef>
      <a:spcAft>
        <a:spcPct val="0"/>
      </a:spcAft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1632661" algn="l" defTabSz="653064" rtl="0" eaLnBrk="1" latinLnBrk="0" hangingPunct="1"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1959193" algn="l" defTabSz="653064" rtl="0" eaLnBrk="1" latinLnBrk="0" hangingPunct="1"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2285726" algn="l" defTabSz="653064" rtl="0" eaLnBrk="1" latinLnBrk="0" hangingPunct="1"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2612258" algn="l" defTabSz="653064" rtl="0" eaLnBrk="1" latinLnBrk="0" hangingPunct="1">
      <a:defRPr sz="1714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92" userDrawn="1">
          <p15:clr>
            <a:srgbClr val="A4A3A4"/>
          </p15:clr>
        </p15:guide>
        <p15:guide id="2" pos="10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40" d="100"/>
          <a:sy n="40" d="100"/>
        </p:scale>
        <p:origin x="1632" y="29"/>
      </p:cViewPr>
      <p:guideLst>
        <p:guide orient="horz" pos="7392"/>
        <p:guide pos="10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889000"/>
            <a:ext cx="681513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57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26532" algn="l" rtl="0" eaLnBrk="0" fontAlgn="base" hangingPunct="0">
      <a:spcBef>
        <a:spcPct val="30000"/>
      </a:spcBef>
      <a:spcAft>
        <a:spcPct val="0"/>
      </a:spcAft>
      <a:defRPr sz="857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53064" algn="l" rtl="0" eaLnBrk="0" fontAlgn="base" hangingPunct="0">
      <a:spcBef>
        <a:spcPct val="30000"/>
      </a:spcBef>
      <a:spcAft>
        <a:spcPct val="0"/>
      </a:spcAft>
      <a:defRPr sz="857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979597" algn="l" rtl="0" eaLnBrk="0" fontAlgn="base" hangingPunct="0">
      <a:spcBef>
        <a:spcPct val="30000"/>
      </a:spcBef>
      <a:spcAft>
        <a:spcPct val="0"/>
      </a:spcAft>
      <a:defRPr sz="857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306129" algn="l" rtl="0" eaLnBrk="0" fontAlgn="base" hangingPunct="0">
      <a:spcBef>
        <a:spcPct val="30000"/>
      </a:spcBef>
      <a:spcAft>
        <a:spcPct val="0"/>
      </a:spcAft>
      <a:defRPr sz="857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632661" algn="l" defTabSz="653064" rtl="0" eaLnBrk="1" latinLnBrk="0" hangingPunct="1">
      <a:defRPr sz="857" kern="1200">
        <a:solidFill>
          <a:schemeClr val="tx1"/>
        </a:solidFill>
        <a:latin typeface="+mn-lt"/>
        <a:ea typeface="+mn-ea"/>
        <a:cs typeface="+mn-cs"/>
      </a:defRPr>
    </a:lvl6pPr>
    <a:lvl7pPr marL="1959193" algn="l" defTabSz="653064" rtl="0" eaLnBrk="1" latinLnBrk="0" hangingPunct="1">
      <a:defRPr sz="857" kern="1200">
        <a:solidFill>
          <a:schemeClr val="tx1"/>
        </a:solidFill>
        <a:latin typeface="+mn-lt"/>
        <a:ea typeface="+mn-ea"/>
        <a:cs typeface="+mn-cs"/>
      </a:defRPr>
    </a:lvl7pPr>
    <a:lvl8pPr marL="2285726" algn="l" defTabSz="653064" rtl="0" eaLnBrk="1" latinLnBrk="0" hangingPunct="1">
      <a:defRPr sz="857" kern="1200">
        <a:solidFill>
          <a:schemeClr val="tx1"/>
        </a:solidFill>
        <a:latin typeface="+mn-lt"/>
        <a:ea typeface="+mn-ea"/>
        <a:cs typeface="+mn-cs"/>
      </a:defRPr>
    </a:lvl8pPr>
    <a:lvl9pPr marL="2612258" algn="l" defTabSz="653064" rtl="0" eaLnBrk="1" latinLnBrk="0" hangingPunct="1">
      <a:defRPr sz="85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889000"/>
            <a:ext cx="6815137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093" y="6817784"/>
            <a:ext cx="27980218" cy="470323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8184" y="12435417"/>
            <a:ext cx="23042032" cy="560916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304815" indent="0" algn="ctr">
              <a:buNone/>
              <a:defRPr/>
            </a:lvl2pPr>
            <a:lvl3pPr marL="609630" indent="0" algn="ctr">
              <a:buNone/>
              <a:defRPr/>
            </a:lvl3pPr>
            <a:lvl4pPr marL="914446" indent="0" algn="ctr">
              <a:buNone/>
              <a:defRPr/>
            </a:lvl4pPr>
            <a:lvl5pPr marL="1219261" indent="0" algn="ctr">
              <a:buNone/>
              <a:defRPr/>
            </a:lvl5pPr>
            <a:lvl6pPr marL="1524076" indent="0" algn="ctr">
              <a:buNone/>
              <a:defRPr/>
            </a:lvl6pPr>
            <a:lvl7pPr marL="1828891" indent="0" algn="ctr">
              <a:buNone/>
              <a:defRPr/>
            </a:lvl7pPr>
            <a:lvl8pPr marL="2133707" indent="0" algn="ctr">
              <a:buNone/>
              <a:defRPr/>
            </a:lvl8pPr>
            <a:lvl9pPr marL="2438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878417"/>
            <a:ext cx="29626982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10" y="5120217"/>
            <a:ext cx="29626982" cy="144832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6477" y="878417"/>
            <a:ext cx="7406217" cy="187250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08" y="878417"/>
            <a:ext cx="22119168" cy="18725093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878417"/>
            <a:ext cx="29626982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710" y="5120217"/>
            <a:ext cx="29626982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4102293"/>
            <a:ext cx="27980218" cy="4358217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9301692"/>
            <a:ext cx="27980218" cy="48006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333"/>
            </a:lvl1pPr>
            <a:lvl2pPr marL="304815" indent="0">
              <a:buNone/>
              <a:defRPr sz="1200"/>
            </a:lvl2pPr>
            <a:lvl3pPr marL="609630" indent="0">
              <a:buNone/>
              <a:defRPr sz="1067"/>
            </a:lvl3pPr>
            <a:lvl4pPr marL="914446" indent="0">
              <a:buNone/>
              <a:defRPr sz="933"/>
            </a:lvl4pPr>
            <a:lvl5pPr marL="1219261" indent="0">
              <a:buNone/>
              <a:defRPr sz="933"/>
            </a:lvl5pPr>
            <a:lvl6pPr marL="1524076" indent="0">
              <a:buNone/>
              <a:defRPr sz="933"/>
            </a:lvl6pPr>
            <a:lvl7pPr marL="1828891" indent="0">
              <a:buNone/>
              <a:defRPr sz="933"/>
            </a:lvl7pPr>
            <a:lvl8pPr marL="2133707" indent="0">
              <a:buNone/>
              <a:defRPr sz="933"/>
            </a:lvl8pPr>
            <a:lvl9pPr marL="2438522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878417"/>
            <a:ext cx="29626982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709" y="5120217"/>
            <a:ext cx="14762691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10002" y="5120217"/>
            <a:ext cx="14762693" cy="1448329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878417"/>
            <a:ext cx="29626982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09" y="4912784"/>
            <a:ext cx="14544675" cy="2046817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709" y="6959601"/>
            <a:ext cx="14544675" cy="1264390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1666" y="4912784"/>
            <a:ext cx="14551027" cy="2046817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1666" y="6959601"/>
            <a:ext cx="14551027" cy="1264390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878417"/>
            <a:ext cx="29626982" cy="36576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9" y="874184"/>
            <a:ext cx="10829925" cy="37179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392" y="874184"/>
            <a:ext cx="18402300" cy="187293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709" y="4592109"/>
            <a:ext cx="10829925" cy="15011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659" y="15361710"/>
            <a:ext cx="19750618" cy="1813983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659" y="1961093"/>
            <a:ext cx="19750618" cy="131667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659" y="17175693"/>
            <a:ext cx="19750618" cy="257492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074400" y="10972800"/>
            <a:ext cx="14274800" cy="3937000"/>
          </a:xfrm>
          <a:prstGeom prst="rect">
            <a:avLst/>
          </a:prstGeom>
        </p:spPr>
      </p:pic>
      <p:pic>
        <p:nvPicPr>
          <p:cNvPr id="3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29718000" y="10972800"/>
            <a:ext cx="14274800" cy="3937000"/>
          </a:xfrm>
          <a:prstGeom prst="rect">
            <a:avLst/>
          </a:prstGeom>
        </p:spPr>
      </p:pic>
      <p:pic>
        <p:nvPicPr>
          <p:cNvPr id="4" name="New picture" titl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1460500" y="22453600"/>
            <a:ext cx="29997400" cy="1447800"/>
          </a:xfrm>
          <a:prstGeom prst="rect">
            <a:avLst/>
          </a:prstGeom>
        </p:spPr>
      </p:pic>
      <p:sp>
        <p:nvSpPr>
          <p:cNvPr id="5" name="New shape" title=""/>
          <p:cNvSpPr/>
          <p:nvPr/>
        </p:nvSpPr>
        <p:spPr>
          <a:xfrm>
            <a:off x="1460500" y="23025100"/>
            <a:ext cx="164592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60">
                <a:solidFill>
                  <a:srgbClr val="808080"/>
                </a:solidFill>
              </a:rPr>
              <a:t>Template ID: ponderingpeacock  Size: 36x24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+mj-lt"/>
          <a:ea typeface="+mj-ea"/>
          <a:cs typeface="+mj-cs"/>
        </a:defRPr>
      </a:lvl1pPr>
      <a:lvl2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2pPr>
      <a:lvl3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3pPr>
      <a:lvl4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4pPr>
      <a:lvl5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5pPr>
      <a:lvl6pPr marL="304815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6pPr>
      <a:lvl7pPr marL="609630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7pPr>
      <a:lvl8pPr marL="914446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8pPr>
      <a:lvl9pPr marL="1219261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767330" indent="-767330" algn="l" defTabSz="2050094" rtl="0" eaLnBrk="0" fontAlgn="base" hangingPunct="0">
        <a:spcBef>
          <a:spcPct val="20000"/>
        </a:spcBef>
        <a:spcAft>
          <a:spcPct val="0"/>
        </a:spcAft>
        <a:buChar char="•"/>
        <a:defRPr sz="7134">
          <a:solidFill>
            <a:schemeClr val="tx1"/>
          </a:solidFill>
          <a:latin typeface="+mn-lt"/>
          <a:ea typeface="+mn-ea"/>
          <a:cs typeface="+mn-cs"/>
        </a:defRPr>
      </a:lvl1pPr>
      <a:lvl2pPr marL="1664842" indent="-64032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6334">
          <a:solidFill>
            <a:schemeClr val="tx1"/>
          </a:solidFill>
          <a:latin typeface="+mn-lt"/>
        </a:defRPr>
      </a:lvl2pPr>
      <a:lvl3pPr marL="2562353" indent="-512259" algn="l" defTabSz="2050094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</a:defRPr>
      </a:lvl3pPr>
      <a:lvl4pPr marL="3590046" indent="-51543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4334">
          <a:solidFill>
            <a:schemeClr val="tx1"/>
          </a:solidFill>
          <a:latin typeface="+mn-lt"/>
        </a:defRPr>
      </a:lvl4pPr>
      <a:lvl5pPr marL="4614564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5pPr>
      <a:lvl6pPr marL="4919379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6pPr>
      <a:lvl7pPr marL="522419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7pPr>
      <a:lvl8pPr marL="5529010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8pPr>
      <a:lvl9pPr marL="583382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457200" y="457200"/>
            <a:ext cx="32004000" cy="4053748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40780" tIns="20389" rIns="40780" bIns="20389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280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4267200" y="767310"/>
            <a:ext cx="24384000" cy="19582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507516">
              <a:spcBef>
                <a:spcPct val="20000"/>
              </a:spcBef>
              <a:defRPr/>
            </a:pPr>
            <a:r>
              <a:rPr lang="en-US" sz="57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 Is Provided By PosterNerd</a:t>
            </a:r>
            <a:endParaRPr lang="en-US" sz="57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  <a:p>
            <a:pPr algn="ctr" defTabSz="2507516">
              <a:spcBef>
                <a:spcPct val="20000"/>
              </a:spcBef>
              <a:defRPr/>
            </a:pPr>
            <a:r>
              <a:rPr lang="en-US" sz="57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Enter A Title And Add Logos To Your Poster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4267200" y="2901664"/>
            <a:ext cx="24384000" cy="126419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7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37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440321" y="5334000"/>
            <a:ext cx="7570324" cy="6000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2" y="5740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21" y="4980881"/>
            <a:ext cx="7570324" cy="5822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Abstract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8589890" y="5333999"/>
            <a:ext cx="7570324" cy="1615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45A199C6-0BDE-461E-8044-A335463A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80" y="5740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890" y="4980881"/>
            <a:ext cx="7570324" cy="5822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026A6A3-D6D2-4951-8B04-EF51015D25DB}"/>
              </a:ext>
            </a:extLst>
          </p:cNvPr>
          <p:cNvSpPr/>
          <p:nvPr/>
        </p:nvSpPr>
        <p:spPr>
          <a:xfrm>
            <a:off x="16739457" y="5333999"/>
            <a:ext cx="7570324" cy="1615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3" name="TextBox 19">
            <a:extLst>
              <a:ext uri="{FF2B5EF4-FFF2-40B4-BE49-F238E27FC236}">
                <a16:creationId xmlns:a16="http://schemas.microsoft.com/office/drawing/2014/main" id="{16D6CE1D-7E3F-42CA-A7BD-5FA191CF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2648" y="5740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9457" y="4980881"/>
            <a:ext cx="7570324" cy="5822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Results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24889027" y="5333999"/>
            <a:ext cx="7570324" cy="1205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2218" y="5740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89027" y="4980881"/>
            <a:ext cx="7570324" cy="5822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440321" y="12141200"/>
            <a:ext cx="7570324" cy="934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12" y="12598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21" y="11846652"/>
            <a:ext cx="7570324" cy="582201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24890878" y="18237198"/>
            <a:ext cx="7570324" cy="325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4069" y="18694400"/>
            <a:ext cx="7223942" cy="3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90878" y="17942651"/>
            <a:ext cx="7570324" cy="582201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/>
            </a:defPPr>
          </a:lstStyle>
          <a:p>
            <a:pPr defTabSz="3135215">
              <a:defRPr/>
            </a:pPr>
            <a:r>
              <a:rPr lang="en-US" sz="2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pic>
        <p:nvPicPr>
          <p:cNvPr id="94" name="New picture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235700" y="3759200"/>
            <a:ext cx="204597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ponderingpeacock|08-2022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16</Paragraphs>
  <Slides>1</Slides>
  <Notes>1</Notes>
  <TotalTime>1723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22.0400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104</cp:revision>
  <cp:lastPrinted>2000-08-03T00:31:24.000</cp:lastPrinted>
  <dcterms:modified xsi:type="dcterms:W3CDTF">2024-02-07T19:44:23Z</dcterms:modified>
  <dc:subject>Free Poster Presentation Example</dc:subject>
</cp:coreProperties>
</file>