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fntdata" ContentType="application/x-fontdata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22.4-->
<p:presentation xmlns:r="http://schemas.openxmlformats.org/officeDocument/2006/relationships" xmlns:a="http://schemas.openxmlformats.org/drawingml/2006/main" xmlns:p="http://schemas.openxmlformats.org/presentationml/2006/main" embedTrueTypeFonts="1">
  <p:sldMasterIdLst>
    <p:sldMasterId id="2147483648" r:id="rId1"/>
  </p:sldMasterIdLst>
  <p:notesMasterIdLst>
    <p:notesMasterId r:id="rId2"/>
  </p:notesMasterIdLst>
  <p:sldIdLst>
    <p:sldId id="256" r:id="rId3"/>
  </p:sldIdLst>
  <p:sldSz cx="32918400" cy="21945600"/>
  <p:notesSz cx="6858000" cy="9144000"/>
  <p:embeddedFontLst>
    <p:embeddedFont>
      <p:font typeface="Amaranth" panose="02000503050000020004" pitchFamily="2" charset="0"/>
      <p:regular r:id="rId5"/>
      <p:bold r:id="rId6"/>
      <p:italic r:id="rId7"/>
      <p:boldItalic r:id="rId8"/>
    </p:embeddedFont>
    <p:embeddedFont>
      <p:font typeface="Titillium Web" panose="00000500000000000000" pitchFamily="2" charset="0"/>
      <p:regular r:id="rId9"/>
      <p:bold r:id="rId10"/>
      <p:italic r:id="rId11"/>
      <p:boldItalic r:id="rId12"/>
    </p:embeddedFont>
  </p:embeddedFontLst>
  <p:custDataLst>
    <p:tags r:id="rId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714" kern="1200">
        <a:solidFill>
          <a:schemeClr val="tx1"/>
        </a:solidFill>
        <a:latin typeface="Arial"/>
        <a:ea typeface="+mn-ea"/>
        <a:cs typeface="+mn-cs"/>
      </a:defRPr>
    </a:lvl1pPr>
    <a:lvl2pPr marL="326532" algn="l" rtl="0" fontAlgn="base">
      <a:spcBef>
        <a:spcPct val="0"/>
      </a:spcBef>
      <a:spcAft>
        <a:spcPct val="0"/>
      </a:spcAft>
      <a:defRPr sz="2714" kern="1200">
        <a:solidFill>
          <a:schemeClr val="tx1"/>
        </a:solidFill>
        <a:latin typeface="Arial"/>
        <a:ea typeface="+mn-ea"/>
        <a:cs typeface="+mn-cs"/>
      </a:defRPr>
    </a:lvl2pPr>
    <a:lvl3pPr marL="653064" algn="l" rtl="0" fontAlgn="base">
      <a:spcBef>
        <a:spcPct val="0"/>
      </a:spcBef>
      <a:spcAft>
        <a:spcPct val="0"/>
      </a:spcAft>
      <a:defRPr sz="2714" kern="1200">
        <a:solidFill>
          <a:schemeClr val="tx1"/>
        </a:solidFill>
        <a:latin typeface="Arial"/>
        <a:ea typeface="+mn-ea"/>
        <a:cs typeface="+mn-cs"/>
      </a:defRPr>
    </a:lvl3pPr>
    <a:lvl4pPr marL="979597" algn="l" rtl="0" fontAlgn="base">
      <a:spcBef>
        <a:spcPct val="0"/>
      </a:spcBef>
      <a:spcAft>
        <a:spcPct val="0"/>
      </a:spcAft>
      <a:defRPr sz="2714" kern="1200">
        <a:solidFill>
          <a:schemeClr val="tx1"/>
        </a:solidFill>
        <a:latin typeface="Arial"/>
        <a:ea typeface="+mn-ea"/>
        <a:cs typeface="+mn-cs"/>
      </a:defRPr>
    </a:lvl4pPr>
    <a:lvl5pPr marL="1306129" algn="l" rtl="0" fontAlgn="base">
      <a:spcBef>
        <a:spcPct val="0"/>
      </a:spcBef>
      <a:spcAft>
        <a:spcPct val="0"/>
      </a:spcAft>
      <a:defRPr sz="2714" kern="1200">
        <a:solidFill>
          <a:schemeClr val="tx1"/>
        </a:solidFill>
        <a:latin typeface="Arial"/>
        <a:ea typeface="+mn-ea"/>
        <a:cs typeface="+mn-cs"/>
      </a:defRPr>
    </a:lvl5pPr>
    <a:lvl6pPr marL="1632661" algn="l" defTabSz="653064" rtl="0" eaLnBrk="1" latinLnBrk="0" hangingPunct="1">
      <a:defRPr sz="2714" kern="1200">
        <a:solidFill>
          <a:schemeClr val="tx1"/>
        </a:solidFill>
        <a:latin typeface="Arial"/>
        <a:ea typeface="+mn-ea"/>
        <a:cs typeface="+mn-cs"/>
      </a:defRPr>
    </a:lvl6pPr>
    <a:lvl7pPr marL="1959193" algn="l" defTabSz="653064" rtl="0" eaLnBrk="1" latinLnBrk="0" hangingPunct="1">
      <a:defRPr sz="2714" kern="1200">
        <a:solidFill>
          <a:schemeClr val="tx1"/>
        </a:solidFill>
        <a:latin typeface="Arial"/>
        <a:ea typeface="+mn-ea"/>
        <a:cs typeface="+mn-cs"/>
      </a:defRPr>
    </a:lvl7pPr>
    <a:lvl8pPr marL="2285726" algn="l" defTabSz="653064" rtl="0" eaLnBrk="1" latinLnBrk="0" hangingPunct="1">
      <a:defRPr sz="2714" kern="1200">
        <a:solidFill>
          <a:schemeClr val="tx1"/>
        </a:solidFill>
        <a:latin typeface="Arial"/>
        <a:ea typeface="+mn-ea"/>
        <a:cs typeface="+mn-cs"/>
      </a:defRPr>
    </a:lvl8pPr>
    <a:lvl9pPr marL="2612258" algn="l" defTabSz="653064" rtl="0" eaLnBrk="1" latinLnBrk="0" hangingPunct="1">
      <a:defRPr sz="2714" kern="1200">
        <a:solidFill>
          <a:schemeClr val="tx1"/>
        </a:solidFill>
        <a:latin typeface="Arial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 varScale="1">
        <p:scale>
          <a:sx n="36" d="100"/>
          <a:sy n="36" d="100"/>
        </p:scale>
        <p:origin x="2251" y="101"/>
      </p:cViewPr>
      <p:guideLst>
        <p:guide orient="horz" pos="691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font" Target="fonts/font6.fntdata" /><Relationship Id="rId11" Type="http://schemas.openxmlformats.org/officeDocument/2006/relationships/font" Target="fonts/font7.fntdata" /><Relationship Id="rId12" Type="http://schemas.openxmlformats.org/officeDocument/2006/relationships/font" Target="fonts/font8.fntdata" /><Relationship Id="rId13" Type="http://schemas.openxmlformats.org/officeDocument/2006/relationships/presProps" Target="presProps.xml" /><Relationship Id="rId14" Type="http://schemas.openxmlformats.org/officeDocument/2006/relationships/viewProps" Target="viewProps.xml" /><Relationship Id="rId15" Type="http://schemas.openxmlformats.org/officeDocument/2006/relationships/theme" Target="theme/theme1.xml" /><Relationship Id="rId16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slide" Target="slides/slide1.xml" /><Relationship Id="rId4" Type="http://schemas.openxmlformats.org/officeDocument/2006/relationships/tags" Target="tags/tag1.xml" /><Relationship Id="rId5" Type="http://schemas.openxmlformats.org/officeDocument/2006/relationships/font" Target="fonts/font1.fntdata" /><Relationship Id="rId6" Type="http://schemas.openxmlformats.org/officeDocument/2006/relationships/font" Target="fonts/font2.fntdata" /><Relationship Id="rId7" Type="http://schemas.openxmlformats.org/officeDocument/2006/relationships/font" Target="fonts/font3.fntdata" /><Relationship Id="rId8" Type="http://schemas.openxmlformats.org/officeDocument/2006/relationships/font" Target="fonts/font4.fntdata" /><Relationship Id="rId9" Type="http://schemas.openxmlformats.org/officeDocument/2006/relationships/font" Target="fonts/font5.fntdata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7250" y="685800"/>
            <a:ext cx="51435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algn="r">
              <a:defRPr sz="1200"/>
            </a:lvl1pPr>
          </a:lstStyle>
          <a:p>
            <a:pPr>
              <a:defRPr/>
            </a:pPr>
            <a:fld id="{B95F3361-2405-48EE-818C-467D1C2230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364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57" kern="1200">
        <a:solidFill>
          <a:schemeClr val="tx1"/>
        </a:solidFill>
        <a:latin typeface="Arial"/>
        <a:ea typeface="+mn-ea"/>
        <a:cs typeface="+mn-cs"/>
      </a:defRPr>
    </a:lvl1pPr>
    <a:lvl2pPr marL="326532" algn="l" rtl="0" eaLnBrk="0" fontAlgn="base" hangingPunct="0">
      <a:spcBef>
        <a:spcPct val="30000"/>
      </a:spcBef>
      <a:spcAft>
        <a:spcPct val="0"/>
      </a:spcAft>
      <a:defRPr sz="857" kern="1200">
        <a:solidFill>
          <a:schemeClr val="tx1"/>
        </a:solidFill>
        <a:latin typeface="Arial"/>
        <a:ea typeface="+mn-ea"/>
        <a:cs typeface="+mn-cs"/>
      </a:defRPr>
    </a:lvl2pPr>
    <a:lvl3pPr marL="653064" algn="l" rtl="0" eaLnBrk="0" fontAlgn="base" hangingPunct="0">
      <a:spcBef>
        <a:spcPct val="30000"/>
      </a:spcBef>
      <a:spcAft>
        <a:spcPct val="0"/>
      </a:spcAft>
      <a:defRPr sz="857" kern="1200">
        <a:solidFill>
          <a:schemeClr val="tx1"/>
        </a:solidFill>
        <a:latin typeface="Arial"/>
        <a:ea typeface="+mn-ea"/>
        <a:cs typeface="+mn-cs"/>
      </a:defRPr>
    </a:lvl3pPr>
    <a:lvl4pPr marL="979597" algn="l" rtl="0" eaLnBrk="0" fontAlgn="base" hangingPunct="0">
      <a:spcBef>
        <a:spcPct val="30000"/>
      </a:spcBef>
      <a:spcAft>
        <a:spcPct val="0"/>
      </a:spcAft>
      <a:defRPr sz="857" kern="1200">
        <a:solidFill>
          <a:schemeClr val="tx1"/>
        </a:solidFill>
        <a:latin typeface="Arial"/>
        <a:ea typeface="+mn-ea"/>
        <a:cs typeface="+mn-cs"/>
      </a:defRPr>
    </a:lvl4pPr>
    <a:lvl5pPr marL="1306129" algn="l" rtl="0" eaLnBrk="0" fontAlgn="base" hangingPunct="0">
      <a:spcBef>
        <a:spcPct val="30000"/>
      </a:spcBef>
      <a:spcAft>
        <a:spcPct val="0"/>
      </a:spcAft>
      <a:defRPr sz="857" kern="1200">
        <a:solidFill>
          <a:schemeClr val="tx1"/>
        </a:solidFill>
        <a:latin typeface="Arial"/>
        <a:ea typeface="+mn-ea"/>
        <a:cs typeface="+mn-cs"/>
      </a:defRPr>
    </a:lvl5pPr>
    <a:lvl6pPr marL="1632661" algn="l" defTabSz="653064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6pPr>
    <a:lvl7pPr marL="1959193" algn="l" defTabSz="653064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7pPr>
    <a:lvl8pPr marL="2285726" algn="l" defTabSz="653064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8pPr>
    <a:lvl9pPr marL="2612258" algn="l" defTabSz="653064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kern="1200"/>
            </a:defPPr>
            <a:lvl1pPr eaLnBrk="0" hangingPunct="0">
              <a:defRPr sz="3800">
                <a:solidFill>
                  <a:schemeClr val="tx1"/>
                </a:solidFill>
                <a:latin typeface="Arial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/>
            <a:fld id="{78EE7683-CAC2-4B7F-B858-28F016B0AEB9}" type="slidenum">
              <a:rPr lang="en-US" sz="1200" smtClean="0"/>
              <a:pPr eaLnBrk="1" hangingPunct="1"/>
              <a:t>1</a:t>
            </a:fld>
            <a:endParaRPr lang="en-US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7250" y="685800"/>
            <a:ext cx="5143500" cy="3429000"/>
          </a:xfrm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kern="1200"/>
            </a:defPPr>
          </a:lstStyle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9356" y="6817784"/>
            <a:ext cx="27979688" cy="4703233"/>
          </a:xfrm>
        </p:spPr>
        <p:txBody>
          <a:bodyPr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523" y="12435417"/>
            <a:ext cx="23043356" cy="5609167"/>
          </a:xfrm>
        </p:spPr>
        <p:txBody>
          <a:bodyPr/>
          <a:lstStyle>
            <a:defPPr>
              <a:defRPr kern="1200"/>
            </a:defPPr>
            <a:lvl1pPr marL="0" indent="0" algn="ctr">
              <a:buNone/>
              <a:defRPr/>
            </a:lvl1pPr>
            <a:lvl2pPr marL="304815" indent="0" algn="ctr">
              <a:buNone/>
              <a:defRPr/>
            </a:lvl2pPr>
            <a:lvl3pPr marL="609630" indent="0" algn="ctr">
              <a:buNone/>
              <a:defRPr/>
            </a:lvl3pPr>
            <a:lvl4pPr marL="914446" indent="0" algn="ctr">
              <a:buNone/>
              <a:defRPr/>
            </a:lvl4pPr>
            <a:lvl5pPr marL="1219261" indent="0" algn="ctr">
              <a:buNone/>
              <a:defRPr/>
            </a:lvl5pPr>
            <a:lvl6pPr marL="1524076" indent="0" algn="ctr">
              <a:buNone/>
              <a:defRPr/>
            </a:lvl6pPr>
            <a:lvl7pPr marL="1828891" indent="0" algn="ctr">
              <a:buNone/>
              <a:defRPr/>
            </a:lvl7pPr>
            <a:lvl8pPr marL="2133707" indent="0" algn="ctr">
              <a:buNone/>
              <a:defRPr/>
            </a:lvl8pPr>
            <a:lvl9pPr marL="243852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CB043562-595C-41E0-A431-AB378AFFB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552568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defPPr>
              <a:defRPr kern="1200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11865ABB-973D-4162-96BF-63AD8AB82A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39959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6080" y="878417"/>
            <a:ext cx="7406878" cy="18726150"/>
          </a:xfrm>
        </p:spPr>
        <p:txBody>
          <a:bodyPr vert="eaVert"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444" y="878417"/>
            <a:ext cx="22106334" cy="18726150"/>
          </a:xfrm>
        </p:spPr>
        <p:txBody>
          <a:bodyPr vert="eaVert"/>
          <a:lstStyle>
            <a:defPPr>
              <a:defRPr kern="1200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638E2FC5-3957-4F45-8892-8AA180862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66704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4" y="878417"/>
            <a:ext cx="29627512" cy="3657600"/>
          </a:xfrm>
        </p:spPr>
        <p:txBody>
          <a:bodyPr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45444" y="5120217"/>
            <a:ext cx="14756606" cy="14484350"/>
          </a:xfrm>
        </p:spPr>
        <p:txBody>
          <a:bodyPr/>
          <a:lstStyle>
            <a:defPPr>
              <a:defRPr kern="1200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16516352" y="5120217"/>
            <a:ext cx="14756606" cy="14484350"/>
          </a:xfrm>
        </p:spPr>
        <p:txBody>
          <a:bodyPr/>
          <a:lstStyle>
            <a:defPPr>
              <a:defRPr kern="1200"/>
            </a:defPPr>
          </a:lstStyle>
          <a:p>
            <a:pPr lvl="0"/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4FA04B66-8F62-42BD-B0EA-2923AA341B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65889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E844B6AF-379B-4B34-AAC6-97D3032A49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61525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2293"/>
            <a:ext cx="27980878" cy="4358217"/>
          </a:xfrm>
        </p:spPr>
        <p:txBody>
          <a:bodyPr anchor="t"/>
          <a:lstStyle>
            <a:defPPr>
              <a:defRPr kern="1200"/>
            </a:defPPr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692"/>
            <a:ext cx="27980878" cy="4800600"/>
          </a:xfrm>
        </p:spPr>
        <p:txBody>
          <a:bodyPr anchor="b"/>
          <a:lstStyle>
            <a:defPPr>
              <a:defRPr kern="1200"/>
            </a:defPPr>
            <a:lvl1pPr marL="0" indent="0">
              <a:buNone/>
              <a:defRPr sz="1333"/>
            </a:lvl1pPr>
            <a:lvl2pPr marL="304815" indent="0">
              <a:buNone/>
              <a:defRPr sz="1200"/>
            </a:lvl2pPr>
            <a:lvl3pPr marL="609630" indent="0">
              <a:buNone/>
              <a:defRPr sz="1067"/>
            </a:lvl3pPr>
            <a:lvl4pPr marL="914446" indent="0">
              <a:buNone/>
              <a:defRPr sz="933"/>
            </a:lvl4pPr>
            <a:lvl5pPr marL="1219261" indent="0">
              <a:buNone/>
              <a:defRPr sz="933"/>
            </a:lvl5pPr>
            <a:lvl6pPr marL="1524076" indent="0">
              <a:buNone/>
              <a:defRPr sz="933"/>
            </a:lvl6pPr>
            <a:lvl7pPr marL="1828891" indent="0">
              <a:buNone/>
              <a:defRPr sz="933"/>
            </a:lvl7pPr>
            <a:lvl8pPr marL="2133707" indent="0">
              <a:buNone/>
              <a:defRPr sz="933"/>
            </a:lvl8pPr>
            <a:lvl9pPr marL="2438522" indent="0">
              <a:buNone/>
              <a:defRPr sz="9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B44BFBC0-7F94-4CE5-A00D-18BE726F28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159111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444" y="5120217"/>
            <a:ext cx="14756606" cy="14484350"/>
          </a:xfrm>
        </p:spPr>
        <p:txBody>
          <a:bodyPr/>
          <a:lstStyle>
            <a:defPPr>
              <a:defRPr kern="1200"/>
            </a:defPPr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16352" y="5120217"/>
            <a:ext cx="14756606" cy="14484350"/>
          </a:xfrm>
        </p:spPr>
        <p:txBody>
          <a:bodyPr/>
          <a:lstStyle>
            <a:defPPr>
              <a:defRPr kern="1200"/>
            </a:defPPr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CDF645C6-96DC-4F21-9A48-95AFF68A54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547938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444" y="4912784"/>
            <a:ext cx="14544675" cy="2046817"/>
          </a:xfrm>
        </p:spPr>
        <p:txBody>
          <a:bodyPr anchor="b"/>
          <a:lstStyle>
            <a:defPPr>
              <a:defRPr kern="1200"/>
            </a:defPPr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444" y="6959600"/>
            <a:ext cx="14544675" cy="12643908"/>
          </a:xfrm>
        </p:spPr>
        <p:txBody>
          <a:bodyPr/>
          <a:lstStyle>
            <a:defPPr>
              <a:defRPr kern="1200"/>
            </a:defPPr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328" y="4912784"/>
            <a:ext cx="14550630" cy="2046817"/>
          </a:xfrm>
        </p:spPr>
        <p:txBody>
          <a:bodyPr anchor="b"/>
          <a:lstStyle>
            <a:defPPr>
              <a:defRPr kern="1200"/>
            </a:defPPr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328" y="6959600"/>
            <a:ext cx="14550630" cy="12643908"/>
          </a:xfrm>
        </p:spPr>
        <p:txBody>
          <a:bodyPr/>
          <a:lstStyle>
            <a:defPPr>
              <a:defRPr kern="1200"/>
            </a:defPPr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C2B12CE4-144C-4A27-8B3F-7EB79E6B21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52363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8F1FAA83-0A80-48DF-A2A9-D01CE04D8E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78949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8203DA95-0AAE-48A7-9DEF-F9FD3932C4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862034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4" y="874184"/>
            <a:ext cx="10829925" cy="3717925"/>
          </a:xfrm>
        </p:spPr>
        <p:txBody>
          <a:bodyPr anchor="b"/>
          <a:lstStyle>
            <a:defPPr>
              <a:defRPr kern="1200"/>
            </a:defPPr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656" y="874184"/>
            <a:ext cx="18402300" cy="18729325"/>
          </a:xfrm>
        </p:spPr>
        <p:txBody>
          <a:bodyPr/>
          <a:lstStyle>
            <a:defPPr>
              <a:defRPr kern="1200"/>
            </a:defPPr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444" y="4592109"/>
            <a:ext cx="10829925" cy="15011400"/>
          </a:xfrm>
        </p:spPr>
        <p:txBody>
          <a:bodyPr/>
          <a:lstStyle>
            <a:defPPr>
              <a:defRPr kern="1200"/>
            </a:defPPr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D77038B2-2801-40BE-BC48-C628781FF4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30154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997" y="15361709"/>
            <a:ext cx="19751280" cy="1813983"/>
          </a:xfrm>
        </p:spPr>
        <p:txBody>
          <a:bodyPr anchor="b"/>
          <a:lstStyle>
            <a:defPPr>
              <a:defRPr kern="1200"/>
            </a:defPPr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997" y="1961092"/>
            <a:ext cx="19751280" cy="13166725"/>
          </a:xfrm>
        </p:spPr>
        <p:txBody>
          <a:bodyPr/>
          <a:lstStyle>
            <a:defPPr>
              <a:defRPr kern="1200"/>
            </a:defPPr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997" y="17175693"/>
            <a:ext cx="19751280" cy="2574925"/>
          </a:xfrm>
        </p:spPr>
        <p:txBody>
          <a:bodyPr/>
          <a:lstStyle>
            <a:defPPr>
              <a:defRPr kern="1200"/>
            </a:defPPr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700A3960-9A0E-4A4A-BE72-10B88343D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302830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image" Target="../media/image1.png" /><Relationship Id="rId14" Type="http://schemas.openxmlformats.org/officeDocument/2006/relationships/image" Target="../media/image2.png" /><Relationship Id="rId15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45444" y="878417"/>
            <a:ext cx="29627512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0207" tIns="235104" rIns="470207" bIns="235104" anchor="ctr" anchorCtr="0" compatLnSpc="1">
            <a:prstTxWarp prst="textNoShape">
              <a:avLst/>
            </a:prstTxWarp>
          </a:bodyPr>
          <a:lstStyle>
            <a:defPPr>
              <a:defRPr kern="1200"/>
            </a:def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45444" y="5120217"/>
            <a:ext cx="29627512" cy="144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0207" tIns="235104" rIns="470207" bIns="235104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45444" y="19985568"/>
            <a:ext cx="7681913" cy="1524000"/>
          </a:xfrm>
          <a:prstGeom prst="rect">
            <a:avLst/>
          </a:prstGeom>
          <a:noFill/>
          <a:ln>
            <a:noFill/>
          </a:ln>
        </p:spPr>
        <p:txBody>
          <a:bodyPr vert="horz" wrap="square" lIns="470207" tIns="235104" rIns="470207" bIns="235104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>
              <a:defRPr sz="4734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6644" y="19985568"/>
            <a:ext cx="10425113" cy="1524000"/>
          </a:xfrm>
          <a:prstGeom prst="rect">
            <a:avLst/>
          </a:prstGeom>
          <a:noFill/>
          <a:ln>
            <a:noFill/>
          </a:ln>
        </p:spPr>
        <p:txBody>
          <a:bodyPr vert="horz" wrap="square" lIns="470207" tIns="235104" rIns="470207" bIns="235104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algn="ctr">
              <a:defRPr sz="4734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1044" y="19985568"/>
            <a:ext cx="7681913" cy="1524000"/>
          </a:xfrm>
          <a:prstGeom prst="rect">
            <a:avLst/>
          </a:prstGeom>
          <a:noFill/>
          <a:ln>
            <a:noFill/>
          </a:ln>
        </p:spPr>
        <p:txBody>
          <a:bodyPr vert="horz" wrap="square" lIns="470207" tIns="235104" rIns="470207" bIns="235104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algn="r">
              <a:defRPr sz="4734" smtClean="0"/>
            </a:lvl1pPr>
          </a:lstStyle>
          <a:p>
            <a:pPr>
              <a:defRPr/>
            </a:pPr>
            <a:fld id="{2839560C-692A-406E-AC47-35009443A5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New picture" title=""/>
          <p:cNvPicPr/>
          <p:nvPr/>
        </p:nvPicPr>
        <p:blipFill>
          <a:blip r:embed="rId13"/>
          <a:stretch>
            <a:fillRect/>
          </a:stretch>
        </p:blipFill>
        <p:spPr>
          <a:xfrm rot="16200000">
            <a:off x="-11074400" y="10972800"/>
            <a:ext cx="14274800" cy="3937000"/>
          </a:xfrm>
          <a:prstGeom prst="rect">
            <a:avLst/>
          </a:prstGeom>
        </p:spPr>
      </p:pic>
      <p:pic>
        <p:nvPicPr>
          <p:cNvPr id="1032" name="New picture" title=""/>
          <p:cNvPicPr/>
          <p:nvPr/>
        </p:nvPicPr>
        <p:blipFill>
          <a:blip r:embed="rId13"/>
          <a:stretch>
            <a:fillRect/>
          </a:stretch>
        </p:blipFill>
        <p:spPr>
          <a:xfrm rot="5400000">
            <a:off x="29718000" y="10972800"/>
            <a:ext cx="14274800" cy="3937000"/>
          </a:xfrm>
          <a:prstGeom prst="rect">
            <a:avLst/>
          </a:prstGeom>
        </p:spPr>
      </p:pic>
      <p:pic>
        <p:nvPicPr>
          <p:cNvPr id="1033" name="New picture" title=""/>
          <p:cNvPicPr/>
          <p:nvPr/>
        </p:nvPicPr>
        <p:blipFill>
          <a:blip r:embed="rId14"/>
          <a:stretch>
            <a:fillRect/>
          </a:stretch>
        </p:blipFill>
        <p:spPr>
          <a:xfrm>
            <a:off x="1460500" y="22453600"/>
            <a:ext cx="29997400" cy="1447800"/>
          </a:xfrm>
          <a:prstGeom prst="rect">
            <a:avLst/>
          </a:prstGeom>
        </p:spPr>
      </p:pic>
      <p:sp>
        <p:nvSpPr>
          <p:cNvPr id="1034" name="New shape" title=""/>
          <p:cNvSpPr/>
          <p:nvPr/>
        </p:nvSpPr>
        <p:spPr>
          <a:xfrm>
            <a:off x="1460500" y="23025100"/>
            <a:ext cx="16459200" cy="127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sz="4560">
                <a:solidFill>
                  <a:srgbClr val="808080"/>
                </a:solidFill>
              </a:rPr>
              <a:t>Template ID: philosophicalseafoam  Size: 36x24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iming/>
  <p:txStyles>
    <p:titleStyle>
      <a:defPPr>
        <a:defRPr kern="1200"/>
      </a:defPPr>
      <a:lvl1pPr algn="ctr" defTabSz="3135999" rtl="0" eaLnBrk="0" fontAlgn="base" hangingPunct="0">
        <a:spcBef>
          <a:spcPct val="0"/>
        </a:spcBef>
        <a:spcAft>
          <a:spcPct val="0"/>
        </a:spcAft>
        <a:defRPr sz="15134">
          <a:solidFill>
            <a:schemeClr val="tx2"/>
          </a:solidFill>
          <a:latin typeface="+mj-lt"/>
          <a:ea typeface="+mj-ea"/>
          <a:cs typeface="+mj-cs"/>
        </a:defRPr>
      </a:lvl1pPr>
      <a:lvl2pPr algn="ctr" defTabSz="3135999" rtl="0" eaLnBrk="0" fontAlgn="base" hangingPunct="0">
        <a:spcBef>
          <a:spcPct val="0"/>
        </a:spcBef>
        <a:spcAft>
          <a:spcPct val="0"/>
        </a:spcAft>
        <a:defRPr sz="15134">
          <a:solidFill>
            <a:schemeClr val="tx2"/>
          </a:solidFill>
          <a:latin typeface="Arial"/>
        </a:defRPr>
      </a:lvl2pPr>
      <a:lvl3pPr algn="ctr" defTabSz="3135999" rtl="0" eaLnBrk="0" fontAlgn="base" hangingPunct="0">
        <a:spcBef>
          <a:spcPct val="0"/>
        </a:spcBef>
        <a:spcAft>
          <a:spcPct val="0"/>
        </a:spcAft>
        <a:defRPr sz="15134">
          <a:solidFill>
            <a:schemeClr val="tx2"/>
          </a:solidFill>
          <a:latin typeface="Arial"/>
        </a:defRPr>
      </a:lvl3pPr>
      <a:lvl4pPr algn="ctr" defTabSz="3135999" rtl="0" eaLnBrk="0" fontAlgn="base" hangingPunct="0">
        <a:spcBef>
          <a:spcPct val="0"/>
        </a:spcBef>
        <a:spcAft>
          <a:spcPct val="0"/>
        </a:spcAft>
        <a:defRPr sz="15134">
          <a:solidFill>
            <a:schemeClr val="tx2"/>
          </a:solidFill>
          <a:latin typeface="Arial"/>
        </a:defRPr>
      </a:lvl4pPr>
      <a:lvl5pPr algn="ctr" defTabSz="3135999" rtl="0" eaLnBrk="0" fontAlgn="base" hangingPunct="0">
        <a:spcBef>
          <a:spcPct val="0"/>
        </a:spcBef>
        <a:spcAft>
          <a:spcPct val="0"/>
        </a:spcAft>
        <a:defRPr sz="15134">
          <a:solidFill>
            <a:schemeClr val="tx2"/>
          </a:solidFill>
          <a:latin typeface="Arial"/>
        </a:defRPr>
      </a:lvl5pPr>
      <a:lvl6pPr marL="304815" algn="ctr" defTabSz="3135999" rtl="0" fontAlgn="base">
        <a:spcBef>
          <a:spcPct val="0"/>
        </a:spcBef>
        <a:spcAft>
          <a:spcPct val="0"/>
        </a:spcAft>
        <a:defRPr sz="15134">
          <a:solidFill>
            <a:schemeClr val="tx2"/>
          </a:solidFill>
          <a:latin typeface="Arial"/>
        </a:defRPr>
      </a:lvl6pPr>
      <a:lvl7pPr marL="609630" algn="ctr" defTabSz="3135999" rtl="0" fontAlgn="base">
        <a:spcBef>
          <a:spcPct val="0"/>
        </a:spcBef>
        <a:spcAft>
          <a:spcPct val="0"/>
        </a:spcAft>
        <a:defRPr sz="15134">
          <a:solidFill>
            <a:schemeClr val="tx2"/>
          </a:solidFill>
          <a:latin typeface="Arial"/>
        </a:defRPr>
      </a:lvl7pPr>
      <a:lvl8pPr marL="914446" algn="ctr" defTabSz="3135999" rtl="0" fontAlgn="base">
        <a:spcBef>
          <a:spcPct val="0"/>
        </a:spcBef>
        <a:spcAft>
          <a:spcPct val="0"/>
        </a:spcAft>
        <a:defRPr sz="15134">
          <a:solidFill>
            <a:schemeClr val="tx2"/>
          </a:solidFill>
          <a:latin typeface="Arial"/>
        </a:defRPr>
      </a:lvl8pPr>
      <a:lvl9pPr marL="1219261" algn="ctr" defTabSz="3135999" rtl="0" fontAlgn="base">
        <a:spcBef>
          <a:spcPct val="0"/>
        </a:spcBef>
        <a:spcAft>
          <a:spcPct val="0"/>
        </a:spcAft>
        <a:defRPr sz="15134">
          <a:solidFill>
            <a:schemeClr val="tx2"/>
          </a:solidFill>
          <a:latin typeface="Arial"/>
        </a:defRPr>
      </a:lvl9pPr>
    </p:titleStyle>
    <p:bodyStyle>
      <a:defPPr>
        <a:defRPr kern="1200"/>
      </a:defPPr>
      <a:lvl1pPr marL="1174809" indent="-1174809" algn="l" defTabSz="3135999" rtl="0" eaLnBrk="0" fontAlgn="base" hangingPunct="0">
        <a:spcBef>
          <a:spcPct val="20000"/>
        </a:spcBef>
        <a:spcAft>
          <a:spcPct val="0"/>
        </a:spcAft>
        <a:buChar char="•"/>
        <a:defRPr sz="11001">
          <a:solidFill>
            <a:schemeClr val="tx1"/>
          </a:solidFill>
          <a:latin typeface="+mn-lt"/>
          <a:ea typeface="+mn-ea"/>
          <a:cs typeface="+mn-cs"/>
        </a:defRPr>
      </a:lvl1pPr>
      <a:lvl2pPr marL="2548594" indent="-981124" algn="l" defTabSz="3135999" rtl="0" eaLnBrk="0" fontAlgn="base" hangingPunct="0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</a:defRPr>
      </a:lvl2pPr>
      <a:lvl3pPr marL="3917088" indent="-781089" algn="l" defTabSz="3135999" rtl="0" eaLnBrk="0" fontAlgn="base" hangingPunct="0">
        <a:spcBef>
          <a:spcPct val="20000"/>
        </a:spcBef>
        <a:spcAft>
          <a:spcPct val="0"/>
        </a:spcAft>
        <a:buChar char="•"/>
        <a:defRPr sz="8267">
          <a:solidFill>
            <a:schemeClr val="tx1"/>
          </a:solidFill>
          <a:latin typeface="+mn-lt"/>
        </a:defRPr>
      </a:lvl3pPr>
      <a:lvl4pPr marL="5485616" indent="-782148" algn="l" defTabSz="3135999" rtl="0" eaLnBrk="0" fontAlgn="base" hangingPunct="0">
        <a:spcBef>
          <a:spcPct val="20000"/>
        </a:spcBef>
        <a:spcAft>
          <a:spcPct val="0"/>
        </a:spcAft>
        <a:buChar char="–"/>
        <a:defRPr sz="6867">
          <a:solidFill>
            <a:schemeClr val="tx1"/>
          </a:solidFill>
          <a:latin typeface="+mn-lt"/>
        </a:defRPr>
      </a:lvl4pPr>
      <a:lvl5pPr marL="7055203" indent="-784265" algn="l" defTabSz="3135999" rtl="0" eaLnBrk="0" fontAlgn="base" hangingPunct="0">
        <a:spcBef>
          <a:spcPct val="20000"/>
        </a:spcBef>
        <a:spcAft>
          <a:spcPct val="0"/>
        </a:spcAft>
        <a:buChar char="»"/>
        <a:defRPr sz="6867">
          <a:solidFill>
            <a:schemeClr val="tx1"/>
          </a:solidFill>
          <a:latin typeface="+mn-lt"/>
        </a:defRPr>
      </a:lvl5pPr>
      <a:lvl6pPr marL="7360018" indent="-784265" algn="l" defTabSz="3135999" rtl="0" fontAlgn="base">
        <a:spcBef>
          <a:spcPct val="20000"/>
        </a:spcBef>
        <a:spcAft>
          <a:spcPct val="0"/>
        </a:spcAft>
        <a:buChar char="»"/>
        <a:defRPr sz="6867">
          <a:solidFill>
            <a:schemeClr val="tx1"/>
          </a:solidFill>
          <a:latin typeface="+mn-lt"/>
        </a:defRPr>
      </a:lvl6pPr>
      <a:lvl7pPr marL="7664833" indent="-784265" algn="l" defTabSz="3135999" rtl="0" fontAlgn="base">
        <a:spcBef>
          <a:spcPct val="20000"/>
        </a:spcBef>
        <a:spcAft>
          <a:spcPct val="0"/>
        </a:spcAft>
        <a:buChar char="»"/>
        <a:defRPr sz="6867">
          <a:solidFill>
            <a:schemeClr val="tx1"/>
          </a:solidFill>
          <a:latin typeface="+mn-lt"/>
        </a:defRPr>
      </a:lvl7pPr>
      <a:lvl8pPr marL="7969648" indent="-784265" algn="l" defTabSz="3135999" rtl="0" fontAlgn="base">
        <a:spcBef>
          <a:spcPct val="20000"/>
        </a:spcBef>
        <a:spcAft>
          <a:spcPct val="0"/>
        </a:spcAft>
        <a:buChar char="»"/>
        <a:defRPr sz="6867">
          <a:solidFill>
            <a:schemeClr val="tx1"/>
          </a:solidFill>
          <a:latin typeface="+mn-lt"/>
        </a:defRPr>
      </a:lvl8pPr>
      <a:lvl9pPr marL="8274464" indent="-784265" algn="l" defTabSz="3135999" rtl="0" fontAlgn="base">
        <a:spcBef>
          <a:spcPct val="20000"/>
        </a:spcBef>
        <a:spcAft>
          <a:spcPct val="0"/>
        </a:spcAft>
        <a:buChar char="»"/>
        <a:defRPr sz="68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95D5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6" name="Rectangle 13"/>
          <p:cNvSpPr txBox="1">
            <a:spLocks noChangeArrowheads="1"/>
          </p:cNvSpPr>
          <p:nvPr/>
        </p:nvSpPr>
        <p:spPr bwMode="auto">
          <a:xfrm>
            <a:off x="-1639" y="406401"/>
            <a:ext cx="32920040" cy="4112371"/>
          </a:xfrm>
          <a:prstGeom prst="rect">
            <a:avLst/>
          </a:prstGeom>
          <a:solidFill>
            <a:srgbClr val="028260"/>
          </a:solidFill>
          <a:ln w="60325" cap="flat">
            <a:noFill/>
            <a:miter lim="800000"/>
          </a:ln>
        </p:spPr>
        <p:txBody>
          <a:bodyPr vert="horz" wrap="square" lIns="250802" tIns="125401" rIns="250802" bIns="125401" anchor="ctr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algn="ctr" defTabSz="3762375" rtl="0" eaLnBrk="0" fontAlgn="base" hangingPunct="0">
              <a:spcBef>
                <a:spcPct val="0"/>
              </a:spcBef>
              <a:spcAft>
                <a:spcPct val="0"/>
              </a:spcAft>
              <a:defRPr sz="18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3762375" rtl="0" eaLnBrk="0" fontAlgn="base" hangingPunct="0">
              <a:spcBef>
                <a:spcPct val="0"/>
              </a:spcBef>
              <a:spcAft>
                <a:spcPct val="0"/>
              </a:spcAft>
              <a:defRPr sz="18200">
                <a:solidFill>
                  <a:schemeClr val="tx2"/>
                </a:solidFill>
                <a:latin typeface="Arial"/>
              </a:defRPr>
            </a:lvl2pPr>
            <a:lvl3pPr algn="ctr" defTabSz="3762375" rtl="0" eaLnBrk="0" fontAlgn="base" hangingPunct="0">
              <a:spcBef>
                <a:spcPct val="0"/>
              </a:spcBef>
              <a:spcAft>
                <a:spcPct val="0"/>
              </a:spcAft>
              <a:defRPr sz="18200">
                <a:solidFill>
                  <a:schemeClr val="tx2"/>
                </a:solidFill>
                <a:latin typeface="Arial"/>
              </a:defRPr>
            </a:lvl3pPr>
            <a:lvl4pPr algn="ctr" defTabSz="3762375" rtl="0" eaLnBrk="0" fontAlgn="base" hangingPunct="0">
              <a:spcBef>
                <a:spcPct val="0"/>
              </a:spcBef>
              <a:spcAft>
                <a:spcPct val="0"/>
              </a:spcAft>
              <a:defRPr sz="18200">
                <a:solidFill>
                  <a:schemeClr val="tx2"/>
                </a:solidFill>
                <a:latin typeface="Arial"/>
              </a:defRPr>
            </a:lvl4pPr>
            <a:lvl5pPr algn="ctr" defTabSz="3762375" rtl="0" eaLnBrk="0" fontAlgn="base" hangingPunct="0">
              <a:spcBef>
                <a:spcPct val="0"/>
              </a:spcBef>
              <a:spcAft>
                <a:spcPct val="0"/>
              </a:spcAft>
              <a:defRPr sz="18200">
                <a:solidFill>
                  <a:schemeClr val="tx2"/>
                </a:solidFill>
                <a:latin typeface="Arial"/>
              </a:defRPr>
            </a:lvl5pPr>
            <a:lvl6pPr marL="457200" algn="ctr" defTabSz="3762375" rtl="0" fontAlgn="base">
              <a:spcBef>
                <a:spcPct val="0"/>
              </a:spcBef>
              <a:spcAft>
                <a:spcPct val="0"/>
              </a:spcAft>
              <a:defRPr sz="18200">
                <a:solidFill>
                  <a:schemeClr val="tx2"/>
                </a:solidFill>
                <a:latin typeface="Arial"/>
              </a:defRPr>
            </a:lvl6pPr>
            <a:lvl7pPr marL="914400" algn="ctr" defTabSz="3762375" rtl="0" fontAlgn="base">
              <a:spcBef>
                <a:spcPct val="0"/>
              </a:spcBef>
              <a:spcAft>
                <a:spcPct val="0"/>
              </a:spcAft>
              <a:defRPr sz="18200">
                <a:solidFill>
                  <a:schemeClr val="tx2"/>
                </a:solidFill>
                <a:latin typeface="Arial"/>
              </a:defRPr>
            </a:lvl7pPr>
            <a:lvl8pPr marL="1371600" algn="ctr" defTabSz="3762375" rtl="0" fontAlgn="base">
              <a:spcBef>
                <a:spcPct val="0"/>
              </a:spcBef>
              <a:spcAft>
                <a:spcPct val="0"/>
              </a:spcAft>
              <a:defRPr sz="18200">
                <a:solidFill>
                  <a:schemeClr val="tx2"/>
                </a:solidFill>
                <a:latin typeface="Arial"/>
              </a:defRPr>
            </a:lvl8pPr>
            <a:lvl9pPr marL="1828800" algn="ctr" defTabSz="3762375" rtl="0" fontAlgn="base">
              <a:spcBef>
                <a:spcPct val="0"/>
              </a:spcBef>
              <a:spcAft>
                <a:spcPct val="0"/>
              </a:spcAft>
              <a:defRPr sz="18200">
                <a:solidFill>
                  <a:schemeClr val="tx2"/>
                </a:solidFill>
                <a:latin typeface="Arial"/>
              </a:defRPr>
            </a:lvl9pPr>
          </a:lstStyle>
          <a:p>
            <a:pPr eaLnBrk="1" hangingPunct="1"/>
            <a:endParaRPr lang="en-US" sz="3200" i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0" name="Title 11">
            <a:extLst>
              <a:ext uri="{FF2B5EF4-FFF2-40B4-BE49-F238E27FC236}">
                <a16:creationId xmlns:a16="http://schemas.microsoft.com/office/drawing/2014/main" id="{EE7A5C51-35F0-4B71-992D-43D344D16C04}"/>
              </a:ext>
            </a:extLst>
          </p:cNvPr>
          <p:cNvSpPr txBox="1"/>
          <p:nvPr/>
        </p:nvSpPr>
        <p:spPr>
          <a:xfrm>
            <a:off x="2743200" y="898975"/>
            <a:ext cx="27432000" cy="1831290"/>
          </a:xfrm>
          <a:prstGeom prst="rect">
            <a:avLst/>
          </a:prstGeom>
        </p:spPr>
        <p:txBody>
          <a:bodyPr lIns="85344" tIns="42672" rIns="85344" bIns="42672"/>
          <a:lstStyle>
            <a:defPPr>
              <a:defRPr lang="en-US"/>
            </a:defPPr>
            <a:lvl1pPr marL="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03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0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212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616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019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423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582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231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700" b="1">
                <a:solidFill>
                  <a:schemeClr val="bg1"/>
                </a:solidFill>
                <a:latin typeface="Amaranth" panose="02000503050000020004" pitchFamily="2" charset="0"/>
              </a:rPr>
              <a:t>This Scientific Poster Template Is Provided By PosterNerd</a:t>
            </a:r>
            <a:br>
              <a:rPr lang="en-US" sz="5700" b="1">
                <a:solidFill>
                  <a:schemeClr val="bg1"/>
                </a:solidFill>
                <a:latin typeface="Amaranth" panose="02000503050000020004" pitchFamily="2" charset="0"/>
              </a:rPr>
            </a:br>
            <a:r>
              <a:rPr lang="en-US" sz="5700" b="1">
                <a:solidFill>
                  <a:schemeClr val="bg1"/>
                </a:solidFill>
                <a:latin typeface="Amaranth" panose="02000503050000020004" pitchFamily="2" charset="0"/>
              </a:rPr>
              <a:t>Enter A Title And Add Logos To Your Poster</a:t>
            </a:r>
          </a:p>
        </p:txBody>
      </p:sp>
      <p:sp>
        <p:nvSpPr>
          <p:cNvPr id="61" name="Text Placeholder 16">
            <a:extLst>
              <a:ext uri="{FF2B5EF4-FFF2-40B4-BE49-F238E27FC236}">
                <a16:creationId xmlns:a16="http://schemas.microsoft.com/office/drawing/2014/main" id="{1F3AA395-C058-4F87-B3A3-A8A8BC543EF9}"/>
              </a:ext>
            </a:extLst>
          </p:cNvPr>
          <p:cNvSpPr txBox="1"/>
          <p:nvPr/>
        </p:nvSpPr>
        <p:spPr>
          <a:xfrm>
            <a:off x="2743200" y="2967871"/>
            <a:ext cx="27432000" cy="1235466"/>
          </a:xfrm>
          <a:prstGeom prst="rect">
            <a:avLst/>
          </a:prstGeom>
        </p:spPr>
        <p:txBody>
          <a:bodyPr lIns="85344" tIns="42672" rIns="85344" bIns="42672">
            <a:spAutoFit/>
          </a:bodyPr>
          <a:lstStyle>
            <a:defPPr>
              <a:defRPr lang="en-US"/>
            </a:defPPr>
            <a:lvl1pPr marL="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03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0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212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616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019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423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582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231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700">
                <a:solidFill>
                  <a:schemeClr val="bg1"/>
                </a:solidFill>
                <a:latin typeface="Titillium Web" panose="00000500000000000000" pitchFamily="2" charset="0"/>
              </a:rPr>
              <a:t>Add Author Names and Information</a:t>
            </a:r>
          </a:p>
          <a:p>
            <a:pPr algn="ctr"/>
            <a:r>
              <a:rPr lang="en-US" sz="3700">
                <a:solidFill>
                  <a:schemeClr val="bg1"/>
                </a:solidFill>
                <a:latin typeface="Titillium Web" panose="00000500000000000000" pitchFamily="2" charset="0"/>
              </a:rPr>
              <a:t>Include University or Department Names if Needed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24D4BC5-5256-4C2E-B3FB-87EA69B63AF3}"/>
              </a:ext>
            </a:extLst>
          </p:cNvPr>
          <p:cNvSpPr/>
          <p:nvPr/>
        </p:nvSpPr>
        <p:spPr>
          <a:xfrm>
            <a:off x="531761" y="5008920"/>
            <a:ext cx="7530691" cy="64995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400">
              <a:effectLst/>
              <a:latin typeface="+mj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F831EE1-8866-4A3E-8CAB-8624A11FF145}"/>
              </a:ext>
            </a:extLst>
          </p:cNvPr>
          <p:cNvSpPr/>
          <p:nvPr/>
        </p:nvSpPr>
        <p:spPr>
          <a:xfrm>
            <a:off x="8638664" y="5008919"/>
            <a:ext cx="7530691" cy="164631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400">
              <a:effectLst/>
              <a:latin typeface="+mj-lt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026A6A3-D6D2-4951-8B04-EF51015D25DB}"/>
              </a:ext>
            </a:extLst>
          </p:cNvPr>
          <p:cNvSpPr/>
          <p:nvPr/>
        </p:nvSpPr>
        <p:spPr>
          <a:xfrm>
            <a:off x="16745567" y="5008919"/>
            <a:ext cx="7530691" cy="164631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400">
              <a:effectLst/>
              <a:latin typeface="+mj-lt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9BFD724-D51D-4DD6-A93A-40ABEA405C90}"/>
              </a:ext>
            </a:extLst>
          </p:cNvPr>
          <p:cNvSpPr/>
          <p:nvPr/>
        </p:nvSpPr>
        <p:spPr>
          <a:xfrm>
            <a:off x="24852469" y="5011346"/>
            <a:ext cx="7530691" cy="11752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400">
              <a:effectLst/>
              <a:latin typeface="+mj-lt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36036AE-C83F-4AC9-800C-C6574727635F}"/>
              </a:ext>
            </a:extLst>
          </p:cNvPr>
          <p:cNvSpPr/>
          <p:nvPr/>
        </p:nvSpPr>
        <p:spPr>
          <a:xfrm>
            <a:off x="531761" y="12299965"/>
            <a:ext cx="7530691" cy="91720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400">
              <a:effectLst/>
              <a:latin typeface="+mj-lt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5D5CB20-8752-4D75-A601-0EEB3443D27F}"/>
              </a:ext>
            </a:extLst>
          </p:cNvPr>
          <p:cNvSpPr/>
          <p:nvPr/>
        </p:nvSpPr>
        <p:spPr>
          <a:xfrm>
            <a:off x="24854309" y="17291329"/>
            <a:ext cx="7530691" cy="41716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400">
              <a:effectLst/>
              <a:latin typeface="+mj-lt"/>
            </a:endParaRPr>
          </a:p>
        </p:txBody>
      </p:sp>
      <p:sp>
        <p:nvSpPr>
          <p:cNvPr id="58" name="TextBox 19">
            <a:extLst>
              <a:ext uri="{FF2B5EF4-FFF2-40B4-BE49-F238E27FC236}">
                <a16:creationId xmlns:a16="http://schemas.microsoft.com/office/drawing/2014/main" id="{B4F3D693-DA0F-454D-94C0-CEAA07C14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23621" y="18093142"/>
            <a:ext cx="7188387" cy="30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945" tIns="30473" rIns="60945" bIns="30473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600">
                <a:effectLst/>
                <a:latin typeface="Titillium Web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EDA12B6-07B5-44F9-8F8B-E1BE66469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761" y="5011347"/>
            <a:ext cx="7530691" cy="571294"/>
          </a:xfrm>
          <a:prstGeom prst="rect">
            <a:avLst/>
          </a:prstGeom>
          <a:solidFill>
            <a:srgbClr val="03AD80"/>
          </a:solidFill>
          <a:ln w="12700">
            <a:noFill/>
            <a:miter lim="800000"/>
          </a:ln>
        </p:spPr>
        <p:txBody>
          <a:bodyPr wrap="none" lIns="182880" tIns="48768" rIns="182880" bIns="45709" anchor="ctr" anchorCtr="0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3135215">
              <a:defRPr/>
            </a:pPr>
            <a:r>
              <a:rPr lang="en-US">
                <a:solidFill>
                  <a:schemeClr val="bg1"/>
                </a:solidFill>
                <a:effectLst/>
                <a:latin typeface="Amaranth" panose="02000503050000020004" pitchFamily="2" charset="0"/>
              </a:rPr>
              <a:t>Abstract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C463412-CC68-4A0F-AE72-68EF99EB2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761" y="12010934"/>
            <a:ext cx="7530691" cy="571293"/>
          </a:xfrm>
          <a:prstGeom prst="rect">
            <a:avLst/>
          </a:prstGeom>
          <a:solidFill>
            <a:srgbClr val="03AD80"/>
          </a:solidFill>
          <a:ln w="12700">
            <a:noFill/>
            <a:miter lim="800000"/>
          </a:ln>
        </p:spPr>
        <p:txBody>
          <a:bodyPr wrap="none" lIns="182880" tIns="48768" rIns="182880" bIns="45709" anchor="ctr" anchorCtr="0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3135215">
              <a:defRPr/>
            </a:pPr>
            <a:r>
              <a:rPr lang="en-US">
                <a:solidFill>
                  <a:schemeClr val="bg1"/>
                </a:solidFill>
                <a:effectLst/>
                <a:latin typeface="Amaranth" panose="02000503050000020004" pitchFamily="2" charset="0"/>
              </a:rPr>
              <a:t>Introduction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68B6862-5CC5-4906-AC03-EA9661AD1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8664" y="5011347"/>
            <a:ext cx="7530691" cy="571294"/>
          </a:xfrm>
          <a:prstGeom prst="rect">
            <a:avLst/>
          </a:prstGeom>
          <a:solidFill>
            <a:srgbClr val="03AD80"/>
          </a:solidFill>
          <a:ln w="12700">
            <a:noFill/>
            <a:miter lim="800000"/>
          </a:ln>
        </p:spPr>
        <p:txBody>
          <a:bodyPr wrap="none" lIns="182880" tIns="48768" rIns="182880" bIns="45709" anchor="ctr" anchorCtr="0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3135215">
              <a:defRPr/>
            </a:pPr>
            <a:r>
              <a:rPr lang="en-US">
                <a:solidFill>
                  <a:schemeClr val="bg1"/>
                </a:solidFill>
                <a:effectLst/>
                <a:latin typeface="Amaranth" panose="02000503050000020004" pitchFamily="2" charset="0"/>
              </a:rPr>
              <a:t>Methodology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D96BB99-3F6E-4E73-BA6B-A122D83B1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5567" y="5011347"/>
            <a:ext cx="7530691" cy="571294"/>
          </a:xfrm>
          <a:prstGeom prst="rect">
            <a:avLst/>
          </a:prstGeom>
          <a:solidFill>
            <a:srgbClr val="03AD80"/>
          </a:solidFill>
          <a:ln w="12700">
            <a:noFill/>
            <a:miter lim="800000"/>
          </a:ln>
        </p:spPr>
        <p:txBody>
          <a:bodyPr wrap="none" lIns="182880" tIns="48768" rIns="182880" bIns="45709" anchor="ctr" anchorCtr="0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3135215">
              <a:defRPr/>
            </a:pPr>
            <a:r>
              <a:rPr lang="en-US">
                <a:solidFill>
                  <a:schemeClr val="bg1"/>
                </a:solidFill>
                <a:effectLst/>
                <a:latin typeface="Amaranth" panose="02000503050000020004" pitchFamily="2" charset="0"/>
              </a:rPr>
              <a:t>Results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BE282AE-183A-4D49-B152-23A5A101B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52469" y="5008920"/>
            <a:ext cx="7530691" cy="571293"/>
          </a:xfrm>
          <a:prstGeom prst="rect">
            <a:avLst/>
          </a:prstGeom>
          <a:solidFill>
            <a:srgbClr val="03AD80"/>
          </a:solidFill>
          <a:ln w="12700">
            <a:noFill/>
            <a:miter lim="800000"/>
          </a:ln>
        </p:spPr>
        <p:txBody>
          <a:bodyPr wrap="none" lIns="182880" tIns="48768" rIns="182880" bIns="45709" anchor="ctr" anchorCtr="0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3135215">
              <a:defRPr/>
            </a:pPr>
            <a:r>
              <a:rPr lang="en-US">
                <a:solidFill>
                  <a:schemeClr val="bg1"/>
                </a:solidFill>
                <a:effectLst/>
                <a:latin typeface="Amaranth" panose="02000503050000020004" pitchFamily="2" charset="0"/>
              </a:rPr>
              <a:t>Conclusion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EDC1F28-88BB-4DAD-9112-B4904B4A7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54309" y="17291328"/>
            <a:ext cx="7530691" cy="571293"/>
          </a:xfrm>
          <a:prstGeom prst="rect">
            <a:avLst/>
          </a:prstGeom>
          <a:solidFill>
            <a:srgbClr val="03AD80"/>
          </a:solidFill>
          <a:ln w="12700">
            <a:noFill/>
            <a:miter lim="800000"/>
          </a:ln>
        </p:spPr>
        <p:txBody>
          <a:bodyPr wrap="none" lIns="182880" tIns="48768" rIns="182880" bIns="45709" anchor="ctr" anchorCtr="0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3135215">
              <a:defRPr/>
            </a:pPr>
            <a:r>
              <a:rPr lang="en-US">
                <a:solidFill>
                  <a:schemeClr val="bg1"/>
                </a:solidFill>
                <a:effectLst/>
                <a:latin typeface="Amaranth" panose="02000503050000020004" pitchFamily="2" charset="0"/>
              </a:rPr>
              <a:t>Acknowledgements</a:t>
            </a:r>
          </a:p>
        </p:txBody>
      </p:sp>
      <p:sp>
        <p:nvSpPr>
          <p:cNvPr id="38" name="Text Box 6">
            <a:extLst>
              <a:ext uri="{FF2B5EF4-FFF2-40B4-BE49-F238E27FC236}">
                <a16:creationId xmlns:a16="http://schemas.microsoft.com/office/drawing/2014/main" id="{58B3357B-4821-4FA8-8444-207C696AAA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913" y="5813161"/>
            <a:ext cx="718838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>
            <a:spAutoFit/>
          </a:bodyPr>
          <a:lstStyle>
            <a:defPPr>
              <a:defRPr kern="1200"/>
            </a:defPPr>
            <a:lvl1pPr defTabSz="4703763" eaLnBrk="0" hangingPunct="0">
              <a:defRPr sz="93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9pPr>
          </a:lstStyle>
          <a:p>
            <a:r>
              <a:rPr lang="en-US" sz="1600">
                <a:latin typeface="Titillium Web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39" name="Text Box 6">
            <a:extLst>
              <a:ext uri="{FF2B5EF4-FFF2-40B4-BE49-F238E27FC236}">
                <a16:creationId xmlns:a16="http://schemas.microsoft.com/office/drawing/2014/main" id="{1B3DAFDC-3567-41A6-899A-8D92E3BE5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913" y="12842676"/>
            <a:ext cx="718838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>
            <a:spAutoFit/>
          </a:bodyPr>
          <a:lstStyle>
            <a:defPPr>
              <a:defRPr kern="1200"/>
            </a:defPPr>
            <a:lvl1pPr defTabSz="4703763" eaLnBrk="0" hangingPunct="0">
              <a:defRPr sz="93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9pPr>
          </a:lstStyle>
          <a:p>
            <a:r>
              <a:rPr lang="en-US" sz="1600">
                <a:latin typeface="Titillium Web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64" name="Text Box 6">
            <a:extLst>
              <a:ext uri="{FF2B5EF4-FFF2-40B4-BE49-F238E27FC236}">
                <a16:creationId xmlns:a16="http://schemas.microsoft.com/office/drawing/2014/main" id="{862E7ADB-31DC-4FA6-AC30-3482F9072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09816" y="5809382"/>
            <a:ext cx="718838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>
            <a:spAutoFit/>
          </a:bodyPr>
          <a:lstStyle>
            <a:defPPr>
              <a:defRPr kern="1200"/>
            </a:defPPr>
            <a:lvl1pPr defTabSz="4703763" eaLnBrk="0" hangingPunct="0">
              <a:defRPr sz="93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9pPr>
          </a:lstStyle>
          <a:p>
            <a:r>
              <a:rPr lang="en-US" sz="1600">
                <a:latin typeface="Titillium Web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251" name="Text Box 6">
            <a:extLst>
              <a:ext uri="{FF2B5EF4-FFF2-40B4-BE49-F238E27FC236}">
                <a16:creationId xmlns:a16="http://schemas.microsoft.com/office/drawing/2014/main" id="{415768D9-2D35-44FA-889C-1EC1DE8F0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6719" y="5770021"/>
            <a:ext cx="718838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>
            <a:spAutoFit/>
          </a:bodyPr>
          <a:lstStyle>
            <a:defPPr>
              <a:defRPr kern="1200"/>
            </a:defPPr>
            <a:lvl1pPr defTabSz="4703763" eaLnBrk="0" hangingPunct="0">
              <a:defRPr sz="93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9pPr>
          </a:lstStyle>
          <a:p>
            <a:r>
              <a:rPr lang="en-US" sz="1600">
                <a:latin typeface="Titillium Web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5BA5B394-92CD-4B3C-9507-4B3F124A5E31}"/>
              </a:ext>
            </a:extLst>
          </p:cNvPr>
          <p:cNvSpPr txBox="1"/>
          <p:nvPr/>
        </p:nvSpPr>
        <p:spPr>
          <a:xfrm>
            <a:off x="25023621" y="5771174"/>
            <a:ext cx="71883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1600">
                <a:latin typeface="Titillium Web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pic>
        <p:nvPicPr>
          <p:cNvPr id="260" name="New picture" title=""/>
          <p:cNvPicPr/>
          <p:nvPr/>
        </p:nvPicPr>
        <p:blipFill>
          <a:blip r:embed="rId3"/>
          <a:stretch>
            <a:fillRect/>
          </a:stretch>
        </p:blipFill>
        <p:spPr>
          <a:xfrm>
            <a:off x="6235700" y="3759200"/>
            <a:ext cx="20459700" cy="144272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2.04.14"/>
  <p:tag name="AS_TITLE" val="Aspose.Slides for .NET 4.0 Client Profile"/>
  <p:tag name="AS_VERSION" val="22.4"/>
  <p:tag name="POSTERNERDTEMPLATE" val="philosophicalseafoam|08-2022"/>
</p:tagLst>
</file>

<file path=ppt/theme/theme1.xml><?xml version="1.0" encoding="utf-8"?>
<a:theme xmlns:r="http://schemas.openxmlformats.org/officeDocument/2006/relationships" xmlns:a="http://schemas.openxmlformats.org/drawingml/2006/main" name="Default Desig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Graphicsland</Company>
  <PresentationFormat>Custom</PresentationFormat>
  <Paragraphs>15</Paragraphs>
  <Slides>1</Slides>
  <Notes>1</Notes>
  <TotalTime>2653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8">
      <vt:lpstr>Arial</vt:lpstr>
      <vt:lpstr>Calibri</vt:lpstr>
      <vt:lpstr>Amaranth</vt:lpstr>
      <vt:lpstr>Titillium Web</vt:lpstr>
      <vt:lpstr>Times New Roman</vt:lpstr>
      <vt:lpstr>Open Sans</vt:lpstr>
      <vt:lpstr>Default Design</vt:lpstr>
      <vt:lpstr>PowerPoint Presentation</vt:lpstr>
    </vt:vector>
  </TitlesOfParts>
  <LinksUpToDate>0</LinksUpToDate>
  <SharedDoc>0</SharedDoc>
  <HyperlinksChanged>0</HyperlinksChanged>
  <Application>Aspose.Slides for .NET</Application>
  <AppVersion>22.0400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Scientific poster example</dc:title>
  <cp:category>science research poster</cp:category>
  <dc:creator>Graphicsland/MakeSigns.com</dc:creator>
  <dc:description>Download our scientific poster templates at no cost to you and get one step closer to making a great research poster.</dc:description>
  <cp:keywords>scientific, research, template, custom, poster, presentation, symposium, printing, PowerPoint, create, design, example, sample, download</cp:keywords>
  <cp:lastModifiedBy>Justin Delre</cp:lastModifiedBy>
  <cp:revision>58</cp:revision>
  <dcterms:modified xsi:type="dcterms:W3CDTF">2024-02-07T19:42:53Z</dcterms:modified>
  <dc:subject>Template For Scientific Poster Presentation</dc:subject>
</cp:coreProperties>
</file>