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2"/>
  </p:sldMasterIdLst>
  <p:handoutMasterIdLst>
    <p:handoutMasterId r:id="rId3"/>
  </p:handoutMasterIdLst>
  <p:sldIdLst>
    <p:sldId id="259" r:id="rId4"/>
  </p:sldIdLst>
  <p:sldSz cx="43891200" cy="21945600"/>
  <p:notesSz cx="6953250" cy="9239250"/>
  <p:embeddedFontLst>
    <p:embeddedFont>
      <p:font typeface="Nunito" panose="00000500000000000000" pitchFamily="2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custDataLst>
    <p:tags r:id="rId5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Justin Delre" initials="JD" lastIdx="0" clrIdx="0">
    <p:extLst>
      <p:ext uri="{19B8F6BF-5375-455C-9EA6-DF929625EA0E}">
        <p15:presenceInfo xmlns:p15="http://schemas.microsoft.com/office/powerpoint/2012/main" userId="Justin Delre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658" autoAdjust="0"/>
    <p:restoredTop sz="94575" autoAdjust="0"/>
  </p:normalViewPr>
  <p:slideViewPr>
    <p:cSldViewPr>
      <p:cViewPr varScale="1">
        <p:scale>
          <a:sx n="40" d="100"/>
          <a:sy n="40" d="100"/>
        </p:scale>
        <p:origin x="206" y="29"/>
      </p:cViewPr>
      <p:guideLst>
        <p:guide orient="horz" pos="6912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font" Target="fonts/font5.fntdata" /><Relationship Id="rId11" Type="http://schemas.openxmlformats.org/officeDocument/2006/relationships/font" Target="fonts/font6.fntdata" /><Relationship Id="rId12" Type="http://schemas.openxmlformats.org/officeDocument/2006/relationships/font" Target="fonts/font7.fntdata" /><Relationship Id="rId13" Type="http://schemas.openxmlformats.org/officeDocument/2006/relationships/font" Target="fonts/font8.fntdata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l" defTabSz="92868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92868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570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l" defTabSz="92868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570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92868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4F1B5D8-D97D-47DE-99FD-BED51FB7C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78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7" y="6817784"/>
            <a:ext cx="37306250" cy="4703233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2435417"/>
            <a:ext cx="30724475" cy="5609167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04815" indent="0" algn="ctr">
              <a:buNone/>
              <a:defRPr/>
            </a:lvl2pPr>
            <a:lvl3pPr marL="609630" indent="0" algn="ctr">
              <a:buNone/>
              <a:defRPr/>
            </a:lvl3pPr>
            <a:lvl4pPr marL="914446" indent="0" algn="ctr">
              <a:buNone/>
              <a:defRPr/>
            </a:lvl4pPr>
            <a:lvl5pPr marL="1219261" indent="0" algn="ctr">
              <a:buNone/>
              <a:defRPr/>
            </a:lvl5pPr>
            <a:lvl6pPr marL="1524076" indent="0" algn="ctr">
              <a:buNone/>
              <a:defRPr/>
            </a:lvl6pPr>
            <a:lvl7pPr marL="1828891" indent="0" algn="ctr">
              <a:buNone/>
              <a:defRPr/>
            </a:lvl7pPr>
            <a:lvl8pPr marL="2133707" indent="0" algn="ctr">
              <a:buNone/>
              <a:defRPr/>
            </a:lvl8pPr>
            <a:lvl9pPr marL="24385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5EDBB11-81A3-4CFA-BA97-1ABE9A8F3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677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5ECC0F7-0140-4FFA-BB4D-270D63D3C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775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41" y="878417"/>
            <a:ext cx="9875837" cy="1872615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878417"/>
            <a:ext cx="29475112" cy="1872615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BC1B9D64-3336-481D-94A5-F579BB4A8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4209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3927" y="878417"/>
            <a:ext cx="39503350" cy="3657600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3927" y="5120218"/>
            <a:ext cx="19675475" cy="7191375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021803" y="5120218"/>
            <a:ext cx="19675475" cy="7191375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93927" y="12413192"/>
            <a:ext cx="19675475" cy="7191375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21803" y="12413192"/>
            <a:ext cx="19675475" cy="7191375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2D98BD33-354E-4B11-91E6-709054688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9802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5940B6B-3169-44D4-847B-7863905C3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2901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4102294"/>
            <a:ext cx="37307838" cy="4358217"/>
          </a:xfrm>
        </p:spPr>
        <p:txBody>
          <a:bodyPr anchor="t"/>
          <a:lstStyle>
            <a:defPPr>
              <a:defRPr kern="1200"/>
            </a:defPPr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9301692"/>
            <a:ext cx="37307838" cy="48006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333"/>
            </a:lvl1pPr>
            <a:lvl2pPr marL="304815" indent="0">
              <a:buNone/>
              <a:defRPr sz="1200"/>
            </a:lvl2pPr>
            <a:lvl3pPr marL="609630" indent="0">
              <a:buNone/>
              <a:defRPr sz="1067"/>
            </a:lvl3pPr>
            <a:lvl4pPr marL="914446" indent="0">
              <a:buNone/>
              <a:defRPr sz="933"/>
            </a:lvl4pPr>
            <a:lvl5pPr marL="1219261" indent="0">
              <a:buNone/>
              <a:defRPr sz="933"/>
            </a:lvl5pPr>
            <a:lvl6pPr marL="1524076" indent="0">
              <a:buNone/>
              <a:defRPr sz="933"/>
            </a:lvl6pPr>
            <a:lvl7pPr marL="1828891" indent="0">
              <a:buNone/>
              <a:defRPr sz="933"/>
            </a:lvl7pPr>
            <a:lvl8pPr marL="2133707" indent="0">
              <a:buNone/>
              <a:defRPr sz="933"/>
            </a:lvl8pPr>
            <a:lvl9pPr marL="2438522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03A4FA6-7C07-49C1-973B-224AB06B9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1738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7" y="5120217"/>
            <a:ext cx="19675475" cy="14484350"/>
          </a:xfrm>
        </p:spPr>
        <p:txBody>
          <a:bodyPr/>
          <a:lstStyle>
            <a:defPPr>
              <a:defRPr kern="1200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3" y="5120217"/>
            <a:ext cx="19675475" cy="14484350"/>
          </a:xfrm>
        </p:spPr>
        <p:txBody>
          <a:bodyPr/>
          <a:lstStyle>
            <a:defPPr>
              <a:defRPr kern="1200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B302B25C-7078-4EDD-9EEA-F171F39DF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0333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4912785"/>
            <a:ext cx="19392900" cy="204681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6959600"/>
            <a:ext cx="19392900" cy="12643908"/>
          </a:xfr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4912785"/>
            <a:ext cx="19400838" cy="204681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6959600"/>
            <a:ext cx="19400838" cy="12643908"/>
          </a:xfr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2F454DA-B8E5-407C-A8B0-B2982CBF7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8905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65CC813-0CE0-4F7E-9B7F-FCCCD6CE8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3568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5D3508A-868C-432E-A93E-3C5AF7B20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7732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874184"/>
            <a:ext cx="14439900" cy="3717925"/>
          </a:xfrm>
        </p:spPr>
        <p:txBody>
          <a:bodyPr anchor="b"/>
          <a:lstStyle>
            <a:defPPr>
              <a:defRPr kern="1200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874184"/>
            <a:ext cx="24536400" cy="18729325"/>
          </a:xfrm>
        </p:spPr>
        <p:txBody>
          <a:bodyPr/>
          <a:lstStyle>
            <a:defPPr>
              <a:defRPr kern="1200"/>
            </a:defPPr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4592109"/>
            <a:ext cx="14439900" cy="150114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EB5CAF5-4FB5-4E33-861E-BCE1A1103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6918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5" y="15361712"/>
            <a:ext cx="26335038" cy="1813983"/>
          </a:xfrm>
        </p:spPr>
        <p:txBody>
          <a:bodyPr anchor="b"/>
          <a:lstStyle>
            <a:defPPr>
              <a:defRPr kern="1200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5" y="1961092"/>
            <a:ext cx="26335038" cy="13166725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5" y="17175694"/>
            <a:ext cx="26335038" cy="2574925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1738493-E10F-4F1A-B075-F4B94CA41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7478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../media/image1.png" /><Relationship Id="rId14" Type="http://schemas.openxmlformats.org/officeDocument/2006/relationships/image" Target="../media/image2.pn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878417"/>
            <a:ext cx="395033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5120217"/>
            <a:ext cx="39503350" cy="144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19985568"/>
            <a:ext cx="1024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l" defTabSz="2508375">
              <a:defRPr sz="38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19985568"/>
            <a:ext cx="13900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2508375">
              <a:defRPr sz="38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19985568"/>
            <a:ext cx="1024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2508375">
              <a:defRPr sz="38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42DBB13-E718-4C9A-AC99-89A36AFA8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074400" y="109728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0690800" y="109728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4"/>
          <a:stretch>
            <a:fillRect/>
          </a:stretch>
        </p:blipFill>
        <p:spPr>
          <a:xfrm>
            <a:off x="6946900" y="224536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6946900" y="230251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perceptualpewter  Size: 48x24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defPPr>
        <a:defRPr kern="1200"/>
      </a:defPPr>
      <a:lvl1pPr algn="ctr" defTabSz="2508375" rtl="0" eaLnBrk="0" fontAlgn="base" hangingPunct="0">
        <a:spcBef>
          <a:spcPct val="0"/>
        </a:spcBef>
        <a:spcAft>
          <a:spcPct val="0"/>
        </a:spcAft>
        <a:defRPr sz="12134">
          <a:solidFill>
            <a:schemeClr val="tx2"/>
          </a:solidFill>
          <a:latin typeface="+mj-lt"/>
          <a:ea typeface="+mj-ea"/>
          <a:cs typeface="+mj-cs"/>
        </a:defRPr>
      </a:lvl1pPr>
      <a:lvl2pPr algn="ctr" defTabSz="2508375" rtl="0" eaLnBrk="0" fontAlgn="base" hangingPunct="0">
        <a:spcBef>
          <a:spcPct val="0"/>
        </a:spcBef>
        <a:spcAft>
          <a:spcPct val="0"/>
        </a:spcAft>
        <a:defRPr sz="12134">
          <a:solidFill>
            <a:schemeClr val="tx2"/>
          </a:solidFill>
          <a:latin typeface="Arial" pitchFamily="34" charset="0"/>
        </a:defRPr>
      </a:lvl2pPr>
      <a:lvl3pPr algn="ctr" defTabSz="2508375" rtl="0" eaLnBrk="0" fontAlgn="base" hangingPunct="0">
        <a:spcBef>
          <a:spcPct val="0"/>
        </a:spcBef>
        <a:spcAft>
          <a:spcPct val="0"/>
        </a:spcAft>
        <a:defRPr sz="12134">
          <a:solidFill>
            <a:schemeClr val="tx2"/>
          </a:solidFill>
          <a:latin typeface="Arial" pitchFamily="34" charset="0"/>
        </a:defRPr>
      </a:lvl3pPr>
      <a:lvl4pPr algn="ctr" defTabSz="2508375" rtl="0" eaLnBrk="0" fontAlgn="base" hangingPunct="0">
        <a:spcBef>
          <a:spcPct val="0"/>
        </a:spcBef>
        <a:spcAft>
          <a:spcPct val="0"/>
        </a:spcAft>
        <a:defRPr sz="12134">
          <a:solidFill>
            <a:schemeClr val="tx2"/>
          </a:solidFill>
          <a:latin typeface="Arial" pitchFamily="34" charset="0"/>
        </a:defRPr>
      </a:lvl4pPr>
      <a:lvl5pPr algn="ctr" defTabSz="2508375" rtl="0" eaLnBrk="0" fontAlgn="base" hangingPunct="0">
        <a:spcBef>
          <a:spcPct val="0"/>
        </a:spcBef>
        <a:spcAft>
          <a:spcPct val="0"/>
        </a:spcAft>
        <a:defRPr sz="12134">
          <a:solidFill>
            <a:schemeClr val="tx2"/>
          </a:solidFill>
          <a:latin typeface="Arial" pitchFamily="34" charset="0"/>
        </a:defRPr>
      </a:lvl5pPr>
      <a:lvl6pPr marL="304815" algn="ctr" defTabSz="2508375" rtl="0" fontAlgn="base">
        <a:spcBef>
          <a:spcPct val="0"/>
        </a:spcBef>
        <a:spcAft>
          <a:spcPct val="0"/>
        </a:spcAft>
        <a:defRPr sz="12134">
          <a:solidFill>
            <a:schemeClr val="tx2"/>
          </a:solidFill>
          <a:latin typeface="Arial" pitchFamily="34" charset="0"/>
        </a:defRPr>
      </a:lvl6pPr>
      <a:lvl7pPr marL="609630" algn="ctr" defTabSz="2508375" rtl="0" fontAlgn="base">
        <a:spcBef>
          <a:spcPct val="0"/>
        </a:spcBef>
        <a:spcAft>
          <a:spcPct val="0"/>
        </a:spcAft>
        <a:defRPr sz="12134">
          <a:solidFill>
            <a:schemeClr val="tx2"/>
          </a:solidFill>
          <a:latin typeface="Arial" pitchFamily="34" charset="0"/>
        </a:defRPr>
      </a:lvl7pPr>
      <a:lvl8pPr marL="914446" algn="ctr" defTabSz="2508375" rtl="0" fontAlgn="base">
        <a:spcBef>
          <a:spcPct val="0"/>
        </a:spcBef>
        <a:spcAft>
          <a:spcPct val="0"/>
        </a:spcAft>
        <a:defRPr sz="12134">
          <a:solidFill>
            <a:schemeClr val="tx2"/>
          </a:solidFill>
          <a:latin typeface="Arial" pitchFamily="34" charset="0"/>
        </a:defRPr>
      </a:lvl8pPr>
      <a:lvl9pPr marL="1219261" algn="ctr" defTabSz="2508375" rtl="0" fontAlgn="base">
        <a:spcBef>
          <a:spcPct val="0"/>
        </a:spcBef>
        <a:spcAft>
          <a:spcPct val="0"/>
        </a:spcAft>
        <a:defRPr sz="12134">
          <a:solidFill>
            <a:schemeClr val="tx2"/>
          </a:solidFill>
          <a:latin typeface="Arial" pitchFamily="34" charset="0"/>
        </a:defRPr>
      </a:lvl9pPr>
    </p:titleStyle>
    <p:bodyStyle>
      <a:defPPr>
        <a:defRPr kern="1200"/>
      </a:defPPr>
      <a:lvl1pPr marL="939847" indent="-939847" algn="l" defTabSz="2508375" rtl="0" eaLnBrk="0" fontAlgn="base" hangingPunct="0">
        <a:spcBef>
          <a:spcPct val="20000"/>
        </a:spcBef>
        <a:spcAft>
          <a:spcPct val="0"/>
        </a:spcAft>
        <a:buChar char="•"/>
        <a:defRPr sz="8800">
          <a:solidFill>
            <a:schemeClr val="tx1"/>
          </a:solidFill>
          <a:latin typeface="+mn-lt"/>
          <a:ea typeface="+mn-ea"/>
          <a:cs typeface="+mn-cs"/>
        </a:defRPr>
      </a:lvl1pPr>
      <a:lvl2pPr marL="2038452" indent="-784265" algn="l" defTabSz="2508375" rtl="0" eaLnBrk="0" fontAlgn="base" hangingPunct="0">
        <a:spcBef>
          <a:spcPct val="20000"/>
        </a:spcBef>
        <a:spcAft>
          <a:spcPct val="0"/>
        </a:spcAft>
        <a:buChar char="–"/>
        <a:defRPr sz="7667">
          <a:solidFill>
            <a:schemeClr val="tx1"/>
          </a:solidFill>
          <a:latin typeface="+mn-lt"/>
        </a:defRPr>
      </a:lvl2pPr>
      <a:lvl3pPr marL="3134940" indent="-626565" algn="l" defTabSz="2508375" rtl="0" eaLnBrk="0" fontAlgn="base" hangingPunct="0">
        <a:spcBef>
          <a:spcPct val="20000"/>
        </a:spcBef>
        <a:spcAft>
          <a:spcPct val="0"/>
        </a:spcAft>
        <a:buChar char="•"/>
        <a:defRPr sz="6600">
          <a:solidFill>
            <a:schemeClr val="tx1"/>
          </a:solidFill>
          <a:latin typeface="+mn-lt"/>
        </a:defRPr>
      </a:lvl3pPr>
      <a:lvl4pPr marL="4389128" indent="-626565" algn="l" defTabSz="2508375" rtl="0" eaLnBrk="0" fontAlgn="base" hangingPunct="0">
        <a:spcBef>
          <a:spcPct val="20000"/>
        </a:spcBef>
        <a:spcAft>
          <a:spcPct val="0"/>
        </a:spcAft>
        <a:buChar char="–"/>
        <a:defRPr sz="5467">
          <a:solidFill>
            <a:schemeClr val="tx1"/>
          </a:solidFill>
          <a:latin typeface="+mn-lt"/>
        </a:defRPr>
      </a:lvl4pPr>
      <a:lvl5pPr marL="5644374" indent="-627623" algn="l" defTabSz="2508375" rtl="0" eaLnBrk="0" fontAlgn="base" hangingPunct="0">
        <a:spcBef>
          <a:spcPct val="20000"/>
        </a:spcBef>
        <a:spcAft>
          <a:spcPct val="0"/>
        </a:spcAft>
        <a:buChar char="»"/>
        <a:defRPr sz="5467">
          <a:solidFill>
            <a:schemeClr val="tx1"/>
          </a:solidFill>
          <a:latin typeface="+mn-lt"/>
        </a:defRPr>
      </a:lvl5pPr>
      <a:lvl6pPr marL="5949189" indent="-627623" algn="l" defTabSz="2508375" rtl="0" fontAlgn="base">
        <a:spcBef>
          <a:spcPct val="20000"/>
        </a:spcBef>
        <a:spcAft>
          <a:spcPct val="0"/>
        </a:spcAft>
        <a:buChar char="»"/>
        <a:defRPr sz="5467">
          <a:solidFill>
            <a:schemeClr val="tx1"/>
          </a:solidFill>
          <a:latin typeface="+mn-lt"/>
        </a:defRPr>
      </a:lvl6pPr>
      <a:lvl7pPr marL="6254005" indent="-627623" algn="l" defTabSz="2508375" rtl="0" fontAlgn="base">
        <a:spcBef>
          <a:spcPct val="20000"/>
        </a:spcBef>
        <a:spcAft>
          <a:spcPct val="0"/>
        </a:spcAft>
        <a:buChar char="»"/>
        <a:defRPr sz="5467">
          <a:solidFill>
            <a:schemeClr val="tx1"/>
          </a:solidFill>
          <a:latin typeface="+mn-lt"/>
        </a:defRPr>
      </a:lvl7pPr>
      <a:lvl8pPr marL="6558820" indent="-627623" algn="l" defTabSz="2508375" rtl="0" fontAlgn="base">
        <a:spcBef>
          <a:spcPct val="20000"/>
        </a:spcBef>
        <a:spcAft>
          <a:spcPct val="0"/>
        </a:spcAft>
        <a:buChar char="»"/>
        <a:defRPr sz="5467">
          <a:solidFill>
            <a:schemeClr val="tx1"/>
          </a:solidFill>
          <a:latin typeface="+mn-lt"/>
        </a:defRPr>
      </a:lvl8pPr>
      <a:lvl9pPr marL="6863635" indent="-627623" algn="l" defTabSz="2508375" rtl="0" fontAlgn="base">
        <a:spcBef>
          <a:spcPct val="20000"/>
        </a:spcBef>
        <a:spcAft>
          <a:spcPct val="0"/>
        </a:spcAft>
        <a:buChar char="»"/>
        <a:defRPr sz="54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8C8C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355600"/>
            <a:ext cx="43281600" cy="3996231"/>
          </a:xfrm>
          <a:prstGeom prst="roundRect">
            <a:avLst>
              <a:gd name="adj" fmla="val 6990"/>
            </a:avLst>
          </a:prstGeom>
          <a:solidFill>
            <a:srgbClr val="2D3C50"/>
          </a:solidFill>
          <a:ln>
            <a:noFill/>
            <a:miter lim="800000"/>
          </a:ln>
        </p:spPr>
        <p:txBody>
          <a:bodyPr/>
          <a:lstStyle>
            <a:defPPr>
              <a:defRPr kern="1200"/>
            </a:defPPr>
          </a:lstStyle>
          <a:p>
            <a:pPr eaLnBrk="1" hangingPunct="1"/>
            <a:endParaRPr lang="en-US" sz="2667" i="1">
              <a:noFill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2C25681-95AF-45D0-852E-DC3E00E2FDFE}"/>
              </a:ext>
            </a:extLst>
          </p:cNvPr>
          <p:cNvSpPr txBox="1"/>
          <p:nvPr/>
        </p:nvSpPr>
        <p:spPr>
          <a:xfrm>
            <a:off x="9753600" y="762000"/>
            <a:ext cx="24384000" cy="19582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8198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6396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345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127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90995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2691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473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025593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r>
              <a:rPr lang="en-US" sz="5700">
                <a:solidFill>
                  <a:schemeClr val="bg1"/>
                </a:solidFill>
                <a:latin typeface="Nunito" panose="00000500000000000000" pitchFamily="2" charset="0"/>
              </a:rPr>
              <a:t>This Scientific Poster Template Is Provided By PosterNerd</a:t>
            </a:r>
            <a:endParaRPr lang="en-US" sz="5700">
              <a:solidFill>
                <a:schemeClr val="bg1"/>
              </a:solidFill>
              <a:latin typeface="Nunito" panose="00000500000000000000" pitchFamily="2" charset="0"/>
            </a:endParaRPr>
          </a:p>
          <a:p>
            <a:pPr algn="ctr" defTabSz="2507516">
              <a:spcBef>
                <a:spcPct val="20000"/>
              </a:spcBef>
              <a:defRPr/>
            </a:pPr>
            <a:r>
              <a:rPr lang="en-US" sz="5700">
                <a:solidFill>
                  <a:schemeClr val="bg1"/>
                </a:solidFill>
                <a:latin typeface="Nunito" panose="00000500000000000000" pitchFamily="2" charset="0"/>
              </a:rPr>
              <a:t>Enter A Title And Add Logos To Your Poster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F872E11-D0DF-4446-BE76-A398B88E9B44}"/>
              </a:ext>
            </a:extLst>
          </p:cNvPr>
          <p:cNvSpPr txBox="1"/>
          <p:nvPr/>
        </p:nvSpPr>
        <p:spPr>
          <a:xfrm>
            <a:off x="9753600" y="2817087"/>
            <a:ext cx="24384000" cy="11492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8198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6396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345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127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90995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2691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473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025593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7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37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336187" y="4873823"/>
            <a:ext cx="10231233" cy="6096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91440" tIns="45720" rIns="91440" bIns="45720" anchor="ctr"/>
          <a:lstStyle>
            <a:defPPr>
              <a:defRPr kern="1200"/>
            </a:defPPr>
          </a:lstStyle>
          <a:p>
            <a:pPr defTabSz="2508375"/>
            <a:r>
              <a:rPr lang="en-US" sz="2400">
                <a:solidFill>
                  <a:schemeClr val="bg1"/>
                </a:solidFill>
                <a:latin typeface="Nunito" panose="00000500000000000000" pitchFamily="2" charset="0"/>
              </a:rPr>
              <a:t>Abstract</a:t>
            </a:r>
          </a:p>
        </p:txBody>
      </p:sp>
      <p:sp>
        <p:nvSpPr>
          <p:cNvPr id="19" name="Rectangle 167">
            <a:extLst>
              <a:ext uri="{FF2B5EF4-FFF2-40B4-BE49-F238E27FC236}">
                <a16:creationId xmlns:a16="http://schemas.microsoft.com/office/drawing/2014/main" id="{CC5F2601-3472-4441-8610-673ACB878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2514" y="4873823"/>
            <a:ext cx="10231233" cy="6096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91440" tIns="45720" rIns="91440" bIns="45720" anchor="ctr"/>
          <a:lstStyle>
            <a:defPPr>
              <a:defRPr kern="1200"/>
            </a:defPPr>
          </a:lstStyle>
          <a:p>
            <a:pPr defTabSz="2508375"/>
            <a:r>
              <a:rPr lang="en-US" sz="2400">
                <a:solidFill>
                  <a:schemeClr val="bg1"/>
                </a:solidFill>
                <a:latin typeface="Nunito" panose="00000500000000000000" pitchFamily="2" charset="0"/>
              </a:rPr>
              <a:t>Materials</a:t>
            </a:r>
          </a:p>
        </p:txBody>
      </p:sp>
      <p:sp>
        <p:nvSpPr>
          <p:cNvPr id="20" name="Rectangle 167">
            <a:extLst>
              <a:ext uri="{FF2B5EF4-FFF2-40B4-BE49-F238E27FC236}">
                <a16:creationId xmlns:a16="http://schemas.microsoft.com/office/drawing/2014/main" id="{F8160BCC-36FC-4419-BD0D-F8E0CD69D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48841" y="4873823"/>
            <a:ext cx="10231233" cy="6096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91440" tIns="45720" rIns="91440" bIns="45720" anchor="ctr"/>
          <a:lstStyle>
            <a:defPPr>
              <a:defRPr kern="1200"/>
            </a:defPPr>
          </a:lstStyle>
          <a:p>
            <a:pPr defTabSz="2508375"/>
            <a:r>
              <a:rPr lang="en-US" sz="2400">
                <a:solidFill>
                  <a:schemeClr val="bg1"/>
                </a:solidFill>
                <a:latin typeface="Nunito" panose="00000500000000000000" pitchFamily="2" charset="0"/>
              </a:rPr>
              <a:t>Methodology</a:t>
            </a:r>
          </a:p>
        </p:txBody>
      </p:sp>
      <p:sp>
        <p:nvSpPr>
          <p:cNvPr id="22" name="Rectangle 167">
            <a:extLst>
              <a:ext uri="{FF2B5EF4-FFF2-40B4-BE49-F238E27FC236}">
                <a16:creationId xmlns:a16="http://schemas.microsoft.com/office/drawing/2014/main" id="{911E8223-4617-4E14-85CC-64FBEF860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5167" y="4873823"/>
            <a:ext cx="10231233" cy="6096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91440" tIns="45720" rIns="91440" bIns="45720" anchor="ctr"/>
          <a:lstStyle>
            <a:defPPr>
              <a:defRPr kern="1200"/>
            </a:defPPr>
          </a:lstStyle>
          <a:p>
            <a:pPr defTabSz="2508375"/>
            <a:r>
              <a:rPr lang="en-US" sz="2400">
                <a:solidFill>
                  <a:schemeClr val="bg1"/>
                </a:solidFill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27" name="Rectangle 167">
            <a:extLst>
              <a:ext uri="{FF2B5EF4-FFF2-40B4-BE49-F238E27FC236}">
                <a16:creationId xmlns:a16="http://schemas.microsoft.com/office/drawing/2014/main" id="{9E369C6D-A264-4B89-931F-14FD6655F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87" y="12342559"/>
            <a:ext cx="10231233" cy="6096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91440" tIns="45720" rIns="91440" bIns="45720" anchor="ctr"/>
          <a:lstStyle>
            <a:defPPr>
              <a:defRPr kern="1200"/>
            </a:defPPr>
          </a:lstStyle>
          <a:p>
            <a:pPr defTabSz="2508375"/>
            <a:r>
              <a:rPr lang="en-US" sz="2400">
                <a:solidFill>
                  <a:schemeClr val="bg1"/>
                </a:solidFill>
                <a:latin typeface="Nunito" panose="00000500000000000000" pitchFamily="2" charset="0"/>
              </a:rPr>
              <a:t>Introduction</a:t>
            </a:r>
          </a:p>
        </p:txBody>
      </p:sp>
      <p:sp>
        <p:nvSpPr>
          <p:cNvPr id="21" name="Rectangle 167">
            <a:extLst>
              <a:ext uri="{FF2B5EF4-FFF2-40B4-BE49-F238E27FC236}">
                <a16:creationId xmlns:a16="http://schemas.microsoft.com/office/drawing/2014/main" id="{101B52F1-D8CA-4741-B86D-98C03F645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48841" y="14348943"/>
            <a:ext cx="10231233" cy="6096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91440" tIns="45720" rIns="91440" bIns="45720" anchor="ctr"/>
          <a:lstStyle>
            <a:defPPr>
              <a:defRPr kern="1200"/>
            </a:defPPr>
          </a:lstStyle>
          <a:p>
            <a:pPr defTabSz="2508375"/>
            <a:r>
              <a:rPr lang="en-US" sz="2400">
                <a:solidFill>
                  <a:schemeClr val="bg1"/>
                </a:solidFill>
                <a:latin typeface="Nunito" panose="00000500000000000000" pitchFamily="2" charset="0"/>
              </a:rPr>
              <a:t>Results</a:t>
            </a:r>
          </a:p>
        </p:txBody>
      </p:sp>
      <p:sp>
        <p:nvSpPr>
          <p:cNvPr id="32" name="Rectangle 167">
            <a:extLst>
              <a:ext uri="{FF2B5EF4-FFF2-40B4-BE49-F238E27FC236}">
                <a16:creationId xmlns:a16="http://schemas.microsoft.com/office/drawing/2014/main" id="{8A36DE9E-ADA7-4B49-A36B-D777D03B4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5167" y="17715609"/>
            <a:ext cx="10231233" cy="6096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91440" tIns="45720" rIns="91440" bIns="45720" anchor="ctr"/>
          <a:lstStyle>
            <a:defPPr>
              <a:defRPr kern="1200"/>
            </a:defPPr>
          </a:lstStyle>
          <a:p>
            <a:pPr defTabSz="2508375"/>
            <a:r>
              <a:rPr lang="en-US" sz="2400">
                <a:solidFill>
                  <a:schemeClr val="bg1"/>
                </a:solidFill>
                <a:latin typeface="Nunito" panose="00000500000000000000" pitchFamily="2" charset="0"/>
              </a:rPr>
              <a:t>Acknowledgements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AD61A419-7763-464E-BEFD-5783756FD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5167" y="18488237"/>
            <a:ext cx="10231233" cy="30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l"/>
            <a:r>
              <a:rPr lang="en-US" sz="16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0D303C-BC2E-4D27-8DCB-AFFC83235B99}"/>
              </a:ext>
            </a:extLst>
          </p:cNvPr>
          <p:cNvSpPr txBox="1"/>
          <p:nvPr/>
        </p:nvSpPr>
        <p:spPr>
          <a:xfrm>
            <a:off x="245103" y="5635823"/>
            <a:ext cx="1023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 sz="16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A09F5A-1661-4BDF-A2DF-89252468F52D}"/>
              </a:ext>
            </a:extLst>
          </p:cNvPr>
          <p:cNvSpPr txBox="1"/>
          <p:nvPr/>
        </p:nvSpPr>
        <p:spPr>
          <a:xfrm>
            <a:off x="336187" y="13106400"/>
            <a:ext cx="1023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 sz="16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FB01C1-373E-4866-BF69-4540A0DE8387}"/>
              </a:ext>
            </a:extLst>
          </p:cNvPr>
          <p:cNvSpPr txBox="1"/>
          <p:nvPr/>
        </p:nvSpPr>
        <p:spPr>
          <a:xfrm>
            <a:off x="11342514" y="5635823"/>
            <a:ext cx="1023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 sz="16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289F4C29-97DA-4889-85D4-4718B5EF9EE5}"/>
              </a:ext>
            </a:extLst>
          </p:cNvPr>
          <p:cNvSpPr txBox="1"/>
          <p:nvPr/>
        </p:nvSpPr>
        <p:spPr>
          <a:xfrm>
            <a:off x="22348839" y="5635823"/>
            <a:ext cx="1023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 sz="16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E7F5A37C-2B6C-4404-91FF-0640D04BD011}"/>
              </a:ext>
            </a:extLst>
          </p:cNvPr>
          <p:cNvSpPr txBox="1"/>
          <p:nvPr/>
        </p:nvSpPr>
        <p:spPr>
          <a:xfrm>
            <a:off x="33355167" y="5635823"/>
            <a:ext cx="1023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 sz="16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52719D96-727F-42F6-8B2A-AA919B98673D}"/>
              </a:ext>
            </a:extLst>
          </p:cNvPr>
          <p:cNvSpPr txBox="1"/>
          <p:nvPr/>
        </p:nvSpPr>
        <p:spPr>
          <a:xfrm>
            <a:off x="22348841" y="15135423"/>
            <a:ext cx="1023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 sz="16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2156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722100" y="37592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perceptualpewter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</Company>
  <PresentationFormat>Custom</PresentationFormat>
  <Paragraphs>18</Paragraphs>
  <Slides>1</Slides>
  <Notes>0</Notes>
  <TotalTime>4413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Calibri</vt:lpstr>
      <vt:lpstr>Nunito</vt:lpstr>
      <vt:lpstr>Open Sans</vt:lpstr>
      <vt:lpstr>ＭＳ Ｐゴシック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Scientific poster example</dc:title>
  <cp:category>science research poster</cp:category>
  <dc:creator>Graphicsland/MakeSigns.com</dc:creator>
  <dc:description>These templates are offered for free to help your create a poster ranging from nursing research posters to psychology research posters.</dc:description>
  <cp:keywords>scientific, research, template, custom, poster, presentation, symposium, printing, PowerPoint, create, design, example, sample, download</cp:keywords>
  <cp:lastModifiedBy>Justin Delre</cp:lastModifiedBy>
  <cp:revision>143</cp:revision>
  <dcterms:modified xsi:type="dcterms:W3CDTF">2024-02-07T19:39:49Z</dcterms:modified>
  <dc:subject>Free Research Poster</dc:subject>
</cp:coreProperties>
</file>