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2.4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32918400" cy="32918400"/>
  <p:notesSz cx="6808788" cy="8086725"/>
  <p:embeddedFontLst>
    <p:embeddedFont>
      <p:font typeface="Domine" panose="02040503040403060204" pitchFamily="18" charset="0"/>
      <p:regular r:id="rId5"/>
    </p:embeddedFont>
    <p:embeddedFont>
      <p:font typeface="Montserrat Semi Bold" panose="00000700000000000000" pitchFamily="50" charset="0"/>
      <p:bold r:id="rId6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58" y="115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87538" y="606425"/>
            <a:ext cx="3033712" cy="3032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3841750"/>
            <a:ext cx="5446712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7680325"/>
            <a:ext cx="29511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7680325"/>
            <a:ext cx="29511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D68BA3D-49E0-46A5-97E9-F72E8ED8D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00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FE711041-1460-417A-9628-0999F88FE5E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87538" y="606425"/>
            <a:ext cx="3033712" cy="3032125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 altLang="en-US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337" y="10225769"/>
            <a:ext cx="27981728" cy="7056664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033" y="18654033"/>
            <a:ext cx="23042336" cy="8411936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293900" indent="0" algn="ctr">
              <a:buNone/>
              <a:defRPr/>
            </a:lvl2pPr>
            <a:lvl3pPr marL="587799" indent="0" algn="ctr">
              <a:buNone/>
              <a:defRPr/>
            </a:lvl3pPr>
            <a:lvl4pPr marL="881699" indent="0" algn="ctr">
              <a:buNone/>
              <a:defRPr/>
            </a:lvl4pPr>
            <a:lvl5pPr marL="1175598" indent="0" algn="ctr">
              <a:buNone/>
              <a:defRPr/>
            </a:lvl5pPr>
            <a:lvl6pPr marL="1469498" indent="0" algn="ctr">
              <a:buNone/>
              <a:defRPr/>
            </a:lvl6pPr>
            <a:lvl7pPr marL="1763398" indent="0" algn="ctr">
              <a:buNone/>
              <a:defRPr/>
            </a:lvl7pPr>
            <a:lvl8pPr marL="2057297" indent="0" algn="ctr">
              <a:buNone/>
              <a:defRPr/>
            </a:lvl8pPr>
            <a:lvl9pPr marL="235119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A95BE68-8CCE-46D6-825E-4C8931113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309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B474208-0198-4A25-8E49-9981AE94C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238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929" y="1319893"/>
            <a:ext cx="7406369" cy="28086503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464" y="1319893"/>
            <a:ext cx="22089836" cy="28086503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C450EB3-2DBF-480F-84FE-E177DB3F6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069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AA1885A-9E93-4209-AD0F-62A47E16B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633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1153665"/>
            <a:ext cx="27980367" cy="6536871"/>
          </a:xfrm>
        </p:spPr>
        <p:txBody>
          <a:bodyPr anchor="t"/>
          <a:lstStyle>
            <a:defPPr>
              <a:defRPr kern="1200"/>
            </a:defPPr>
            <a:lvl1pPr algn="l">
              <a:defRPr sz="25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3952764"/>
            <a:ext cx="27980367" cy="72009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286"/>
            </a:lvl1pPr>
            <a:lvl2pPr marL="293900" indent="0">
              <a:buNone/>
              <a:defRPr sz="1157"/>
            </a:lvl2pPr>
            <a:lvl3pPr marL="587799" indent="0">
              <a:buNone/>
              <a:defRPr sz="1028"/>
            </a:lvl3pPr>
            <a:lvl4pPr marL="881699" indent="0">
              <a:buNone/>
              <a:defRPr sz="900"/>
            </a:lvl4pPr>
            <a:lvl5pPr marL="1175598" indent="0">
              <a:buNone/>
              <a:defRPr sz="900"/>
            </a:lvl5pPr>
            <a:lvl6pPr marL="1469498" indent="0">
              <a:buNone/>
              <a:defRPr sz="900"/>
            </a:lvl6pPr>
            <a:lvl7pPr marL="1763398" indent="0">
              <a:buNone/>
              <a:defRPr sz="900"/>
            </a:lvl7pPr>
            <a:lvl8pPr marL="2057297" indent="0">
              <a:buNone/>
              <a:defRPr sz="900"/>
            </a:lvl8pPr>
            <a:lvl9pPr marL="235119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D8E578A-D0F8-4058-94E3-8546EF85F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3550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465" y="7682593"/>
            <a:ext cx="14747422" cy="21723804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43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24514" y="7682593"/>
            <a:ext cx="14748782" cy="21723804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43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AD92783-880D-4EF9-AAA3-035310173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015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1318533"/>
            <a:ext cx="29625472" cy="54864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464" y="7368269"/>
            <a:ext cx="14544677" cy="3071132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543" b="1"/>
            </a:lvl1pPr>
            <a:lvl2pPr marL="293900" indent="0">
              <a:buNone/>
              <a:defRPr sz="1286" b="1"/>
            </a:lvl2pPr>
            <a:lvl3pPr marL="587799" indent="0">
              <a:buNone/>
              <a:defRPr sz="1157" b="1"/>
            </a:lvl3pPr>
            <a:lvl4pPr marL="881699" indent="0">
              <a:buNone/>
              <a:defRPr sz="1028" b="1"/>
            </a:lvl4pPr>
            <a:lvl5pPr marL="1175598" indent="0">
              <a:buNone/>
              <a:defRPr sz="1028" b="1"/>
            </a:lvl5pPr>
            <a:lvl6pPr marL="1469498" indent="0">
              <a:buNone/>
              <a:defRPr sz="1028" b="1"/>
            </a:lvl6pPr>
            <a:lvl7pPr marL="1763398" indent="0">
              <a:buNone/>
              <a:defRPr sz="1028" b="1"/>
            </a:lvl7pPr>
            <a:lvl8pPr marL="2057297" indent="0">
              <a:buNone/>
              <a:defRPr sz="1028" b="1"/>
            </a:lvl8pPr>
            <a:lvl9pPr marL="2351197" indent="0">
              <a:buNone/>
              <a:defRPr sz="10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464" y="10439400"/>
            <a:ext cx="14544677" cy="18965636"/>
          </a:xfrm>
        </p:spPr>
        <p:txBody>
          <a:bodyPr/>
          <a:lstStyle>
            <a:defPPr>
              <a:defRPr kern="1200"/>
            </a:defPPr>
            <a:lvl1pPr>
              <a:defRPr sz="1543"/>
            </a:lvl1pPr>
            <a:lvl2pPr>
              <a:defRPr sz="1286"/>
            </a:lvl2pPr>
            <a:lvl3pPr>
              <a:defRPr sz="1157"/>
            </a:lvl3pPr>
            <a:lvl4pPr>
              <a:defRPr sz="1028"/>
            </a:lvl4pPr>
            <a:lvl5pPr>
              <a:defRPr sz="1028"/>
            </a:lvl5pPr>
            <a:lvl6pPr>
              <a:defRPr sz="1028"/>
            </a:lvl6pPr>
            <a:lvl7pPr>
              <a:defRPr sz="1028"/>
            </a:lvl7pPr>
            <a:lvl8pPr>
              <a:defRPr sz="1028"/>
            </a:lvl8pPr>
            <a:lvl9pPr>
              <a:defRPr sz="10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818" y="7368269"/>
            <a:ext cx="14550120" cy="3071132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543" b="1"/>
            </a:lvl1pPr>
            <a:lvl2pPr marL="293900" indent="0">
              <a:buNone/>
              <a:defRPr sz="1286" b="1"/>
            </a:lvl2pPr>
            <a:lvl3pPr marL="587799" indent="0">
              <a:buNone/>
              <a:defRPr sz="1157" b="1"/>
            </a:lvl3pPr>
            <a:lvl4pPr marL="881699" indent="0">
              <a:buNone/>
              <a:defRPr sz="1028" b="1"/>
            </a:lvl4pPr>
            <a:lvl5pPr marL="1175598" indent="0">
              <a:buNone/>
              <a:defRPr sz="1028" b="1"/>
            </a:lvl5pPr>
            <a:lvl6pPr marL="1469498" indent="0">
              <a:buNone/>
              <a:defRPr sz="1028" b="1"/>
            </a:lvl6pPr>
            <a:lvl7pPr marL="1763398" indent="0">
              <a:buNone/>
              <a:defRPr sz="1028" b="1"/>
            </a:lvl7pPr>
            <a:lvl8pPr marL="2057297" indent="0">
              <a:buNone/>
              <a:defRPr sz="1028" b="1"/>
            </a:lvl8pPr>
            <a:lvl9pPr marL="2351197" indent="0">
              <a:buNone/>
              <a:defRPr sz="10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818" y="10439400"/>
            <a:ext cx="14550120" cy="18965636"/>
          </a:xfrm>
        </p:spPr>
        <p:txBody>
          <a:bodyPr/>
          <a:lstStyle>
            <a:defPPr>
              <a:defRPr kern="1200"/>
            </a:defPPr>
            <a:lvl1pPr>
              <a:defRPr sz="1543"/>
            </a:lvl1pPr>
            <a:lvl2pPr>
              <a:defRPr sz="1286"/>
            </a:lvl2pPr>
            <a:lvl3pPr>
              <a:defRPr sz="1157"/>
            </a:lvl3pPr>
            <a:lvl4pPr>
              <a:defRPr sz="1028"/>
            </a:lvl4pPr>
            <a:lvl5pPr>
              <a:defRPr sz="1028"/>
            </a:lvl5pPr>
            <a:lvl6pPr>
              <a:defRPr sz="1028"/>
            </a:lvl6pPr>
            <a:lvl7pPr>
              <a:defRPr sz="1028"/>
            </a:lvl7pPr>
            <a:lvl8pPr>
              <a:defRPr sz="1028"/>
            </a:lvl8pPr>
            <a:lvl9pPr>
              <a:defRPr sz="10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278D30F0-36CE-423B-87E3-3336EA73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2132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3C68488-87DD-4EF1-ADE4-C23BB20DA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423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04324FF-B463-45BE-A8A2-637C431B8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753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1310370"/>
            <a:ext cx="10829926" cy="5577567"/>
          </a:xfrm>
        </p:spPr>
        <p:txBody>
          <a:bodyPr anchor="b"/>
          <a:lstStyle>
            <a:defPPr>
              <a:defRPr kern="1200"/>
            </a:defPPr>
            <a:lvl1pPr algn="l">
              <a:defRPr sz="128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636" y="1310370"/>
            <a:ext cx="18402300" cy="28094667"/>
          </a:xfrm>
        </p:spPr>
        <p:txBody>
          <a:bodyPr/>
          <a:lstStyle>
            <a:defPPr>
              <a:defRPr kern="1200"/>
            </a:defPPr>
            <a:lvl1pPr>
              <a:defRPr sz="2057"/>
            </a:lvl1pPr>
            <a:lvl2pPr>
              <a:defRPr sz="1800"/>
            </a:lvl2pPr>
            <a:lvl3pPr>
              <a:defRPr sz="1543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465" y="6887936"/>
            <a:ext cx="10829926" cy="225171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00"/>
            </a:lvl1pPr>
            <a:lvl2pPr marL="293900" indent="0">
              <a:buNone/>
              <a:defRPr sz="772"/>
            </a:lvl2pPr>
            <a:lvl3pPr marL="587799" indent="0">
              <a:buNone/>
              <a:defRPr sz="643"/>
            </a:lvl3pPr>
            <a:lvl4pPr marL="881699" indent="0">
              <a:buNone/>
              <a:defRPr sz="578"/>
            </a:lvl4pPr>
            <a:lvl5pPr marL="1175598" indent="0">
              <a:buNone/>
              <a:defRPr sz="578"/>
            </a:lvl5pPr>
            <a:lvl6pPr marL="1469498" indent="0">
              <a:buNone/>
              <a:defRPr sz="578"/>
            </a:lvl6pPr>
            <a:lvl7pPr marL="1763398" indent="0">
              <a:buNone/>
              <a:defRPr sz="578"/>
            </a:lvl7pPr>
            <a:lvl8pPr marL="2057297" indent="0">
              <a:buNone/>
              <a:defRPr sz="578"/>
            </a:lvl8pPr>
            <a:lvl9pPr marL="2351197" indent="0">
              <a:buNone/>
              <a:defRPr sz="5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69AF8B2-148F-4F0B-8BF4-12161EC2D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4203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508" y="23042338"/>
            <a:ext cx="19750768" cy="2721429"/>
          </a:xfrm>
        </p:spPr>
        <p:txBody>
          <a:bodyPr anchor="b"/>
          <a:lstStyle>
            <a:defPPr>
              <a:defRPr kern="1200"/>
            </a:defPPr>
            <a:lvl1pPr algn="l">
              <a:defRPr sz="128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508" y="2941866"/>
            <a:ext cx="19750768" cy="19750767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057"/>
            </a:lvl1pPr>
            <a:lvl2pPr marL="293900" indent="0">
              <a:buNone/>
              <a:defRPr sz="1800"/>
            </a:lvl2pPr>
            <a:lvl3pPr marL="587799" indent="0">
              <a:buNone/>
              <a:defRPr sz="1543"/>
            </a:lvl3pPr>
            <a:lvl4pPr marL="881699" indent="0">
              <a:buNone/>
              <a:defRPr sz="1286"/>
            </a:lvl4pPr>
            <a:lvl5pPr marL="1175598" indent="0">
              <a:buNone/>
              <a:defRPr sz="1286"/>
            </a:lvl5pPr>
            <a:lvl6pPr marL="1469498" indent="0">
              <a:buNone/>
              <a:defRPr sz="1286"/>
            </a:lvl6pPr>
            <a:lvl7pPr marL="1763398" indent="0">
              <a:buNone/>
              <a:defRPr sz="1286"/>
            </a:lvl7pPr>
            <a:lvl8pPr marL="2057297" indent="0">
              <a:buNone/>
              <a:defRPr sz="1286"/>
            </a:lvl8pPr>
            <a:lvl9pPr marL="2351197" indent="0">
              <a:buNone/>
              <a:defRPr sz="128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508" y="25763765"/>
            <a:ext cx="19750768" cy="3863068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00"/>
            </a:lvl1pPr>
            <a:lvl2pPr marL="293900" indent="0">
              <a:buNone/>
              <a:defRPr sz="772"/>
            </a:lvl2pPr>
            <a:lvl3pPr marL="587799" indent="0">
              <a:buNone/>
              <a:defRPr sz="643"/>
            </a:lvl3pPr>
            <a:lvl4pPr marL="881699" indent="0">
              <a:buNone/>
              <a:defRPr sz="578"/>
            </a:lvl4pPr>
            <a:lvl5pPr marL="1175598" indent="0">
              <a:buNone/>
              <a:defRPr sz="578"/>
            </a:lvl5pPr>
            <a:lvl6pPr marL="1469498" indent="0">
              <a:buNone/>
              <a:defRPr sz="578"/>
            </a:lvl6pPr>
            <a:lvl7pPr marL="1763398" indent="0">
              <a:buNone/>
              <a:defRPr sz="578"/>
            </a:lvl7pPr>
            <a:lvl8pPr marL="2057297" indent="0">
              <a:buNone/>
              <a:defRPr sz="578"/>
            </a:lvl8pPr>
            <a:lvl9pPr marL="2351197" indent="0">
              <a:buNone/>
              <a:defRPr sz="5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94B4100-3FB4-4EE7-9A6A-3BB0409A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68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465" y="1319893"/>
            <a:ext cx="2962683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465" y="7682593"/>
            <a:ext cx="29626833" cy="2172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465" y="29977897"/>
            <a:ext cx="768123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023696">
              <a:defRPr sz="4628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665" y="29977897"/>
            <a:ext cx="1042443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023696">
              <a:defRPr sz="4628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065" y="29977897"/>
            <a:ext cx="768123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023696">
              <a:defRPr sz="4628" smtClean="0">
                <a:latin typeface="Arial" pitchFamily="34" charset="0"/>
              </a:defRPr>
            </a:lvl1pPr>
          </a:lstStyle>
          <a:p>
            <a:pPr>
              <a:defRPr/>
            </a:pPr>
            <a:fld id="{0B35A14E-1105-4CD0-847A-A3FB94D0B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2" name="New picture" title="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074400" y="16459200"/>
            <a:ext cx="14274800" cy="3937000"/>
          </a:xfrm>
          <a:prstGeom prst="rect">
            <a:avLst/>
          </a:prstGeom>
        </p:spPr>
      </p:pic>
      <p:pic>
        <p:nvPicPr>
          <p:cNvPr id="2053" name="New picture" title="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29718000" y="16459200"/>
            <a:ext cx="14274800" cy="3937000"/>
          </a:xfrm>
          <a:prstGeom prst="rect">
            <a:avLst/>
          </a:prstGeom>
        </p:spPr>
      </p:pic>
      <p:pic>
        <p:nvPicPr>
          <p:cNvPr id="2054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1460500" y="33426400"/>
            <a:ext cx="29997400" cy="1447800"/>
          </a:xfrm>
          <a:prstGeom prst="rect">
            <a:avLst/>
          </a:prstGeom>
        </p:spPr>
      </p:pic>
      <p:sp>
        <p:nvSpPr>
          <p:cNvPr id="2055" name="New shape" title=""/>
          <p:cNvSpPr/>
          <p:nvPr/>
        </p:nvSpPr>
        <p:spPr>
          <a:xfrm>
            <a:off x="1460500" y="339979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560">
                <a:solidFill>
                  <a:srgbClr val="808080"/>
                </a:solidFill>
              </a:rPr>
              <a:t>Template ID: introspectiveporpoise  Size: 36x36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+mj-lt"/>
          <a:ea typeface="+mj-ea"/>
          <a:cs typeface="+mj-cs"/>
        </a:defRPr>
      </a:lvl1pPr>
      <a:lvl2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2pPr>
      <a:lvl3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3pPr>
      <a:lvl4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4pPr>
      <a:lvl5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5pPr>
      <a:lvl6pPr marL="293900" algn="ctr" defTabSz="3023696" rtl="0" fontAlgn="base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6pPr>
      <a:lvl7pPr marL="587799" algn="ctr" defTabSz="3023696" rtl="0" fontAlgn="base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7pPr>
      <a:lvl8pPr marL="881699" algn="ctr" defTabSz="3023696" rtl="0" fontAlgn="base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8pPr>
      <a:lvl9pPr marL="1175598" algn="ctr" defTabSz="3023696" rtl="0" fontAlgn="base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1134779" indent="-1134779" algn="l" defTabSz="3023696" rtl="0" eaLnBrk="0" fontAlgn="base" hangingPunct="0">
        <a:spcBef>
          <a:spcPct val="20000"/>
        </a:spcBef>
        <a:spcAft>
          <a:spcPct val="0"/>
        </a:spcAft>
        <a:buChar char="•"/>
        <a:defRPr sz="10607">
          <a:solidFill>
            <a:schemeClr val="tx1"/>
          </a:solidFill>
          <a:latin typeface="+mn-lt"/>
          <a:ea typeface="+mn-ea"/>
          <a:cs typeface="+mn-cs"/>
        </a:defRPr>
      </a:lvl1pPr>
      <a:lvl2pPr marL="2457327" indent="-945990" algn="l" defTabSz="3023696" rtl="0" eaLnBrk="0" fontAlgn="base" hangingPunct="0">
        <a:spcBef>
          <a:spcPct val="20000"/>
        </a:spcBef>
        <a:spcAft>
          <a:spcPct val="0"/>
        </a:spcAft>
        <a:buChar char="–"/>
        <a:defRPr sz="9257">
          <a:solidFill>
            <a:schemeClr val="tx1"/>
          </a:solidFill>
          <a:latin typeface="+mn-lt"/>
        </a:defRPr>
      </a:lvl2pPr>
      <a:lvl3pPr marL="3779876" indent="-756179" algn="l" defTabSz="3023696" rtl="0" eaLnBrk="0" fontAlgn="base" hangingPunct="0">
        <a:spcBef>
          <a:spcPct val="20000"/>
        </a:spcBef>
        <a:spcAft>
          <a:spcPct val="0"/>
        </a:spcAft>
        <a:buChar char="•"/>
        <a:defRPr sz="7907">
          <a:solidFill>
            <a:schemeClr val="tx1"/>
          </a:solidFill>
          <a:latin typeface="+mn-lt"/>
        </a:defRPr>
      </a:lvl3pPr>
      <a:lvl4pPr marL="5290193" indent="-756179" algn="l" defTabSz="3023696" rtl="0" eaLnBrk="0" fontAlgn="base" hangingPunct="0">
        <a:spcBef>
          <a:spcPct val="20000"/>
        </a:spcBef>
        <a:spcAft>
          <a:spcPct val="0"/>
        </a:spcAft>
        <a:buChar char="–"/>
        <a:defRPr sz="6686">
          <a:solidFill>
            <a:schemeClr val="tx1"/>
          </a:solidFill>
          <a:latin typeface="+mn-lt"/>
        </a:defRPr>
      </a:lvl4pPr>
      <a:lvl5pPr marL="6801531" indent="-755159" algn="l" defTabSz="3023696" rtl="0" eaLnBrk="0" fontAlgn="base" hangingPunct="0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5pPr>
      <a:lvl6pPr marL="7095431" indent="-755159" algn="l" defTabSz="3023696" rtl="0" fontAlgn="base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6pPr>
      <a:lvl7pPr marL="7389330" indent="-755159" algn="l" defTabSz="3023696" rtl="0" fontAlgn="base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7pPr>
      <a:lvl8pPr marL="7683230" indent="-755159" algn="l" defTabSz="3023696" rtl="0" fontAlgn="base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8pPr>
      <a:lvl9pPr marL="7977129" indent="-755159" algn="l" defTabSz="3023696" rtl="0" fontAlgn="base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1pPr>
      <a:lvl2pPr marL="293900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2pPr>
      <a:lvl3pPr marL="587799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881699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4pPr>
      <a:lvl5pPr marL="1175598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5pPr>
      <a:lvl6pPr marL="1469498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6pPr>
      <a:lvl7pPr marL="1763398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7pPr>
      <a:lvl8pPr marL="2057297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8pPr>
      <a:lvl9pPr marL="2351197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8ABEB7D-7EC3-464A-9B2A-6F756213FB59}"/>
              </a:ext>
            </a:extLst>
          </p:cNvPr>
          <p:cNvSpPr/>
          <p:nvPr/>
        </p:nvSpPr>
        <p:spPr bwMode="auto">
          <a:xfrm>
            <a:off x="553065" y="572433"/>
            <a:ext cx="31723781" cy="4734896"/>
          </a:xfrm>
          <a:prstGeom prst="roundRect">
            <a:avLst/>
          </a:prstGeom>
          <a:solidFill>
            <a:srgbClr val="A0BE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3000">
              <a:latin typeface="Arial" pitchFamily="34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468E529-8A16-411A-BDAA-E2A35F304B7D}"/>
              </a:ext>
            </a:extLst>
          </p:cNvPr>
          <p:cNvSpPr txBox="1"/>
          <p:nvPr/>
        </p:nvSpPr>
        <p:spPr>
          <a:xfrm>
            <a:off x="2743200" y="1046593"/>
            <a:ext cx="27432000" cy="2203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820815">
              <a:spcBef>
                <a:spcPct val="20000"/>
              </a:spcBef>
              <a:defRPr/>
            </a:pPr>
            <a:r>
              <a:rPr lang="en-US" sz="6400">
                <a:solidFill>
                  <a:schemeClr val="bg1"/>
                </a:solidFill>
                <a:latin typeface="Montserrat Semi Bold" panose="00000700000000000000" pitchFamily="50" charset="0"/>
              </a:rPr>
              <a:t>This Scientific Poster Template Is Provided By PosterNerd</a:t>
            </a:r>
            <a:endParaRPr lang="en-US" sz="6400">
              <a:solidFill>
                <a:schemeClr val="bg1"/>
              </a:solidFill>
              <a:latin typeface="Montserrat Semi Bold" panose="00000700000000000000" pitchFamily="50" charset="0"/>
            </a:endParaRPr>
          </a:p>
          <a:p>
            <a:pPr algn="ctr" defTabSz="2820815">
              <a:spcBef>
                <a:spcPct val="20000"/>
              </a:spcBef>
              <a:defRPr/>
            </a:pPr>
            <a:r>
              <a:rPr lang="en-US" sz="6400">
                <a:solidFill>
                  <a:schemeClr val="bg1"/>
                </a:solidFill>
                <a:latin typeface="Montserrat Semi Bold" panose="00000700000000000000" pitchFamily="50" charset="0"/>
              </a:rPr>
              <a:t>Enter A Title And Add Logos To Your Poster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A1A3D7F-B117-4409-BE6B-6787C15E6108}"/>
              </a:ext>
            </a:extLst>
          </p:cNvPr>
          <p:cNvSpPr txBox="1"/>
          <p:nvPr/>
        </p:nvSpPr>
        <p:spPr>
          <a:xfrm>
            <a:off x="2743200" y="3447742"/>
            <a:ext cx="27432000" cy="142192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2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2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15" name="AutoShape 85">
            <a:extLst>
              <a:ext uri="{FF2B5EF4-FFF2-40B4-BE49-F238E27FC236}">
                <a16:creationId xmlns:a16="http://schemas.microsoft.com/office/drawing/2014/main" id="{61A3DEB9-5A27-42F6-84CA-1D8F177CDA34}"/>
              </a:ext>
            </a:extLst>
          </p:cNvPr>
          <p:cNvSpPr>
            <a:spLocks noChangeArrowheads="1"/>
          </p:cNvSpPr>
          <p:nvPr/>
        </p:nvSpPr>
        <p:spPr bwMode="auto">
          <a:xfrm rot="5814635" flipH="1">
            <a:off x="24901953" y="13058208"/>
            <a:ext cx="10471499" cy="4068804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14" name="AutoShape 85">
            <a:extLst>
              <a:ext uri="{FF2B5EF4-FFF2-40B4-BE49-F238E27FC236}">
                <a16:creationId xmlns:a16="http://schemas.microsoft.com/office/drawing/2014/main" id="{AD04BB7C-9DE4-4771-B47D-97D10F45C0EE}"/>
              </a:ext>
            </a:extLst>
          </p:cNvPr>
          <p:cNvSpPr>
            <a:spLocks noChangeArrowheads="1"/>
          </p:cNvSpPr>
          <p:nvPr/>
        </p:nvSpPr>
        <p:spPr bwMode="auto">
          <a:xfrm rot="11583029" flipH="1">
            <a:off x="19671213" y="26855387"/>
            <a:ext cx="7371931" cy="4709893"/>
          </a:xfrm>
          <a:prstGeom prst="curvedDownArrow">
            <a:avLst>
              <a:gd name="adj1" fmla="val 19807"/>
              <a:gd name="adj2" fmla="val 54268"/>
              <a:gd name="adj3" fmla="val 32331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13" name="AutoShape 85">
            <a:extLst>
              <a:ext uri="{FF2B5EF4-FFF2-40B4-BE49-F238E27FC236}">
                <a16:creationId xmlns:a16="http://schemas.microsoft.com/office/drawing/2014/main" id="{6DF993F1-D25C-4D36-A533-F8852256489F}"/>
              </a:ext>
            </a:extLst>
          </p:cNvPr>
          <p:cNvSpPr>
            <a:spLocks noChangeArrowheads="1"/>
          </p:cNvSpPr>
          <p:nvPr/>
        </p:nvSpPr>
        <p:spPr bwMode="auto">
          <a:xfrm rot="14146992" flipH="1">
            <a:off x="1954945" y="25565374"/>
            <a:ext cx="10471499" cy="4399090"/>
          </a:xfrm>
          <a:prstGeom prst="curvedDownArrow">
            <a:avLst>
              <a:gd name="adj1" fmla="val 22694"/>
              <a:gd name="adj2" fmla="val 52802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1037" name="AutoShape 85"/>
          <p:cNvSpPr>
            <a:spLocks noChangeArrowheads="1"/>
          </p:cNvSpPr>
          <p:nvPr/>
        </p:nvSpPr>
        <p:spPr bwMode="auto">
          <a:xfrm rot="18867186" flipH="1">
            <a:off x="-1385049" y="9810741"/>
            <a:ext cx="10471499" cy="4257959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27902F-6CAA-4EB4-AAC2-DBF9D53CB75B}"/>
              </a:ext>
            </a:extLst>
          </p:cNvPr>
          <p:cNvGrpSpPr/>
          <p:nvPr/>
        </p:nvGrpSpPr>
        <p:grpSpPr>
          <a:xfrm>
            <a:off x="641555" y="5781489"/>
            <a:ext cx="31778879" cy="26354977"/>
            <a:chOff x="855406" y="6602876"/>
            <a:chExt cx="42371838" cy="256743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4679D65-B39E-44D7-B4E2-4F0BCB00CA3B}"/>
                </a:ext>
              </a:extLst>
            </p:cNvPr>
            <p:cNvGrpSpPr/>
            <p:nvPr/>
          </p:nvGrpSpPr>
          <p:grpSpPr>
            <a:xfrm>
              <a:off x="855406" y="16622812"/>
              <a:ext cx="15178625" cy="10298592"/>
              <a:chOff x="855406" y="16622812"/>
              <a:chExt cx="15178625" cy="10298592"/>
            </a:xfrm>
          </p:grpSpPr>
          <p:sp>
            <p:nvSpPr>
              <p:cNvPr id="19" name="Oval 81">
                <a:extLst>
                  <a:ext uri="{FF2B5EF4-FFF2-40B4-BE49-F238E27FC236}">
                    <a16:creationId xmlns:a16="http://schemas.microsoft.com/office/drawing/2014/main" id="{2EC6D8E5-5614-4C42-9EF8-431031F97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857" y="16926020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40" name="Oval 81">
                <a:extLst>
                  <a:ext uri="{FF2B5EF4-FFF2-40B4-BE49-F238E27FC236}">
                    <a16:creationId xmlns:a16="http://schemas.microsoft.com/office/drawing/2014/main" id="{7FF6EDBD-F39C-478E-993E-525A4A962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406" y="16622812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1AAA1B8-4F09-403A-B9C3-8500D63F3BAF}"/>
                </a:ext>
              </a:extLst>
            </p:cNvPr>
            <p:cNvGrpSpPr/>
            <p:nvPr/>
          </p:nvGrpSpPr>
          <p:grpSpPr>
            <a:xfrm>
              <a:off x="28048620" y="16592048"/>
              <a:ext cx="15178625" cy="10298592"/>
              <a:chOff x="28048620" y="16592048"/>
              <a:chExt cx="15178625" cy="10298592"/>
            </a:xfrm>
          </p:grpSpPr>
          <p:sp>
            <p:nvSpPr>
              <p:cNvPr id="20" name="Oval 81">
                <a:extLst>
                  <a:ext uri="{FF2B5EF4-FFF2-40B4-BE49-F238E27FC236}">
                    <a16:creationId xmlns:a16="http://schemas.microsoft.com/office/drawing/2014/main" id="{3EA82CEC-343B-4E42-8C20-3EEA245E4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0072" y="16895256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42" name="Oval 81">
                <a:extLst>
                  <a:ext uri="{FF2B5EF4-FFF2-40B4-BE49-F238E27FC236}">
                    <a16:creationId xmlns:a16="http://schemas.microsoft.com/office/drawing/2014/main" id="{39B92F31-F8F0-4EA9-AC1B-59A0E3729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48620" y="16592048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FFD913D-4762-4A29-95EB-28FCAA4E0488}"/>
                </a:ext>
              </a:extLst>
            </p:cNvPr>
            <p:cNvGrpSpPr/>
            <p:nvPr/>
          </p:nvGrpSpPr>
          <p:grpSpPr>
            <a:xfrm>
              <a:off x="14452012" y="21978607"/>
              <a:ext cx="15178625" cy="10298592"/>
              <a:chOff x="14452012" y="21978607"/>
              <a:chExt cx="15178625" cy="10298592"/>
            </a:xfrm>
          </p:grpSpPr>
          <p:sp>
            <p:nvSpPr>
              <p:cNvPr id="21" name="Oval 81">
                <a:extLst>
                  <a:ext uri="{FF2B5EF4-FFF2-40B4-BE49-F238E27FC236}">
                    <a16:creationId xmlns:a16="http://schemas.microsoft.com/office/drawing/2014/main" id="{26B44134-232C-4D96-A04A-7A9E2A5BB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43464" y="22281817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41" name="Oval 81">
                <a:extLst>
                  <a:ext uri="{FF2B5EF4-FFF2-40B4-BE49-F238E27FC236}">
                    <a16:creationId xmlns:a16="http://schemas.microsoft.com/office/drawing/2014/main" id="{729CCB52-B6FC-406C-96EC-9F317F510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52012" y="21978607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54CDBF1-AAD8-470F-B784-2B55E444EAAD}"/>
                </a:ext>
              </a:extLst>
            </p:cNvPr>
            <p:cNvGrpSpPr/>
            <p:nvPr/>
          </p:nvGrpSpPr>
          <p:grpSpPr>
            <a:xfrm>
              <a:off x="6603547" y="6602876"/>
              <a:ext cx="15178625" cy="10298592"/>
              <a:chOff x="6603547" y="6602876"/>
              <a:chExt cx="15178625" cy="10298592"/>
            </a:xfrm>
          </p:grpSpPr>
          <p:sp>
            <p:nvSpPr>
              <p:cNvPr id="22" name="Oval 81">
                <a:extLst>
                  <a:ext uri="{FF2B5EF4-FFF2-40B4-BE49-F238E27FC236}">
                    <a16:creationId xmlns:a16="http://schemas.microsoft.com/office/drawing/2014/main" id="{A4D8AB75-B6FB-4E7B-8E4F-F4853EC6D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998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1043" name="Oval 81"/>
              <p:cNvSpPr>
                <a:spLocks noChangeArrowheads="1"/>
              </p:cNvSpPr>
              <p:nvPr/>
            </p:nvSpPr>
            <p:spPr bwMode="auto">
              <a:xfrm>
                <a:off x="6603547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5CBCD27-41A2-4BD7-9C9E-E6879B9811F7}"/>
                </a:ext>
              </a:extLst>
            </p:cNvPr>
            <p:cNvGrpSpPr/>
            <p:nvPr/>
          </p:nvGrpSpPr>
          <p:grpSpPr>
            <a:xfrm>
              <a:off x="22300481" y="6602876"/>
              <a:ext cx="15178625" cy="10298592"/>
              <a:chOff x="22300481" y="6602876"/>
              <a:chExt cx="15178625" cy="10298592"/>
            </a:xfrm>
          </p:grpSpPr>
          <p:sp>
            <p:nvSpPr>
              <p:cNvPr id="23" name="Oval 81">
                <a:extLst>
                  <a:ext uri="{FF2B5EF4-FFF2-40B4-BE49-F238E27FC236}">
                    <a16:creationId xmlns:a16="http://schemas.microsoft.com/office/drawing/2014/main" id="{418FCC2E-AFFC-4381-8008-5F3BAA92D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1931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43" name="Oval 81">
                <a:extLst>
                  <a:ext uri="{FF2B5EF4-FFF2-40B4-BE49-F238E27FC236}">
                    <a16:creationId xmlns:a16="http://schemas.microsoft.com/office/drawing/2014/main" id="{24CEA4CA-BE3C-4DE5-AA72-8DB5C6848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0481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6F5F059-7763-40EC-9D33-F41BF62183BF}"/>
              </a:ext>
            </a:extLst>
          </p:cNvPr>
          <p:cNvSpPr txBox="1"/>
          <p:nvPr/>
        </p:nvSpPr>
        <p:spPr>
          <a:xfrm>
            <a:off x="7362083" y="7151716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BCC94-5A48-49CD-AE0B-3BABC264569C}"/>
              </a:ext>
            </a:extLst>
          </p:cNvPr>
          <p:cNvSpPr txBox="1"/>
          <p:nvPr/>
        </p:nvSpPr>
        <p:spPr>
          <a:xfrm>
            <a:off x="6405333" y="7853005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CC18A6-93EE-4FA9-999D-18129CE32977}"/>
              </a:ext>
            </a:extLst>
          </p:cNvPr>
          <p:cNvSpPr txBox="1"/>
          <p:nvPr/>
        </p:nvSpPr>
        <p:spPr>
          <a:xfrm>
            <a:off x="3164584" y="17504549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Materials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B25C99-FCA8-4771-8146-756030D2120A}"/>
              </a:ext>
            </a:extLst>
          </p:cNvPr>
          <p:cNvSpPr txBox="1"/>
          <p:nvPr/>
        </p:nvSpPr>
        <p:spPr>
          <a:xfrm>
            <a:off x="2186083" y="18205838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ADF2F8-88AE-4788-9006-52AF3010800A}"/>
              </a:ext>
            </a:extLst>
          </p:cNvPr>
          <p:cNvSpPr txBox="1"/>
          <p:nvPr/>
        </p:nvSpPr>
        <p:spPr>
          <a:xfrm>
            <a:off x="13362039" y="23077478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67034A-39FB-448D-A8E6-A895FA29A735}"/>
              </a:ext>
            </a:extLst>
          </p:cNvPr>
          <p:cNvSpPr txBox="1"/>
          <p:nvPr/>
        </p:nvSpPr>
        <p:spPr>
          <a:xfrm>
            <a:off x="12383538" y="23778767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6E7DEF-3AC4-42E1-A1EB-D1CE420D375D}"/>
              </a:ext>
            </a:extLst>
          </p:cNvPr>
          <p:cNvSpPr txBox="1"/>
          <p:nvPr/>
        </p:nvSpPr>
        <p:spPr>
          <a:xfrm>
            <a:off x="23559494" y="17504549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2042E6-00F7-423A-A497-851DD656951C}"/>
              </a:ext>
            </a:extLst>
          </p:cNvPr>
          <p:cNvSpPr txBox="1"/>
          <p:nvPr/>
        </p:nvSpPr>
        <p:spPr>
          <a:xfrm>
            <a:off x="22580994" y="18205838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567200-FD6C-4913-BFAA-BA65AC0A65F4}"/>
              </a:ext>
            </a:extLst>
          </p:cNvPr>
          <p:cNvSpPr txBox="1"/>
          <p:nvPr/>
        </p:nvSpPr>
        <p:spPr>
          <a:xfrm>
            <a:off x="19248389" y="7151716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53E027-9019-43FF-976D-E742F6876784}"/>
              </a:ext>
            </a:extLst>
          </p:cNvPr>
          <p:cNvSpPr txBox="1"/>
          <p:nvPr/>
        </p:nvSpPr>
        <p:spPr>
          <a:xfrm>
            <a:off x="18269889" y="7853005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pic>
        <p:nvPicPr>
          <p:cNvPr id="1044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6235700" y="9245600"/>
            <a:ext cx="204597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introspectiveporpoise|08-2022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14</Paragraphs>
  <Slides>1</Slides>
  <Notes>1</Notes>
  <TotalTime>241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Calibri</vt:lpstr>
      <vt:lpstr>Franklin Gothic Heavy</vt:lpstr>
      <vt:lpstr>Montserrat Semi Bold</vt:lpstr>
      <vt:lpstr>Domine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22.0400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 Delre</cp:lastModifiedBy>
  <cp:revision>44</cp:revision>
  <dcterms:modified xsi:type="dcterms:W3CDTF">2024-02-07T19:28:41Z</dcterms:modified>
  <dc:subject>Template For Scientific Poster Presentation</dc:subject>
</cp:coreProperties>
</file>