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2.4-->
<p:presentation xmlns:r="http://schemas.openxmlformats.org/officeDocument/2006/relationships" xmlns:a="http://schemas.openxmlformats.org/drawingml/2006/main" xmlns:p="http://schemas.openxmlformats.org/presentationml/2006/main" embedTrueTypeFonts="1">
  <p:sldMasterIdLst>
    <p:sldMasterId id="2147483648" r:id="rId1"/>
  </p:sldMasterIdLst>
  <p:notesMasterIdLst>
    <p:notesMasterId r:id="rId2"/>
  </p:notesMasterIdLst>
  <p:sldIdLst>
    <p:sldId id="256" r:id="rId3"/>
  </p:sldIdLst>
  <p:sldSz cx="32918400" cy="21945600"/>
  <p:notesSz cx="6808788" cy="8086725"/>
  <p:embeddedFontLst>
    <p:embeddedFont>
      <p:font typeface="Domine" panose="02040503040403060204" pitchFamily="18" charset="0"/>
      <p:regular r:id="rId5"/>
    </p:embeddedFont>
    <p:embeddedFont>
      <p:font typeface="Montserrat Semi Bold" panose="00000700000000000000" pitchFamily="50" charset="0"/>
      <p:bold r:id="rId6"/>
    </p:embeddedFont>
  </p:embeddedFontLst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57" kern="1200">
        <a:solidFill>
          <a:schemeClr val="tx1"/>
        </a:solidFill>
        <a:latin typeface="Arial"/>
        <a:ea typeface="+mn-ea"/>
        <a:cs typeface="+mn-cs"/>
      </a:defRPr>
    </a:lvl1pPr>
    <a:lvl2pPr marL="326532" algn="l" rtl="0" fontAlgn="base">
      <a:spcBef>
        <a:spcPct val="0"/>
      </a:spcBef>
      <a:spcAft>
        <a:spcPct val="0"/>
      </a:spcAft>
      <a:defRPr sz="2857" kern="1200">
        <a:solidFill>
          <a:schemeClr val="tx1"/>
        </a:solidFill>
        <a:latin typeface="Arial"/>
        <a:ea typeface="+mn-ea"/>
        <a:cs typeface="+mn-cs"/>
      </a:defRPr>
    </a:lvl2pPr>
    <a:lvl3pPr marL="653064" algn="l" rtl="0" fontAlgn="base">
      <a:spcBef>
        <a:spcPct val="0"/>
      </a:spcBef>
      <a:spcAft>
        <a:spcPct val="0"/>
      </a:spcAft>
      <a:defRPr sz="2857" kern="1200">
        <a:solidFill>
          <a:schemeClr val="tx1"/>
        </a:solidFill>
        <a:latin typeface="Arial"/>
        <a:ea typeface="+mn-ea"/>
        <a:cs typeface="+mn-cs"/>
      </a:defRPr>
    </a:lvl3pPr>
    <a:lvl4pPr marL="979597" algn="l" rtl="0" fontAlgn="base">
      <a:spcBef>
        <a:spcPct val="0"/>
      </a:spcBef>
      <a:spcAft>
        <a:spcPct val="0"/>
      </a:spcAft>
      <a:defRPr sz="2857" kern="1200">
        <a:solidFill>
          <a:schemeClr val="tx1"/>
        </a:solidFill>
        <a:latin typeface="Arial"/>
        <a:ea typeface="+mn-ea"/>
        <a:cs typeface="+mn-cs"/>
      </a:defRPr>
    </a:lvl4pPr>
    <a:lvl5pPr marL="1306129" algn="l" rtl="0" fontAlgn="base">
      <a:spcBef>
        <a:spcPct val="0"/>
      </a:spcBef>
      <a:spcAft>
        <a:spcPct val="0"/>
      </a:spcAft>
      <a:defRPr sz="2857" kern="1200">
        <a:solidFill>
          <a:schemeClr val="tx1"/>
        </a:solidFill>
        <a:latin typeface="Arial"/>
        <a:ea typeface="+mn-ea"/>
        <a:cs typeface="+mn-cs"/>
      </a:defRPr>
    </a:lvl5pPr>
    <a:lvl6pPr marL="1632661" algn="l" defTabSz="653064" rtl="0" eaLnBrk="1" latinLnBrk="0" hangingPunct="1">
      <a:defRPr sz="2857" kern="1200">
        <a:solidFill>
          <a:schemeClr val="tx1"/>
        </a:solidFill>
        <a:latin typeface="Arial"/>
        <a:ea typeface="+mn-ea"/>
        <a:cs typeface="+mn-cs"/>
      </a:defRPr>
    </a:lvl6pPr>
    <a:lvl7pPr marL="1959193" algn="l" defTabSz="653064" rtl="0" eaLnBrk="1" latinLnBrk="0" hangingPunct="1">
      <a:defRPr sz="2857" kern="1200">
        <a:solidFill>
          <a:schemeClr val="tx1"/>
        </a:solidFill>
        <a:latin typeface="Arial"/>
        <a:ea typeface="+mn-ea"/>
        <a:cs typeface="+mn-cs"/>
      </a:defRPr>
    </a:lvl7pPr>
    <a:lvl8pPr marL="2285726" algn="l" defTabSz="653064" rtl="0" eaLnBrk="1" latinLnBrk="0" hangingPunct="1">
      <a:defRPr sz="2857" kern="1200">
        <a:solidFill>
          <a:schemeClr val="tx1"/>
        </a:solidFill>
        <a:latin typeface="Arial"/>
        <a:ea typeface="+mn-ea"/>
        <a:cs typeface="+mn-cs"/>
      </a:defRPr>
    </a:lvl8pPr>
    <a:lvl9pPr marL="2612258" algn="l" defTabSz="653064" rtl="0" eaLnBrk="1" latinLnBrk="0" hangingPunct="1">
      <a:defRPr sz="2857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9" autoAdjust="0"/>
    <p:restoredTop sz="94660"/>
  </p:normalViewPr>
  <p:slideViewPr>
    <p:cSldViewPr snapToGrid="0">
      <p:cViewPr varScale="1">
        <p:scale>
          <a:sx n="40" d="100"/>
          <a:sy n="40" d="100"/>
        </p:scale>
        <p:origin x="1589" y="29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font" Target="fonts/font1.fntdata" /><Relationship Id="rId6" Type="http://schemas.openxmlformats.org/officeDocument/2006/relationships/font" Target="fonts/font2.fntdata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06425"/>
            <a:ext cx="4548188" cy="3032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3841750"/>
            <a:ext cx="5446712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7680325"/>
            <a:ext cx="295116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7680325"/>
            <a:ext cx="29511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FD68BA3D-49E0-46A5-97E9-F72E8ED8D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00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26532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653064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979597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306129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1632661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6pPr>
    <a:lvl7pPr marL="1959193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7pPr>
    <a:lvl8pPr marL="2285726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8pPr>
    <a:lvl9pPr marL="2612258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fld id="{FE711041-1460-417A-9628-0999F88FE5EF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606425"/>
            <a:ext cx="4548188" cy="3032125"/>
          </a:xfrm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/>
            </a:defPPr>
          </a:lstStyle>
          <a:p>
            <a:pPr eaLnBrk="1" hangingPunct="1"/>
            <a:endParaRPr lang="en-US" altLang="en-US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337" y="6817179"/>
            <a:ext cx="27981728" cy="4704443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8033" y="12436022"/>
            <a:ext cx="23042336" cy="5607957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261257" indent="0" algn="ctr">
              <a:buNone/>
              <a:defRPr/>
            </a:lvl2pPr>
            <a:lvl3pPr marL="522514" indent="0" algn="ctr">
              <a:buNone/>
              <a:defRPr/>
            </a:lvl3pPr>
            <a:lvl4pPr marL="783771" indent="0" algn="ctr">
              <a:buNone/>
              <a:defRPr/>
            </a:lvl4pPr>
            <a:lvl5pPr marL="1045028" indent="0" algn="ctr">
              <a:buNone/>
              <a:defRPr/>
            </a:lvl5pPr>
            <a:lvl6pPr marL="1306286" indent="0" algn="ctr">
              <a:buNone/>
              <a:defRPr/>
            </a:lvl6pPr>
            <a:lvl7pPr marL="1567543" indent="0" algn="ctr">
              <a:buNone/>
              <a:defRPr/>
            </a:lvl7pPr>
            <a:lvl8pPr marL="1828800" indent="0" algn="ctr">
              <a:buNone/>
              <a:defRPr/>
            </a:lvl8pPr>
            <a:lvl9pPr marL="209005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A95BE68-8CCE-46D6-825E-4C8931113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43096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B474208-0198-4A25-8E49-9981AE94C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0238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929" y="879929"/>
            <a:ext cx="7406369" cy="18724336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464" y="879929"/>
            <a:ext cx="22089836" cy="18724336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C450EB3-2DBF-480F-84FE-E177DB3F6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069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1AA1885A-9E93-4209-AD0F-62A47E16B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6333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2445"/>
            <a:ext cx="27980367" cy="4357914"/>
          </a:xfrm>
        </p:spPr>
        <p:txBody>
          <a:bodyPr anchor="t"/>
          <a:lstStyle>
            <a:defPPr>
              <a:defRPr kern="1200"/>
            </a:defPPr>
            <a:lvl1pPr algn="l">
              <a:defRPr sz="228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843"/>
            <a:ext cx="27980367" cy="48006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143"/>
            </a:lvl1pPr>
            <a:lvl2pPr marL="261257" indent="0">
              <a:buNone/>
              <a:defRPr sz="1029"/>
            </a:lvl2pPr>
            <a:lvl3pPr marL="522514" indent="0">
              <a:buNone/>
              <a:defRPr sz="914"/>
            </a:lvl3pPr>
            <a:lvl4pPr marL="783771" indent="0">
              <a:buNone/>
              <a:defRPr sz="800"/>
            </a:lvl4pPr>
            <a:lvl5pPr marL="1045028" indent="0">
              <a:buNone/>
              <a:defRPr sz="800"/>
            </a:lvl5pPr>
            <a:lvl6pPr marL="1306286" indent="0">
              <a:buNone/>
              <a:defRPr sz="800"/>
            </a:lvl6pPr>
            <a:lvl7pPr marL="1567543" indent="0">
              <a:buNone/>
              <a:defRPr sz="800"/>
            </a:lvl7pPr>
            <a:lvl8pPr marL="1828800" indent="0">
              <a:buNone/>
              <a:defRPr sz="800"/>
            </a:lvl8pPr>
            <a:lvl9pPr marL="209005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D8E578A-D0F8-4058-94E3-8546EF85F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3550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465" y="5121729"/>
            <a:ext cx="14747422" cy="14482536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71"/>
            </a:lvl2pPr>
            <a:lvl3pPr>
              <a:defRPr sz="1143"/>
            </a:lvl3pPr>
            <a:lvl4pPr>
              <a:defRPr sz="1029"/>
            </a:lvl4pPr>
            <a:lvl5pPr>
              <a:defRPr sz="1029"/>
            </a:lvl5pPr>
            <a:lvl6pPr>
              <a:defRPr sz="1029"/>
            </a:lvl6pPr>
            <a:lvl7pPr>
              <a:defRPr sz="1029"/>
            </a:lvl7pPr>
            <a:lvl8pPr>
              <a:defRPr sz="1029"/>
            </a:lvl8pPr>
            <a:lvl9pPr>
              <a:defRPr sz="10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24514" y="5121729"/>
            <a:ext cx="14748782" cy="14482536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71"/>
            </a:lvl2pPr>
            <a:lvl3pPr>
              <a:defRPr sz="1143"/>
            </a:lvl3pPr>
            <a:lvl4pPr>
              <a:defRPr sz="1029"/>
            </a:lvl4pPr>
            <a:lvl5pPr>
              <a:defRPr sz="1029"/>
            </a:lvl5pPr>
            <a:lvl6pPr>
              <a:defRPr sz="1029"/>
            </a:lvl6pPr>
            <a:lvl7pPr>
              <a:defRPr sz="1029"/>
            </a:lvl7pPr>
            <a:lvl8pPr>
              <a:defRPr sz="1029"/>
            </a:lvl8pPr>
            <a:lvl9pPr>
              <a:defRPr sz="10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AD92783-880D-4EF9-AAA3-035310173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2015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65" y="879022"/>
            <a:ext cx="29625472" cy="3657600"/>
          </a:xfrm>
        </p:spPr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464" y="4912180"/>
            <a:ext cx="14544677" cy="2047421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371" b="1"/>
            </a:lvl1pPr>
            <a:lvl2pPr marL="261257" indent="0">
              <a:buNone/>
              <a:defRPr sz="1143" b="1"/>
            </a:lvl2pPr>
            <a:lvl3pPr marL="522514" indent="0">
              <a:buNone/>
              <a:defRPr sz="1029" b="1"/>
            </a:lvl3pPr>
            <a:lvl4pPr marL="783771" indent="0">
              <a:buNone/>
              <a:defRPr sz="914" b="1"/>
            </a:lvl4pPr>
            <a:lvl5pPr marL="1045028" indent="0">
              <a:buNone/>
              <a:defRPr sz="914" b="1"/>
            </a:lvl5pPr>
            <a:lvl6pPr marL="1306286" indent="0">
              <a:buNone/>
              <a:defRPr sz="914" b="1"/>
            </a:lvl6pPr>
            <a:lvl7pPr marL="1567543" indent="0">
              <a:buNone/>
              <a:defRPr sz="914" b="1"/>
            </a:lvl7pPr>
            <a:lvl8pPr marL="1828800" indent="0">
              <a:buNone/>
              <a:defRPr sz="914" b="1"/>
            </a:lvl8pPr>
            <a:lvl9pPr marL="2090057" indent="0">
              <a:buNone/>
              <a:defRPr sz="91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464" y="6959600"/>
            <a:ext cx="14544677" cy="12643757"/>
          </a:xfrm>
        </p:spPr>
        <p:txBody>
          <a:bodyPr/>
          <a:lstStyle>
            <a:defPPr>
              <a:defRPr kern="1200"/>
            </a:defPPr>
            <a:lvl1pPr>
              <a:defRPr sz="1371"/>
            </a:lvl1pPr>
            <a:lvl2pPr>
              <a:defRPr sz="1143"/>
            </a:lvl2pPr>
            <a:lvl3pPr>
              <a:defRPr sz="1029"/>
            </a:lvl3pPr>
            <a:lvl4pPr>
              <a:defRPr sz="914"/>
            </a:lvl4pPr>
            <a:lvl5pPr>
              <a:defRPr sz="914"/>
            </a:lvl5pPr>
            <a:lvl6pPr>
              <a:defRPr sz="914"/>
            </a:lvl6pPr>
            <a:lvl7pPr>
              <a:defRPr sz="914"/>
            </a:lvl7pPr>
            <a:lvl8pPr>
              <a:defRPr sz="914"/>
            </a:lvl8pPr>
            <a:lvl9pPr>
              <a:defRPr sz="9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1818" y="4912180"/>
            <a:ext cx="14550120" cy="2047421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371" b="1"/>
            </a:lvl1pPr>
            <a:lvl2pPr marL="261257" indent="0">
              <a:buNone/>
              <a:defRPr sz="1143" b="1"/>
            </a:lvl2pPr>
            <a:lvl3pPr marL="522514" indent="0">
              <a:buNone/>
              <a:defRPr sz="1029" b="1"/>
            </a:lvl3pPr>
            <a:lvl4pPr marL="783771" indent="0">
              <a:buNone/>
              <a:defRPr sz="914" b="1"/>
            </a:lvl4pPr>
            <a:lvl5pPr marL="1045028" indent="0">
              <a:buNone/>
              <a:defRPr sz="914" b="1"/>
            </a:lvl5pPr>
            <a:lvl6pPr marL="1306286" indent="0">
              <a:buNone/>
              <a:defRPr sz="914" b="1"/>
            </a:lvl6pPr>
            <a:lvl7pPr marL="1567543" indent="0">
              <a:buNone/>
              <a:defRPr sz="914" b="1"/>
            </a:lvl7pPr>
            <a:lvl8pPr marL="1828800" indent="0">
              <a:buNone/>
              <a:defRPr sz="914" b="1"/>
            </a:lvl8pPr>
            <a:lvl9pPr marL="2090057" indent="0">
              <a:buNone/>
              <a:defRPr sz="91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1818" y="6959600"/>
            <a:ext cx="14550120" cy="12643757"/>
          </a:xfrm>
        </p:spPr>
        <p:txBody>
          <a:bodyPr/>
          <a:lstStyle>
            <a:defPPr>
              <a:defRPr kern="1200"/>
            </a:defPPr>
            <a:lvl1pPr>
              <a:defRPr sz="1371"/>
            </a:lvl1pPr>
            <a:lvl2pPr>
              <a:defRPr sz="1143"/>
            </a:lvl2pPr>
            <a:lvl3pPr>
              <a:defRPr sz="1029"/>
            </a:lvl3pPr>
            <a:lvl4pPr>
              <a:defRPr sz="914"/>
            </a:lvl4pPr>
            <a:lvl5pPr>
              <a:defRPr sz="914"/>
            </a:lvl5pPr>
            <a:lvl6pPr>
              <a:defRPr sz="914"/>
            </a:lvl6pPr>
            <a:lvl7pPr>
              <a:defRPr sz="914"/>
            </a:lvl7pPr>
            <a:lvl8pPr>
              <a:defRPr sz="914"/>
            </a:lvl8pPr>
            <a:lvl9pPr>
              <a:defRPr sz="9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278D30F0-36CE-423B-87E3-3336EA73C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2132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F3C68488-87DD-4EF1-ADE4-C23BB20DA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6423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04324FF-B463-45BE-A8A2-637C431B8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7535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65" y="873580"/>
            <a:ext cx="10829926" cy="3718378"/>
          </a:xfrm>
        </p:spPr>
        <p:txBody>
          <a:bodyPr anchor="b"/>
          <a:lstStyle>
            <a:defPPr>
              <a:defRPr kern="1200"/>
            </a:defPPr>
            <a:lvl1pPr algn="l">
              <a:defRPr sz="114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636" y="873580"/>
            <a:ext cx="18402300" cy="18729778"/>
          </a:xfrm>
        </p:spPr>
        <p:txBody>
          <a:bodyPr/>
          <a:lstStyle>
            <a:defPPr>
              <a:defRPr kern="1200"/>
            </a:defPPr>
            <a:lvl1pPr>
              <a:defRPr sz="1829"/>
            </a:lvl1pPr>
            <a:lvl2pPr>
              <a:defRPr sz="1600"/>
            </a:lvl2pPr>
            <a:lvl3pPr>
              <a:defRPr sz="1371"/>
            </a:lvl3pPr>
            <a:lvl4pPr>
              <a:defRPr sz="1143"/>
            </a:lvl4pPr>
            <a:lvl5pPr>
              <a:defRPr sz="1143"/>
            </a:lvl5pPr>
            <a:lvl6pPr>
              <a:defRPr sz="1143"/>
            </a:lvl6pPr>
            <a:lvl7pPr>
              <a:defRPr sz="1143"/>
            </a:lvl7pPr>
            <a:lvl8pPr>
              <a:defRPr sz="1143"/>
            </a:lvl8pPr>
            <a:lvl9pPr>
              <a:defRPr sz="11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465" y="4591957"/>
            <a:ext cx="10829926" cy="150114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800"/>
            </a:lvl1pPr>
            <a:lvl2pPr marL="261257" indent="0">
              <a:buNone/>
              <a:defRPr sz="686"/>
            </a:lvl2pPr>
            <a:lvl3pPr marL="522514" indent="0">
              <a:buNone/>
              <a:defRPr sz="571"/>
            </a:lvl3pPr>
            <a:lvl4pPr marL="783771" indent="0">
              <a:buNone/>
              <a:defRPr sz="514"/>
            </a:lvl4pPr>
            <a:lvl5pPr marL="1045028" indent="0">
              <a:buNone/>
              <a:defRPr sz="514"/>
            </a:lvl5pPr>
            <a:lvl6pPr marL="1306286" indent="0">
              <a:buNone/>
              <a:defRPr sz="514"/>
            </a:lvl6pPr>
            <a:lvl7pPr marL="1567543" indent="0">
              <a:buNone/>
              <a:defRPr sz="514"/>
            </a:lvl7pPr>
            <a:lvl8pPr marL="1828800" indent="0">
              <a:buNone/>
              <a:defRPr sz="514"/>
            </a:lvl8pPr>
            <a:lvl9pPr marL="2090057" indent="0">
              <a:buNone/>
              <a:defRPr sz="51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569AF8B2-148F-4F0B-8BF4-12161EC2D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4203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508" y="15361558"/>
            <a:ext cx="19750768" cy="1814286"/>
          </a:xfrm>
        </p:spPr>
        <p:txBody>
          <a:bodyPr anchor="b"/>
          <a:lstStyle>
            <a:defPPr>
              <a:defRPr kern="1200"/>
            </a:defPPr>
            <a:lvl1pPr algn="l">
              <a:defRPr sz="114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508" y="1961244"/>
            <a:ext cx="19750768" cy="13167178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1829"/>
            </a:lvl1pPr>
            <a:lvl2pPr marL="261257" indent="0">
              <a:buNone/>
              <a:defRPr sz="1600"/>
            </a:lvl2pPr>
            <a:lvl3pPr marL="522514" indent="0">
              <a:buNone/>
              <a:defRPr sz="1371"/>
            </a:lvl3pPr>
            <a:lvl4pPr marL="783771" indent="0">
              <a:buNone/>
              <a:defRPr sz="1143"/>
            </a:lvl4pPr>
            <a:lvl5pPr marL="1045028" indent="0">
              <a:buNone/>
              <a:defRPr sz="1143"/>
            </a:lvl5pPr>
            <a:lvl6pPr marL="1306286" indent="0">
              <a:buNone/>
              <a:defRPr sz="1143"/>
            </a:lvl6pPr>
            <a:lvl7pPr marL="1567543" indent="0">
              <a:buNone/>
              <a:defRPr sz="1143"/>
            </a:lvl7pPr>
            <a:lvl8pPr marL="1828800" indent="0">
              <a:buNone/>
              <a:defRPr sz="1143"/>
            </a:lvl8pPr>
            <a:lvl9pPr marL="2090057" indent="0">
              <a:buNone/>
              <a:defRPr sz="114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508" y="17175843"/>
            <a:ext cx="19750768" cy="2575379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800"/>
            </a:lvl1pPr>
            <a:lvl2pPr marL="261257" indent="0">
              <a:buNone/>
              <a:defRPr sz="686"/>
            </a:lvl2pPr>
            <a:lvl3pPr marL="522514" indent="0">
              <a:buNone/>
              <a:defRPr sz="571"/>
            </a:lvl3pPr>
            <a:lvl4pPr marL="783771" indent="0">
              <a:buNone/>
              <a:defRPr sz="514"/>
            </a:lvl4pPr>
            <a:lvl5pPr marL="1045028" indent="0">
              <a:buNone/>
              <a:defRPr sz="514"/>
            </a:lvl5pPr>
            <a:lvl6pPr marL="1306286" indent="0">
              <a:buNone/>
              <a:defRPr sz="514"/>
            </a:lvl6pPr>
            <a:lvl7pPr marL="1567543" indent="0">
              <a:buNone/>
              <a:defRPr sz="514"/>
            </a:lvl7pPr>
            <a:lvl8pPr marL="1828800" indent="0">
              <a:buNone/>
              <a:defRPr sz="514"/>
            </a:lvl8pPr>
            <a:lvl9pPr marL="2090057" indent="0">
              <a:buNone/>
              <a:defRPr sz="51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394B4100-3FB4-4EE7-9A6A-3BB0409A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68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465" y="879929"/>
            <a:ext cx="2962683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465" y="5121729"/>
            <a:ext cx="29626833" cy="14482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465" y="19985264"/>
            <a:ext cx="768123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2687864">
              <a:defRPr sz="4114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665" y="19985264"/>
            <a:ext cx="1042443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2687864">
              <a:defRPr sz="4114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2065" y="19985264"/>
            <a:ext cx="768123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2687864">
              <a:defRPr sz="4114" smtClean="0">
                <a:latin typeface="Arial" pitchFamily="34" charset="0"/>
              </a:defRPr>
            </a:lvl1pPr>
          </a:lstStyle>
          <a:p>
            <a:pPr>
              <a:defRPr/>
            </a:pPr>
            <a:fld id="{0B35A14E-1105-4CD0-847A-A3FB94D0B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2" name="New picture" title=""/>
          <p:cNvPicPr/>
          <p:nvPr/>
        </p:nvPicPr>
        <p:blipFill>
          <a:blip r:embed="rId12"/>
          <a:stretch>
            <a:fillRect/>
          </a:stretch>
        </p:blipFill>
        <p:spPr>
          <a:xfrm rot="16200000">
            <a:off x="-11074400" y="10972800"/>
            <a:ext cx="14274800" cy="3937000"/>
          </a:xfrm>
          <a:prstGeom prst="rect">
            <a:avLst/>
          </a:prstGeom>
        </p:spPr>
      </p:pic>
      <p:pic>
        <p:nvPicPr>
          <p:cNvPr id="2053" name="New picture" title=""/>
          <p:cNvPicPr/>
          <p:nvPr/>
        </p:nvPicPr>
        <p:blipFill>
          <a:blip r:embed="rId12"/>
          <a:stretch>
            <a:fillRect/>
          </a:stretch>
        </p:blipFill>
        <p:spPr>
          <a:xfrm rot="5400000">
            <a:off x="29718000" y="10972800"/>
            <a:ext cx="14274800" cy="3937000"/>
          </a:xfrm>
          <a:prstGeom prst="rect">
            <a:avLst/>
          </a:prstGeom>
        </p:spPr>
      </p:pic>
      <p:pic>
        <p:nvPicPr>
          <p:cNvPr id="2054" name="New picture" title=""/>
          <p:cNvPicPr/>
          <p:nvPr/>
        </p:nvPicPr>
        <p:blipFill>
          <a:blip r:embed="rId13"/>
          <a:stretch>
            <a:fillRect/>
          </a:stretch>
        </p:blipFill>
        <p:spPr>
          <a:xfrm>
            <a:off x="1460500" y="22453600"/>
            <a:ext cx="29997400" cy="1447800"/>
          </a:xfrm>
          <a:prstGeom prst="rect">
            <a:avLst/>
          </a:prstGeom>
        </p:spPr>
      </p:pic>
      <p:sp>
        <p:nvSpPr>
          <p:cNvPr id="2055" name="New shape" title=""/>
          <p:cNvSpPr/>
          <p:nvPr/>
        </p:nvSpPr>
        <p:spPr>
          <a:xfrm>
            <a:off x="1460500" y="230251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560">
                <a:solidFill>
                  <a:srgbClr val="808080"/>
                </a:solidFill>
              </a:rPr>
              <a:t>Template ID: introspectiveporpoise  Size: 36x24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/>
      </a:defPPr>
      <a:lvl1pPr algn="ctr" defTabSz="2687864" rtl="0" eaLnBrk="0" fontAlgn="base" hangingPunct="0">
        <a:spcBef>
          <a:spcPct val="0"/>
        </a:spcBef>
        <a:spcAft>
          <a:spcPct val="0"/>
        </a:spcAft>
        <a:defRPr sz="12971">
          <a:solidFill>
            <a:schemeClr val="tx2"/>
          </a:solidFill>
          <a:latin typeface="+mj-lt"/>
          <a:ea typeface="+mj-ea"/>
          <a:cs typeface="+mj-cs"/>
        </a:defRPr>
      </a:lvl1pPr>
      <a:lvl2pPr algn="ctr" defTabSz="2687864" rtl="0" eaLnBrk="0" fontAlgn="base" hangingPunct="0">
        <a:spcBef>
          <a:spcPct val="0"/>
        </a:spcBef>
        <a:spcAft>
          <a:spcPct val="0"/>
        </a:spcAft>
        <a:defRPr sz="12971">
          <a:solidFill>
            <a:schemeClr val="tx2"/>
          </a:solidFill>
          <a:latin typeface="Arial" pitchFamily="34" charset="0"/>
        </a:defRPr>
      </a:lvl2pPr>
      <a:lvl3pPr algn="ctr" defTabSz="2687864" rtl="0" eaLnBrk="0" fontAlgn="base" hangingPunct="0">
        <a:spcBef>
          <a:spcPct val="0"/>
        </a:spcBef>
        <a:spcAft>
          <a:spcPct val="0"/>
        </a:spcAft>
        <a:defRPr sz="12971">
          <a:solidFill>
            <a:schemeClr val="tx2"/>
          </a:solidFill>
          <a:latin typeface="Arial" pitchFamily="34" charset="0"/>
        </a:defRPr>
      </a:lvl3pPr>
      <a:lvl4pPr algn="ctr" defTabSz="2687864" rtl="0" eaLnBrk="0" fontAlgn="base" hangingPunct="0">
        <a:spcBef>
          <a:spcPct val="0"/>
        </a:spcBef>
        <a:spcAft>
          <a:spcPct val="0"/>
        </a:spcAft>
        <a:defRPr sz="12971">
          <a:solidFill>
            <a:schemeClr val="tx2"/>
          </a:solidFill>
          <a:latin typeface="Arial" pitchFamily="34" charset="0"/>
        </a:defRPr>
      </a:lvl4pPr>
      <a:lvl5pPr algn="ctr" defTabSz="2687864" rtl="0" eaLnBrk="0" fontAlgn="base" hangingPunct="0">
        <a:spcBef>
          <a:spcPct val="0"/>
        </a:spcBef>
        <a:spcAft>
          <a:spcPct val="0"/>
        </a:spcAft>
        <a:defRPr sz="12971">
          <a:solidFill>
            <a:schemeClr val="tx2"/>
          </a:solidFill>
          <a:latin typeface="Arial" pitchFamily="34" charset="0"/>
        </a:defRPr>
      </a:lvl5pPr>
      <a:lvl6pPr marL="261257" algn="ctr" defTabSz="2687864" rtl="0" fontAlgn="base">
        <a:spcBef>
          <a:spcPct val="0"/>
        </a:spcBef>
        <a:spcAft>
          <a:spcPct val="0"/>
        </a:spcAft>
        <a:defRPr sz="12971">
          <a:solidFill>
            <a:schemeClr val="tx2"/>
          </a:solidFill>
          <a:latin typeface="Arial" pitchFamily="34" charset="0"/>
        </a:defRPr>
      </a:lvl6pPr>
      <a:lvl7pPr marL="522514" algn="ctr" defTabSz="2687864" rtl="0" fontAlgn="base">
        <a:spcBef>
          <a:spcPct val="0"/>
        </a:spcBef>
        <a:spcAft>
          <a:spcPct val="0"/>
        </a:spcAft>
        <a:defRPr sz="12971">
          <a:solidFill>
            <a:schemeClr val="tx2"/>
          </a:solidFill>
          <a:latin typeface="Arial" pitchFamily="34" charset="0"/>
        </a:defRPr>
      </a:lvl7pPr>
      <a:lvl8pPr marL="783771" algn="ctr" defTabSz="2687864" rtl="0" fontAlgn="base">
        <a:spcBef>
          <a:spcPct val="0"/>
        </a:spcBef>
        <a:spcAft>
          <a:spcPct val="0"/>
        </a:spcAft>
        <a:defRPr sz="12971">
          <a:solidFill>
            <a:schemeClr val="tx2"/>
          </a:solidFill>
          <a:latin typeface="Arial" pitchFamily="34" charset="0"/>
        </a:defRPr>
      </a:lvl8pPr>
      <a:lvl9pPr marL="1045028" algn="ctr" defTabSz="2687864" rtl="0" fontAlgn="base">
        <a:spcBef>
          <a:spcPct val="0"/>
        </a:spcBef>
        <a:spcAft>
          <a:spcPct val="0"/>
        </a:spcAft>
        <a:defRPr sz="12971">
          <a:solidFill>
            <a:schemeClr val="tx2"/>
          </a:solidFill>
          <a:latin typeface="Arial" pitchFamily="34" charset="0"/>
        </a:defRPr>
      </a:lvl9pPr>
    </p:titleStyle>
    <p:bodyStyle>
      <a:defPPr>
        <a:defRPr kern="1200"/>
      </a:defPPr>
      <a:lvl1pPr marL="1008743" indent="-1008743" algn="l" defTabSz="2687864" rtl="0" eaLnBrk="0" fontAlgn="base" hangingPunct="0">
        <a:spcBef>
          <a:spcPct val="20000"/>
        </a:spcBef>
        <a:spcAft>
          <a:spcPct val="0"/>
        </a:spcAft>
        <a:buChar char="•"/>
        <a:defRPr sz="9428">
          <a:solidFill>
            <a:schemeClr val="tx1"/>
          </a:solidFill>
          <a:latin typeface="+mn-lt"/>
          <a:ea typeface="+mn-ea"/>
          <a:cs typeface="+mn-cs"/>
        </a:defRPr>
      </a:lvl1pPr>
      <a:lvl2pPr marL="2184400" indent="-840922" algn="l" defTabSz="2687864" rtl="0" eaLnBrk="0" fontAlgn="base" hangingPunct="0">
        <a:spcBef>
          <a:spcPct val="20000"/>
        </a:spcBef>
        <a:spcAft>
          <a:spcPct val="0"/>
        </a:spcAft>
        <a:buChar char="–"/>
        <a:defRPr sz="8228">
          <a:solidFill>
            <a:schemeClr val="tx1"/>
          </a:solidFill>
          <a:latin typeface="+mn-lt"/>
        </a:defRPr>
      </a:lvl2pPr>
      <a:lvl3pPr marL="3360057" indent="-672193" algn="l" defTabSz="2687864" rtl="0" eaLnBrk="0" fontAlgn="base" hangingPunct="0">
        <a:spcBef>
          <a:spcPct val="20000"/>
        </a:spcBef>
        <a:spcAft>
          <a:spcPct val="0"/>
        </a:spcAft>
        <a:buChar char="•"/>
        <a:defRPr sz="7028">
          <a:solidFill>
            <a:schemeClr val="tx1"/>
          </a:solidFill>
          <a:latin typeface="+mn-lt"/>
        </a:defRPr>
      </a:lvl3pPr>
      <a:lvl4pPr marL="4702628" indent="-672193" algn="l" defTabSz="2687864" rtl="0" eaLnBrk="0" fontAlgn="base" hangingPunct="0">
        <a:spcBef>
          <a:spcPct val="20000"/>
        </a:spcBef>
        <a:spcAft>
          <a:spcPct val="0"/>
        </a:spcAft>
        <a:buChar char="–"/>
        <a:defRPr sz="5943">
          <a:solidFill>
            <a:schemeClr val="tx1"/>
          </a:solidFill>
          <a:latin typeface="+mn-lt"/>
        </a:defRPr>
      </a:lvl4pPr>
      <a:lvl5pPr marL="6046108" indent="-671286" algn="l" defTabSz="2687864" rtl="0" eaLnBrk="0" fontAlgn="base" hangingPunct="0">
        <a:spcBef>
          <a:spcPct val="20000"/>
        </a:spcBef>
        <a:spcAft>
          <a:spcPct val="0"/>
        </a:spcAft>
        <a:buChar char="»"/>
        <a:defRPr sz="5943">
          <a:solidFill>
            <a:schemeClr val="tx1"/>
          </a:solidFill>
          <a:latin typeface="+mn-lt"/>
        </a:defRPr>
      </a:lvl5pPr>
      <a:lvl6pPr marL="6307365" indent="-671286" algn="l" defTabSz="2687864" rtl="0" fontAlgn="base">
        <a:spcBef>
          <a:spcPct val="20000"/>
        </a:spcBef>
        <a:spcAft>
          <a:spcPct val="0"/>
        </a:spcAft>
        <a:buChar char="»"/>
        <a:defRPr sz="5943">
          <a:solidFill>
            <a:schemeClr val="tx1"/>
          </a:solidFill>
          <a:latin typeface="+mn-lt"/>
        </a:defRPr>
      </a:lvl6pPr>
      <a:lvl7pPr marL="6568622" indent="-671286" algn="l" defTabSz="2687864" rtl="0" fontAlgn="base">
        <a:spcBef>
          <a:spcPct val="20000"/>
        </a:spcBef>
        <a:spcAft>
          <a:spcPct val="0"/>
        </a:spcAft>
        <a:buChar char="»"/>
        <a:defRPr sz="5943">
          <a:solidFill>
            <a:schemeClr val="tx1"/>
          </a:solidFill>
          <a:latin typeface="+mn-lt"/>
        </a:defRPr>
      </a:lvl7pPr>
      <a:lvl8pPr marL="6829879" indent="-671286" algn="l" defTabSz="2687864" rtl="0" fontAlgn="base">
        <a:spcBef>
          <a:spcPct val="20000"/>
        </a:spcBef>
        <a:spcAft>
          <a:spcPct val="0"/>
        </a:spcAft>
        <a:buChar char="»"/>
        <a:defRPr sz="5943">
          <a:solidFill>
            <a:schemeClr val="tx1"/>
          </a:solidFill>
          <a:latin typeface="+mn-lt"/>
        </a:defRPr>
      </a:lvl8pPr>
      <a:lvl9pPr marL="7091136" indent="-671286" algn="l" defTabSz="2687864" rtl="0" fontAlgn="base">
        <a:spcBef>
          <a:spcPct val="20000"/>
        </a:spcBef>
        <a:spcAft>
          <a:spcPct val="0"/>
        </a:spcAft>
        <a:buChar char="»"/>
        <a:defRPr sz="594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22514" rtl="0" eaLnBrk="1" latinLnBrk="0" hangingPunct="1">
        <a:defRPr sz="1029" kern="1200">
          <a:solidFill>
            <a:schemeClr val="tx1"/>
          </a:solidFill>
          <a:latin typeface="+mn-lt"/>
          <a:ea typeface="+mn-ea"/>
          <a:cs typeface="+mn-cs"/>
        </a:defRPr>
      </a:lvl1pPr>
      <a:lvl2pPr marL="261257" algn="l" defTabSz="522514" rtl="0" eaLnBrk="1" latinLnBrk="0" hangingPunct="1">
        <a:defRPr sz="1029" kern="1200">
          <a:solidFill>
            <a:schemeClr val="tx1"/>
          </a:solidFill>
          <a:latin typeface="+mn-lt"/>
          <a:ea typeface="+mn-ea"/>
          <a:cs typeface="+mn-cs"/>
        </a:defRPr>
      </a:lvl2pPr>
      <a:lvl3pPr marL="522514" algn="l" defTabSz="522514" rtl="0" eaLnBrk="1" latinLnBrk="0" hangingPunct="1">
        <a:defRPr sz="1029" kern="1200">
          <a:solidFill>
            <a:schemeClr val="tx1"/>
          </a:solidFill>
          <a:latin typeface="+mn-lt"/>
          <a:ea typeface="+mn-ea"/>
          <a:cs typeface="+mn-cs"/>
        </a:defRPr>
      </a:lvl3pPr>
      <a:lvl4pPr marL="783771" algn="l" defTabSz="522514" rtl="0" eaLnBrk="1" latinLnBrk="0" hangingPunct="1">
        <a:defRPr sz="1029" kern="1200">
          <a:solidFill>
            <a:schemeClr val="tx1"/>
          </a:solidFill>
          <a:latin typeface="+mn-lt"/>
          <a:ea typeface="+mn-ea"/>
          <a:cs typeface="+mn-cs"/>
        </a:defRPr>
      </a:lvl4pPr>
      <a:lvl5pPr marL="1045028" algn="l" defTabSz="522514" rtl="0" eaLnBrk="1" latinLnBrk="0" hangingPunct="1">
        <a:defRPr sz="1029" kern="1200">
          <a:solidFill>
            <a:schemeClr val="tx1"/>
          </a:solidFill>
          <a:latin typeface="+mn-lt"/>
          <a:ea typeface="+mn-ea"/>
          <a:cs typeface="+mn-cs"/>
        </a:defRPr>
      </a:lvl5pPr>
      <a:lvl6pPr marL="1306286" algn="l" defTabSz="522514" rtl="0" eaLnBrk="1" latinLnBrk="0" hangingPunct="1">
        <a:defRPr sz="1029" kern="1200">
          <a:solidFill>
            <a:schemeClr val="tx1"/>
          </a:solidFill>
          <a:latin typeface="+mn-lt"/>
          <a:ea typeface="+mn-ea"/>
          <a:cs typeface="+mn-cs"/>
        </a:defRPr>
      </a:lvl6pPr>
      <a:lvl7pPr marL="1567543" algn="l" defTabSz="522514" rtl="0" eaLnBrk="1" latinLnBrk="0" hangingPunct="1">
        <a:defRPr sz="1029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algn="l" defTabSz="522514" rtl="0" eaLnBrk="1" latinLnBrk="0" hangingPunct="1">
        <a:defRPr sz="1029" kern="1200">
          <a:solidFill>
            <a:schemeClr val="tx1"/>
          </a:solidFill>
          <a:latin typeface="+mn-lt"/>
          <a:ea typeface="+mn-ea"/>
          <a:cs typeface="+mn-cs"/>
        </a:defRPr>
      </a:lvl8pPr>
      <a:lvl9pPr marL="2090057" algn="l" defTabSz="522514" rtl="0" eaLnBrk="1" latinLnBrk="0" hangingPunct="1">
        <a:defRPr sz="10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AutoShape 85">
            <a:extLst>
              <a:ext uri="{FF2B5EF4-FFF2-40B4-BE49-F238E27FC236}">
                <a16:creationId xmlns:a16="http://schemas.microsoft.com/office/drawing/2014/main" id="{6DF993F1-D25C-4D36-A533-F8852256489F}"/>
              </a:ext>
            </a:extLst>
          </p:cNvPr>
          <p:cNvSpPr>
            <a:spLocks noChangeArrowheads="1"/>
          </p:cNvSpPr>
          <p:nvPr/>
        </p:nvSpPr>
        <p:spPr bwMode="auto">
          <a:xfrm rot="14146992" flipH="1">
            <a:off x="5396971" y="17200766"/>
            <a:ext cx="6542323" cy="2947345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F59696"/>
          </a:solidFill>
          <a:ln w="9525">
            <a:noFill/>
            <a:miter lim="800000"/>
          </a:ln>
          <a:extLst/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285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8ABEB7D-7EC3-464A-9B2A-6F756213FB59}"/>
              </a:ext>
            </a:extLst>
          </p:cNvPr>
          <p:cNvSpPr/>
          <p:nvPr/>
        </p:nvSpPr>
        <p:spPr bwMode="auto">
          <a:xfrm>
            <a:off x="435693" y="432619"/>
            <a:ext cx="31968359" cy="4208796"/>
          </a:xfrm>
          <a:prstGeom prst="roundRect">
            <a:avLst/>
          </a:prstGeom>
          <a:solidFill>
            <a:srgbClr val="A0BEC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3135999"/>
            <a:endParaRPr lang="en-US" sz="2667">
              <a:latin typeface="Arial" pitchFamily="34" charset="0"/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468E529-8A16-411A-BDAA-E2A35F304B7D}"/>
              </a:ext>
            </a:extLst>
          </p:cNvPr>
          <p:cNvSpPr txBox="1"/>
          <p:nvPr/>
        </p:nvSpPr>
        <p:spPr>
          <a:xfrm>
            <a:off x="4267200" y="854096"/>
            <a:ext cx="24384000" cy="19582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507516">
              <a:spcBef>
                <a:spcPct val="20000"/>
              </a:spcBef>
              <a:defRPr/>
            </a:pPr>
            <a:r>
              <a:rPr lang="en-US" sz="5700">
                <a:solidFill>
                  <a:schemeClr val="bg1"/>
                </a:solidFill>
                <a:latin typeface="Montserrat Semi Bold" panose="00000700000000000000" pitchFamily="50" charset="0"/>
              </a:rPr>
              <a:t>This Scientific Poster Template Is Provided By PosterNerd</a:t>
            </a:r>
            <a:endParaRPr lang="en-US" sz="5700">
              <a:solidFill>
                <a:schemeClr val="bg1"/>
              </a:solidFill>
              <a:latin typeface="Montserrat Semi Bold" panose="00000700000000000000" pitchFamily="50" charset="0"/>
            </a:endParaRPr>
          </a:p>
          <a:p>
            <a:pPr algn="ctr" defTabSz="2507516">
              <a:spcBef>
                <a:spcPct val="20000"/>
              </a:spcBef>
              <a:defRPr/>
            </a:pPr>
            <a:r>
              <a:rPr lang="en-US" sz="5700">
                <a:solidFill>
                  <a:schemeClr val="bg1"/>
                </a:solidFill>
                <a:latin typeface="Montserrat Semi Bold" panose="00000700000000000000" pitchFamily="50" charset="0"/>
              </a:rPr>
              <a:t>Enter A Title And Add Logos To Your Poster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A1A3D7F-B117-4409-BE6B-6787C15E6108}"/>
              </a:ext>
            </a:extLst>
          </p:cNvPr>
          <p:cNvSpPr txBox="1"/>
          <p:nvPr/>
        </p:nvSpPr>
        <p:spPr>
          <a:xfrm>
            <a:off x="4267200" y="2988449"/>
            <a:ext cx="24384000" cy="126419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70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370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Include University or Department Names if Needed</a:t>
            </a:r>
          </a:p>
        </p:txBody>
      </p:sp>
      <p:sp>
        <p:nvSpPr>
          <p:cNvPr id="15" name="AutoShape 85">
            <a:extLst>
              <a:ext uri="{FF2B5EF4-FFF2-40B4-BE49-F238E27FC236}">
                <a16:creationId xmlns:a16="http://schemas.microsoft.com/office/drawing/2014/main" id="{61A3DEB9-5A27-42F6-84CA-1D8F177CDA34}"/>
              </a:ext>
            </a:extLst>
          </p:cNvPr>
          <p:cNvSpPr>
            <a:spLocks noChangeArrowheads="1"/>
          </p:cNvSpPr>
          <p:nvPr/>
        </p:nvSpPr>
        <p:spPr bwMode="auto">
          <a:xfrm rot="5163333" flipH="1">
            <a:off x="27226794" y="9196384"/>
            <a:ext cx="6542323" cy="3314009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F59696"/>
          </a:solidFill>
          <a:ln w="9525">
            <a:noFill/>
            <a:miter lim="800000"/>
          </a:ln>
          <a:extLst/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285"/>
          </a:p>
        </p:txBody>
      </p:sp>
      <p:sp>
        <p:nvSpPr>
          <p:cNvPr id="14" name="AutoShape 85">
            <a:extLst>
              <a:ext uri="{FF2B5EF4-FFF2-40B4-BE49-F238E27FC236}">
                <a16:creationId xmlns:a16="http://schemas.microsoft.com/office/drawing/2014/main" id="{AD04BB7C-9DE4-4771-B47D-97D10F45C0EE}"/>
              </a:ext>
            </a:extLst>
          </p:cNvPr>
          <p:cNvSpPr>
            <a:spLocks noChangeArrowheads="1"/>
          </p:cNvSpPr>
          <p:nvPr/>
        </p:nvSpPr>
        <p:spPr bwMode="auto">
          <a:xfrm rot="11583029" flipH="1">
            <a:off x="19661577" y="18218651"/>
            <a:ext cx="7368030" cy="2942621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F59696"/>
          </a:solidFill>
          <a:ln w="9525">
            <a:noFill/>
            <a:miter lim="800000"/>
          </a:ln>
          <a:extLst/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285"/>
          </a:p>
        </p:txBody>
      </p:sp>
      <p:sp>
        <p:nvSpPr>
          <p:cNvPr id="1037" name="AutoShape 85"/>
          <p:cNvSpPr>
            <a:spLocks noChangeArrowheads="1"/>
          </p:cNvSpPr>
          <p:nvPr/>
        </p:nvSpPr>
        <p:spPr bwMode="auto">
          <a:xfrm rot="18867186" flipH="1">
            <a:off x="155939" y="7325610"/>
            <a:ext cx="6542323" cy="3314009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F59696"/>
          </a:solidFill>
          <a:ln w="9525">
            <a:noFill/>
            <a:miter lim="800000"/>
          </a:ln>
          <a:extLst/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285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927902F-6CAA-4EB4-AAC2-DBF9D53CB75B}"/>
              </a:ext>
            </a:extLst>
          </p:cNvPr>
          <p:cNvGrpSpPr/>
          <p:nvPr/>
        </p:nvGrpSpPr>
        <p:grpSpPr>
          <a:xfrm>
            <a:off x="641984" y="5052220"/>
            <a:ext cx="31762067" cy="16465913"/>
            <a:chOff x="855406" y="6602876"/>
            <a:chExt cx="42371838" cy="2567432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4679D65-B39E-44D7-B4E2-4F0BCB00CA3B}"/>
                </a:ext>
              </a:extLst>
            </p:cNvPr>
            <p:cNvGrpSpPr/>
            <p:nvPr/>
          </p:nvGrpSpPr>
          <p:grpSpPr>
            <a:xfrm>
              <a:off x="855406" y="16622812"/>
              <a:ext cx="15178625" cy="10298592"/>
              <a:chOff x="855406" y="16622812"/>
              <a:chExt cx="15178625" cy="10298592"/>
            </a:xfrm>
          </p:grpSpPr>
          <p:sp>
            <p:nvSpPr>
              <p:cNvPr id="19" name="Oval 81">
                <a:extLst>
                  <a:ext uri="{FF2B5EF4-FFF2-40B4-BE49-F238E27FC236}">
                    <a16:creationId xmlns:a16="http://schemas.microsoft.com/office/drawing/2014/main" id="{2EC6D8E5-5614-4C42-9EF8-431031F97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6857" y="16926020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  <p:sp>
            <p:nvSpPr>
              <p:cNvPr id="40" name="Oval 81">
                <a:extLst>
                  <a:ext uri="{FF2B5EF4-FFF2-40B4-BE49-F238E27FC236}">
                    <a16:creationId xmlns:a16="http://schemas.microsoft.com/office/drawing/2014/main" id="{7FF6EDBD-F39C-478E-993E-525A4A962E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5406" y="16622812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1AAA1B8-4F09-403A-B9C3-8500D63F3BAF}"/>
                </a:ext>
              </a:extLst>
            </p:cNvPr>
            <p:cNvGrpSpPr/>
            <p:nvPr/>
          </p:nvGrpSpPr>
          <p:grpSpPr>
            <a:xfrm>
              <a:off x="28048620" y="16592048"/>
              <a:ext cx="15178625" cy="10298592"/>
              <a:chOff x="28048620" y="16592048"/>
              <a:chExt cx="15178625" cy="10298592"/>
            </a:xfrm>
          </p:grpSpPr>
          <p:sp>
            <p:nvSpPr>
              <p:cNvPr id="20" name="Oval 81">
                <a:extLst>
                  <a:ext uri="{FF2B5EF4-FFF2-40B4-BE49-F238E27FC236}">
                    <a16:creationId xmlns:a16="http://schemas.microsoft.com/office/drawing/2014/main" id="{3EA82CEC-343B-4E42-8C20-3EEA245E40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40072" y="16895256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  <p:sp>
            <p:nvSpPr>
              <p:cNvPr id="42" name="Oval 81">
                <a:extLst>
                  <a:ext uri="{FF2B5EF4-FFF2-40B4-BE49-F238E27FC236}">
                    <a16:creationId xmlns:a16="http://schemas.microsoft.com/office/drawing/2014/main" id="{39B92F31-F8F0-4EA9-AC1B-59A0E37297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48620" y="16592048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FFD913D-4762-4A29-95EB-28FCAA4E0488}"/>
                </a:ext>
              </a:extLst>
            </p:cNvPr>
            <p:cNvGrpSpPr/>
            <p:nvPr/>
          </p:nvGrpSpPr>
          <p:grpSpPr>
            <a:xfrm>
              <a:off x="14452012" y="21978607"/>
              <a:ext cx="15178625" cy="10298592"/>
              <a:chOff x="14452012" y="21978607"/>
              <a:chExt cx="15178625" cy="10298592"/>
            </a:xfrm>
          </p:grpSpPr>
          <p:sp>
            <p:nvSpPr>
              <p:cNvPr id="21" name="Oval 81">
                <a:extLst>
                  <a:ext uri="{FF2B5EF4-FFF2-40B4-BE49-F238E27FC236}">
                    <a16:creationId xmlns:a16="http://schemas.microsoft.com/office/drawing/2014/main" id="{26B44134-232C-4D96-A04A-7A9E2A5BB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43464" y="22281817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  <p:sp>
            <p:nvSpPr>
              <p:cNvPr id="41" name="Oval 81">
                <a:extLst>
                  <a:ext uri="{FF2B5EF4-FFF2-40B4-BE49-F238E27FC236}">
                    <a16:creationId xmlns:a16="http://schemas.microsoft.com/office/drawing/2014/main" id="{729CCB52-B6FC-406C-96EC-9F317F510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52012" y="21978607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54CDBF1-AAD8-470F-B784-2B55E444EAAD}"/>
                </a:ext>
              </a:extLst>
            </p:cNvPr>
            <p:cNvGrpSpPr/>
            <p:nvPr/>
          </p:nvGrpSpPr>
          <p:grpSpPr>
            <a:xfrm>
              <a:off x="6603547" y="6602876"/>
              <a:ext cx="15178625" cy="10298592"/>
              <a:chOff x="6603547" y="6602876"/>
              <a:chExt cx="15178625" cy="10298592"/>
            </a:xfrm>
          </p:grpSpPr>
          <p:sp>
            <p:nvSpPr>
              <p:cNvPr id="22" name="Oval 81">
                <a:extLst>
                  <a:ext uri="{FF2B5EF4-FFF2-40B4-BE49-F238E27FC236}">
                    <a16:creationId xmlns:a16="http://schemas.microsoft.com/office/drawing/2014/main" id="{A4D8AB75-B6FB-4E7B-8E4F-F4853EC6D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4998" y="6906084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  <p:sp>
            <p:nvSpPr>
              <p:cNvPr id="1043" name="Oval 81"/>
              <p:cNvSpPr>
                <a:spLocks noChangeArrowheads="1"/>
              </p:cNvSpPr>
              <p:nvPr/>
            </p:nvSpPr>
            <p:spPr bwMode="auto">
              <a:xfrm>
                <a:off x="6603547" y="6602876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5CBCD27-41A2-4BD7-9C9E-E6879B9811F7}"/>
                </a:ext>
              </a:extLst>
            </p:cNvPr>
            <p:cNvGrpSpPr/>
            <p:nvPr/>
          </p:nvGrpSpPr>
          <p:grpSpPr>
            <a:xfrm>
              <a:off x="22300481" y="6602876"/>
              <a:ext cx="15178625" cy="10298592"/>
              <a:chOff x="22300481" y="6602876"/>
              <a:chExt cx="15178625" cy="10298592"/>
            </a:xfrm>
          </p:grpSpPr>
          <p:sp>
            <p:nvSpPr>
              <p:cNvPr id="23" name="Oval 81">
                <a:extLst>
                  <a:ext uri="{FF2B5EF4-FFF2-40B4-BE49-F238E27FC236}">
                    <a16:creationId xmlns:a16="http://schemas.microsoft.com/office/drawing/2014/main" id="{418FCC2E-AFFC-4381-8008-5F3BAA92D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91931" y="6906084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  <p:sp>
            <p:nvSpPr>
              <p:cNvPr id="43" name="Oval 81">
                <a:extLst>
                  <a:ext uri="{FF2B5EF4-FFF2-40B4-BE49-F238E27FC236}">
                    <a16:creationId xmlns:a16="http://schemas.microsoft.com/office/drawing/2014/main" id="{24CEA4CA-BE3C-4DE5-AA72-8DB5C6848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0481" y="6602876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6F5F059-7763-40EC-9D33-F41BF62183BF}"/>
              </a:ext>
            </a:extLst>
          </p:cNvPr>
          <p:cNvSpPr txBox="1"/>
          <p:nvPr/>
        </p:nvSpPr>
        <p:spPr>
          <a:xfrm>
            <a:off x="7358957" y="5908303"/>
            <a:ext cx="619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5D8FA1"/>
                </a:solidFill>
                <a:latin typeface="Montserrat Semi Bold" panose="00000700000000000000" pitchFamily="50" charset="0"/>
              </a:rPr>
              <a:t>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8BCC94-5A48-49CD-AE0B-3BABC264569C}"/>
              </a:ext>
            </a:extLst>
          </p:cNvPr>
          <p:cNvSpPr txBox="1"/>
          <p:nvPr/>
        </p:nvSpPr>
        <p:spPr>
          <a:xfrm>
            <a:off x="6402714" y="6475453"/>
            <a:ext cx="8147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CC18A6-93EE-4FA9-999D-18129CE32977}"/>
              </a:ext>
            </a:extLst>
          </p:cNvPr>
          <p:cNvSpPr txBox="1"/>
          <p:nvPr/>
        </p:nvSpPr>
        <p:spPr>
          <a:xfrm>
            <a:off x="3163678" y="12376487"/>
            <a:ext cx="619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5D8FA1"/>
                </a:solidFill>
                <a:latin typeface="Montserrat Semi Bold" panose="00000700000000000000" pitchFamily="50" charset="0"/>
              </a:rPr>
              <a:t>Materials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3B25C99-FCA8-4771-8146-756030D2120A}"/>
              </a:ext>
            </a:extLst>
          </p:cNvPr>
          <p:cNvSpPr txBox="1"/>
          <p:nvPr/>
        </p:nvSpPr>
        <p:spPr>
          <a:xfrm>
            <a:off x="2185695" y="12943637"/>
            <a:ext cx="8147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ADF2F8-88AE-4788-9006-52AF3010800A}"/>
              </a:ext>
            </a:extLst>
          </p:cNvPr>
          <p:cNvSpPr txBox="1"/>
          <p:nvPr/>
        </p:nvSpPr>
        <p:spPr>
          <a:xfrm>
            <a:off x="13355738" y="15858310"/>
            <a:ext cx="619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5D8FA1"/>
                </a:solidFill>
                <a:latin typeface="Montserrat Semi Bold" panose="00000700000000000000" pitchFamily="50" charset="0"/>
              </a:rPr>
              <a:t>Methodology</a:t>
            </a:r>
            <a:endParaRPr lang="en-US" sz="2400" b="1">
              <a:solidFill>
                <a:srgbClr val="5D8FA1"/>
              </a:solidFill>
              <a:latin typeface="Montserrat Semi Bold" panose="00000700000000000000" pitchFamily="50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67034A-39FB-448D-A8E6-A895FA29A735}"/>
              </a:ext>
            </a:extLst>
          </p:cNvPr>
          <p:cNvSpPr txBox="1"/>
          <p:nvPr/>
        </p:nvSpPr>
        <p:spPr>
          <a:xfrm>
            <a:off x="12377756" y="16425459"/>
            <a:ext cx="8147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D6E7DEF-3AC4-42E1-A1EB-D1CE420D375D}"/>
              </a:ext>
            </a:extLst>
          </p:cNvPr>
          <p:cNvSpPr txBox="1"/>
          <p:nvPr/>
        </p:nvSpPr>
        <p:spPr>
          <a:xfrm>
            <a:off x="23547800" y="12376487"/>
            <a:ext cx="619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5D8FA1"/>
                </a:solidFill>
                <a:latin typeface="Montserrat Semi Bold" panose="00000700000000000000" pitchFamily="50" charset="0"/>
              </a:rPr>
              <a:t>Results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32042E6-00F7-423A-A497-851DD656951C}"/>
              </a:ext>
            </a:extLst>
          </p:cNvPr>
          <p:cNvSpPr txBox="1"/>
          <p:nvPr/>
        </p:nvSpPr>
        <p:spPr>
          <a:xfrm>
            <a:off x="22569816" y="12943637"/>
            <a:ext cx="8147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3567200-FD6C-4913-BFAA-BA65AC0A65F4}"/>
              </a:ext>
            </a:extLst>
          </p:cNvPr>
          <p:cNvSpPr txBox="1"/>
          <p:nvPr/>
        </p:nvSpPr>
        <p:spPr>
          <a:xfrm>
            <a:off x="19238975" y="5908303"/>
            <a:ext cx="619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5D8FA1"/>
                </a:solidFill>
                <a:latin typeface="Montserrat Semi Bold" panose="00000700000000000000" pitchFamily="50" charset="0"/>
              </a:rPr>
              <a:t>Conclusion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53E027-9019-43FF-976D-E742F6876784}"/>
              </a:ext>
            </a:extLst>
          </p:cNvPr>
          <p:cNvSpPr txBox="1"/>
          <p:nvPr/>
        </p:nvSpPr>
        <p:spPr>
          <a:xfrm>
            <a:off x="18260992" y="6475453"/>
            <a:ext cx="8147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pic>
        <p:nvPicPr>
          <p:cNvPr id="1044" name="New picture" title=""/>
          <p:cNvPicPr/>
          <p:nvPr/>
        </p:nvPicPr>
        <p:blipFill>
          <a:blip r:embed="rId3"/>
          <a:stretch>
            <a:fillRect/>
          </a:stretch>
        </p:blipFill>
        <p:spPr>
          <a:xfrm>
            <a:off x="6235700" y="3759200"/>
            <a:ext cx="204597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2.04.14"/>
  <p:tag name="AS_TITLE" val="Aspose.Slides for .NET 4.0 Client Profile"/>
  <p:tag name="AS_VERSION" val="22.4"/>
  <p:tag name="POSTERNERDTEMPLATE" val="introspectiveporpoise|08-2022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Graphicsland</Company>
  <PresentationFormat>Custom</PresentationFormat>
  <Paragraphs>14</Paragraphs>
  <Slides>1</Slides>
  <Notes>1</Notes>
  <TotalTime>241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7">
      <vt:lpstr>Arial</vt:lpstr>
      <vt:lpstr>Calibri</vt:lpstr>
      <vt:lpstr>Franklin Gothic Heavy</vt:lpstr>
      <vt:lpstr>Montserrat Semi Bold</vt:lpstr>
      <vt:lpstr>Domine</vt:lpstr>
      <vt:lpstr>Default Design</vt:lpstr>
      <vt:lpstr>PowerPoint Presentation</vt:lpstr>
    </vt:vector>
  </TitlesOfParts>
  <LinksUpToDate>0</LinksUpToDate>
  <SharedDoc>0</SharedDoc>
  <HyperlinksChanged>0</HyperlinksChanged>
  <Application>Aspose.Slides for .NET</Application>
  <AppVersion>22.0400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Scientific poster example</dc:title>
  <cp:category>science research poster</cp:category>
  <dc:creator>Graphicsland/MakeSigns.com</dc:creator>
  <dc:description>We offer free PowerPoint poster templates to help you design your very own scientific poster presentation.</dc:description>
  <cp:keywords>scientific, research, template, custom, poster, presentation, symposium, printing, PowerPoint, create, design, example, sample, download</cp:keywords>
  <cp:lastModifiedBy>Justin Delre</cp:lastModifiedBy>
  <cp:revision>44</cp:revision>
  <dcterms:modified xsi:type="dcterms:W3CDTF">2024-02-07T19:28:29Z</dcterms:modified>
  <dc:subject>Template For Scientific Poster Presentation</dc:subject>
</cp:coreProperties>
</file>