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fntdata" ContentType="application/x-fontdata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2.4-->
<p:presentation xmlns:r="http://schemas.openxmlformats.org/officeDocument/2006/relationships" xmlns:a="http://schemas.openxmlformats.org/drawingml/2006/main" xmlns:p="http://schemas.openxmlformats.org/presentationml/2006/main" embedTrueTypeFonts="1">
  <p:sldMasterIdLst>
    <p:sldMasterId id="2147483648" r:id="rId1"/>
  </p:sldMasterIdLst>
  <p:sldIdLst>
    <p:sldId id="256" r:id="rId2"/>
  </p:sldIdLst>
  <p:sldSz cx="32918400" cy="21945600"/>
  <p:notesSz cx="6858000" cy="9144000"/>
  <p:embeddedFontLst>
    <p:embeddedFont>
      <p:font typeface="Libre Baskerville" panose="02000000000000000000" pitchFamily="2" charset="0"/>
      <p:bold r:id="rId4"/>
    </p:embeddedFont>
    <p:embeddedFont>
      <p:font typeface="Montserrat Light" panose="00000400000000000000" pitchFamily="50" charset="0"/>
      <p:regular r:id="rId5"/>
    </p:embeddedFont>
  </p:embeddedFontLst>
  <p:custDataLst>
    <p:tags r:id="rId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1pPr>
    <a:lvl2pPr marL="326532"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2pPr>
    <a:lvl3pPr marL="653064"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3pPr>
    <a:lvl4pPr marL="979597"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4pPr>
    <a:lvl5pPr marL="1306129"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5pPr>
    <a:lvl6pPr marL="1632661" algn="l" defTabSz="653064" rtl="0" eaLnBrk="1" latinLnBrk="0" hangingPunct="1">
      <a:defRPr sz="2714" kern="1200">
        <a:solidFill>
          <a:schemeClr val="tx1"/>
        </a:solidFill>
        <a:latin typeface="Arial"/>
        <a:ea typeface="+mn-ea"/>
        <a:cs typeface="+mn-cs"/>
      </a:defRPr>
    </a:lvl6pPr>
    <a:lvl7pPr marL="1959193" algn="l" defTabSz="653064" rtl="0" eaLnBrk="1" latinLnBrk="0" hangingPunct="1">
      <a:defRPr sz="2714" kern="1200">
        <a:solidFill>
          <a:schemeClr val="tx1"/>
        </a:solidFill>
        <a:latin typeface="Arial"/>
        <a:ea typeface="+mn-ea"/>
        <a:cs typeface="+mn-cs"/>
      </a:defRPr>
    </a:lvl7pPr>
    <a:lvl8pPr marL="2285726" algn="l" defTabSz="653064" rtl="0" eaLnBrk="1" latinLnBrk="0" hangingPunct="1">
      <a:defRPr sz="2714" kern="1200">
        <a:solidFill>
          <a:schemeClr val="tx1"/>
        </a:solidFill>
        <a:latin typeface="Arial"/>
        <a:ea typeface="+mn-ea"/>
        <a:cs typeface="+mn-cs"/>
      </a:defRPr>
    </a:lvl8pPr>
    <a:lvl9pPr marL="2612258" algn="l" defTabSz="653064" rtl="0" eaLnBrk="1" latinLnBrk="0" hangingPunct="1">
      <a:defRPr sz="2714"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778" y="29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font" Target="fonts/font1.fntdata" /><Relationship Id="rId5" Type="http://schemas.openxmlformats.org/officeDocument/2006/relationships/font" Target="fonts/font2.fntdata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6817784"/>
            <a:ext cx="27979688" cy="4703233"/>
          </a:xfrm>
        </p:spPr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12435417"/>
            <a:ext cx="23043356" cy="5609167"/>
          </a:xfrm>
        </p:spPr>
        <p:txBody>
          <a:bodyPr/>
          <a:lstStyle>
            <a:defPPr>
              <a:defRPr kern="1200"/>
            </a:defPPr>
            <a:lvl1pPr marL="0" indent="0" algn="ctr">
              <a:buNone/>
              <a:defRPr/>
            </a:lvl1pPr>
            <a:lvl2pPr marL="304815" indent="0" algn="ctr">
              <a:buNone/>
              <a:defRPr/>
            </a:lvl2pPr>
            <a:lvl3pPr marL="609630" indent="0" algn="ctr">
              <a:buNone/>
              <a:defRPr/>
            </a:lvl3pPr>
            <a:lvl4pPr marL="914446" indent="0" algn="ctr">
              <a:buNone/>
              <a:defRPr/>
            </a:lvl4pPr>
            <a:lvl5pPr marL="1219261" indent="0" algn="ctr">
              <a:buNone/>
              <a:defRPr/>
            </a:lvl5pPr>
            <a:lvl6pPr marL="1524076" indent="0" algn="ctr">
              <a:buNone/>
              <a:defRPr/>
            </a:lvl6pPr>
            <a:lvl7pPr marL="1828891" indent="0" algn="ctr">
              <a:buNone/>
              <a:defRPr/>
            </a:lvl7pPr>
            <a:lvl8pPr marL="2133707" indent="0" algn="ctr">
              <a:buNone/>
              <a:defRPr/>
            </a:lvl8pPr>
            <a:lvl9pPr marL="243852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8DF5FCE-FDEA-4465-BCF6-C7F63911A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170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AE3CA81D-4204-48B1-A4D7-36EFD127B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509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080" y="878417"/>
            <a:ext cx="7406878" cy="18726150"/>
          </a:xfrm>
        </p:spPr>
        <p:txBody>
          <a:bodyPr vert="eaVert"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444" y="878417"/>
            <a:ext cx="22106334" cy="18726150"/>
          </a:xfrm>
        </p:spPr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B1D08C6D-384C-4677-A8CE-0D580832C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4977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8417"/>
            <a:ext cx="29627512" cy="3657600"/>
          </a:xfrm>
        </p:spPr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45444" y="5120217"/>
            <a:ext cx="14756606" cy="14484350"/>
          </a:xfrm>
        </p:spPr>
        <p:txBody>
          <a:bodyPr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2" y="5120217"/>
            <a:ext cx="14756606" cy="14484350"/>
          </a:xfrm>
        </p:spPr>
        <p:txBody>
          <a:bodyPr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B947A3F5-B070-47AF-A223-F33332FE8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1965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A43242BF-F4C0-49CF-80EA-38D6C064D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9843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2293"/>
            <a:ext cx="27980878" cy="4358217"/>
          </a:xfrm>
        </p:spPr>
        <p:txBody>
          <a:bodyPr anchor="t"/>
          <a:lstStyle>
            <a:defPPr>
              <a:defRPr kern="1200"/>
            </a:defPPr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692"/>
            <a:ext cx="27980878" cy="4800600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333"/>
            </a:lvl1pPr>
            <a:lvl2pPr marL="304815" indent="0">
              <a:buNone/>
              <a:defRPr sz="1200"/>
            </a:lvl2pPr>
            <a:lvl3pPr marL="609630" indent="0">
              <a:buNone/>
              <a:defRPr sz="1067"/>
            </a:lvl3pPr>
            <a:lvl4pPr marL="914446" indent="0">
              <a:buNone/>
              <a:defRPr sz="933"/>
            </a:lvl4pPr>
            <a:lvl5pPr marL="1219261" indent="0">
              <a:buNone/>
              <a:defRPr sz="933"/>
            </a:lvl5pPr>
            <a:lvl6pPr marL="1524076" indent="0">
              <a:buNone/>
              <a:defRPr sz="933"/>
            </a:lvl6pPr>
            <a:lvl7pPr marL="1828891" indent="0">
              <a:buNone/>
              <a:defRPr sz="933"/>
            </a:lvl7pPr>
            <a:lvl8pPr marL="2133707" indent="0">
              <a:buNone/>
              <a:defRPr sz="933"/>
            </a:lvl8pPr>
            <a:lvl9pPr marL="2438522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29423EF-61E0-492B-A58A-8462960B8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7207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444" y="5120217"/>
            <a:ext cx="14756606" cy="14484350"/>
          </a:xfrm>
        </p:spPr>
        <p:txBody>
          <a:bodyPr/>
          <a:lstStyle>
            <a:defPPr>
              <a:defRPr kern="1200"/>
            </a:defPPr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2" y="5120217"/>
            <a:ext cx="14756606" cy="14484350"/>
          </a:xfrm>
        </p:spPr>
        <p:txBody>
          <a:bodyPr/>
          <a:lstStyle>
            <a:defPPr>
              <a:defRPr kern="1200"/>
            </a:defPPr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80F45B66-FD4B-43D3-97DD-29BBADAFE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5441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4912784"/>
            <a:ext cx="14544675" cy="2046817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6959600"/>
            <a:ext cx="14544675" cy="12643908"/>
          </a:xfrm>
        </p:spPr>
        <p:txBody>
          <a:bodyPr/>
          <a:lstStyle>
            <a:defPPr>
              <a:defRPr kern="1200"/>
            </a:defPPr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8" y="4912784"/>
            <a:ext cx="14550630" cy="2046817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8" y="6959600"/>
            <a:ext cx="14550630" cy="12643908"/>
          </a:xfrm>
        </p:spPr>
        <p:txBody>
          <a:bodyPr/>
          <a:lstStyle>
            <a:defPPr>
              <a:defRPr kern="1200"/>
            </a:defPPr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134DC469-4A79-40F8-9FD1-29BC04AA7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6822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E77ED9D9-385C-4EF3-825C-DD7EC451E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0492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6D843B82-F4E2-4569-B1E8-B9E053E8F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5208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4184"/>
            <a:ext cx="10829925" cy="3717925"/>
          </a:xfrm>
        </p:spPr>
        <p:txBody>
          <a:bodyPr anchor="b"/>
          <a:lstStyle>
            <a:defPPr>
              <a:defRPr kern="1200"/>
            </a:defPPr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874184"/>
            <a:ext cx="18402300" cy="18729325"/>
          </a:xfrm>
        </p:spPr>
        <p:txBody>
          <a:bodyPr/>
          <a:lstStyle>
            <a:defPPr>
              <a:defRPr kern="1200"/>
            </a:defPPr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4592109"/>
            <a:ext cx="10829925" cy="15011400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63D2E94D-57D8-45DE-BBE8-59CBB7A5E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6592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7" y="15361709"/>
            <a:ext cx="19751280" cy="1813983"/>
          </a:xfrm>
        </p:spPr>
        <p:txBody>
          <a:bodyPr anchor="b"/>
          <a:lstStyle>
            <a:defPPr>
              <a:defRPr kern="1200"/>
            </a:defPPr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7" y="1961092"/>
            <a:ext cx="19751280" cy="13166725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7" y="17175693"/>
            <a:ext cx="19751280" cy="2574925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1FD068A-1390-4726-BE45-AB18C473B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88954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png" /><Relationship Id="rId14" Type="http://schemas.openxmlformats.org/officeDocument/2006/relationships/image" Target="../media/image2.png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5444" y="878417"/>
            <a:ext cx="2962751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54" tIns="235127" rIns="470254" bIns="235127" anchor="ctr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5444" y="5120217"/>
            <a:ext cx="29627512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54" tIns="235127" rIns="470254" bIns="23512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5444" y="19985568"/>
            <a:ext cx="7681913" cy="15240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470254" tIns="235127" rIns="470254" bIns="23512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>
              <a:defRPr sz="4734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6644" y="19985568"/>
            <a:ext cx="10425113" cy="15240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470254" tIns="235127" rIns="470254" bIns="23512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ctr">
              <a:defRPr sz="4734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044" y="19985568"/>
            <a:ext cx="7681913" cy="15240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470254" tIns="235127" rIns="470254" bIns="235127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>
              <a:defRPr sz="4734" smtClean="0">
                <a:latin typeface="Arial" pitchFamily="34" charset="0"/>
              </a:defRPr>
            </a:lvl1pPr>
          </a:lstStyle>
          <a:p>
            <a:pPr>
              <a:defRPr/>
            </a:pPr>
            <a:fld id="{D74CA0E6-19C8-4E24-ACA2-24DF946E6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 title=""/>
          <p:cNvPicPr/>
          <p:nvPr/>
        </p:nvPicPr>
        <p:blipFill>
          <a:blip r:embed="rId13"/>
          <a:stretch>
            <a:fillRect/>
          </a:stretch>
        </p:blipFill>
        <p:spPr>
          <a:xfrm rot="16200000">
            <a:off x="-11074400" y="10972800"/>
            <a:ext cx="14274800" cy="3937000"/>
          </a:xfrm>
          <a:prstGeom prst="rect">
            <a:avLst/>
          </a:prstGeom>
        </p:spPr>
      </p:pic>
      <p:pic>
        <p:nvPicPr>
          <p:cNvPr id="1032" name="New picture" title=""/>
          <p:cNvPicPr/>
          <p:nvPr/>
        </p:nvPicPr>
        <p:blipFill>
          <a:blip r:embed="rId13"/>
          <a:stretch>
            <a:fillRect/>
          </a:stretch>
        </p:blipFill>
        <p:spPr>
          <a:xfrm rot="5400000">
            <a:off x="29718000" y="10972800"/>
            <a:ext cx="14274800" cy="3937000"/>
          </a:xfrm>
          <a:prstGeom prst="rect">
            <a:avLst/>
          </a:prstGeom>
        </p:spPr>
      </p:pic>
      <p:pic>
        <p:nvPicPr>
          <p:cNvPr id="1033" name="New picture" titl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1460500" y="22453600"/>
            <a:ext cx="29997400" cy="1447800"/>
          </a:xfrm>
          <a:prstGeom prst="rect">
            <a:avLst/>
          </a:prstGeom>
        </p:spPr>
      </p:pic>
      <p:sp>
        <p:nvSpPr>
          <p:cNvPr id="1034" name="New shape" title=""/>
          <p:cNvSpPr/>
          <p:nvPr/>
        </p:nvSpPr>
        <p:spPr>
          <a:xfrm>
            <a:off x="1460500" y="23025100"/>
            <a:ext cx="164592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4560">
                <a:solidFill>
                  <a:srgbClr val="808080"/>
                </a:solidFill>
              </a:rPr>
              <a:t>Template ID: intellectualsage  Size: 36x24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defPPr>
        <a:defRPr kern="1200"/>
      </a:defPPr>
      <a:lvl1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+mj-lt"/>
          <a:ea typeface="+mj-ea"/>
          <a:cs typeface="+mj-cs"/>
        </a:defRPr>
      </a:lvl1pPr>
      <a:lvl2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2pPr>
      <a:lvl3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3pPr>
      <a:lvl4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4pPr>
      <a:lvl5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5pPr>
      <a:lvl6pPr marL="304815" algn="ctr" defTabSz="3135999" rtl="0" fontAlgn="base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6pPr>
      <a:lvl7pPr marL="609630" algn="ctr" defTabSz="3135999" rtl="0" fontAlgn="base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7pPr>
      <a:lvl8pPr marL="914446" algn="ctr" defTabSz="3135999" rtl="0" fontAlgn="base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8pPr>
      <a:lvl9pPr marL="1219261" algn="ctr" defTabSz="3135999" rtl="0" fontAlgn="base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9pPr>
    </p:titleStyle>
    <p:bodyStyle>
      <a:defPPr>
        <a:defRPr kern="1200"/>
      </a:defPPr>
      <a:lvl1pPr marL="1174809" indent="-1174809" algn="l" defTabSz="3135999" rtl="0" eaLnBrk="0" fontAlgn="base" hangingPunct="0">
        <a:spcBef>
          <a:spcPct val="20000"/>
        </a:spcBef>
        <a:spcAft>
          <a:spcPct val="0"/>
        </a:spcAft>
        <a:buChar char="•"/>
        <a:defRPr sz="11001">
          <a:solidFill>
            <a:schemeClr val="tx1"/>
          </a:solidFill>
          <a:latin typeface="+mn-lt"/>
          <a:ea typeface="+mn-ea"/>
          <a:cs typeface="+mn-cs"/>
        </a:defRPr>
      </a:lvl1pPr>
      <a:lvl2pPr marL="2548594" indent="-981124" algn="l" defTabSz="3135999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2pPr>
      <a:lvl3pPr marL="3919205" indent="-783206" algn="l" defTabSz="3135999" rtl="0" eaLnBrk="0" fontAlgn="base" hangingPunct="0">
        <a:spcBef>
          <a:spcPct val="20000"/>
        </a:spcBef>
        <a:spcAft>
          <a:spcPct val="0"/>
        </a:spcAft>
        <a:buChar char="•"/>
        <a:defRPr sz="8267">
          <a:solidFill>
            <a:schemeClr val="tx1"/>
          </a:solidFill>
          <a:latin typeface="+mn-lt"/>
        </a:defRPr>
      </a:lvl3pPr>
      <a:lvl4pPr marL="5486674" indent="-783206" algn="l" defTabSz="3135999" rtl="0" eaLnBrk="0" fontAlgn="base" hangingPunct="0">
        <a:spcBef>
          <a:spcPct val="20000"/>
        </a:spcBef>
        <a:spcAft>
          <a:spcPct val="0"/>
        </a:spcAft>
        <a:buChar char="–"/>
        <a:defRPr sz="6867">
          <a:solidFill>
            <a:schemeClr val="tx1"/>
          </a:solidFill>
          <a:latin typeface="+mn-lt"/>
        </a:defRPr>
      </a:lvl4pPr>
      <a:lvl5pPr marL="7055203" indent="-784265" algn="l" defTabSz="3135999" rtl="0" eaLnBrk="0" fontAlgn="base" hangingPunct="0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5pPr>
      <a:lvl6pPr marL="7360018" indent="-784265" algn="l" defTabSz="3135999" rtl="0" fontAlgn="base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6pPr>
      <a:lvl7pPr marL="7664833" indent="-784265" algn="l" defTabSz="3135999" rtl="0" fontAlgn="base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7pPr>
      <a:lvl8pPr marL="7969648" indent="-784265" algn="l" defTabSz="3135999" rtl="0" fontAlgn="base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8pPr>
      <a:lvl9pPr marL="8274464" indent="-784265" algn="l" defTabSz="3135999" rtl="0" fontAlgn="base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rotWithShape="0">
          <a:gsLst>
            <a:gs pos="0">
              <a:srgbClr val="BCDCDE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Rectangle: Diagonal Corners Rounded 18">
            <a:extLst>
              <a:ext uri="{FF2B5EF4-FFF2-40B4-BE49-F238E27FC236}">
                <a16:creationId xmlns:a16="http://schemas.microsoft.com/office/drawing/2014/main" id="{406F193C-8566-41B6-8625-E7C934BB073C}"/>
              </a:ext>
            </a:extLst>
          </p:cNvPr>
          <p:cNvSpPr/>
          <p:nvPr/>
        </p:nvSpPr>
        <p:spPr bwMode="auto">
          <a:xfrm>
            <a:off x="381000" y="457200"/>
            <a:ext cx="32156400" cy="4177829"/>
          </a:xfrm>
          <a:prstGeom prst="round2DiagRect">
            <a:avLst/>
          </a:prstGeom>
          <a:solidFill>
            <a:srgbClr val="43808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3135999"/>
            <a:endParaRPr lang="en-US" sz="2533">
              <a:latin typeface="Arial"/>
            </a:endParaRPr>
          </a:p>
        </p:txBody>
      </p:sp>
      <p:sp>
        <p:nvSpPr>
          <p:cNvPr id="20" name="Title 11">
            <a:extLst>
              <a:ext uri="{FF2B5EF4-FFF2-40B4-BE49-F238E27FC236}">
                <a16:creationId xmlns:a16="http://schemas.microsoft.com/office/drawing/2014/main" id="{EE7A5C51-35F0-4B71-992D-43D344D16C04}"/>
              </a:ext>
            </a:extLst>
          </p:cNvPr>
          <p:cNvSpPr txBox="1"/>
          <p:nvPr/>
        </p:nvSpPr>
        <p:spPr>
          <a:xfrm>
            <a:off x="899652" y="977429"/>
            <a:ext cx="31119096" cy="1831290"/>
          </a:xfrm>
          <a:prstGeom prst="rect">
            <a:avLst/>
          </a:prstGeom>
        </p:spPr>
        <p:txBody>
          <a:bodyPr lIns="85344" tIns="42672" rIns="85344" bIns="42672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700">
                <a:solidFill>
                  <a:schemeClr val="bg1"/>
                </a:solidFill>
                <a:latin typeface="Libre Baskerville" panose="02000000000000000000" pitchFamily="2" charset="0"/>
              </a:rPr>
              <a:t>This Scientific Poster Template Is Provided By PosterNerd</a:t>
            </a:r>
            <a:br>
              <a:rPr lang="en-US" sz="5700">
                <a:solidFill>
                  <a:schemeClr val="bg1"/>
                </a:solidFill>
                <a:latin typeface="Libre Baskerville" panose="02000000000000000000" pitchFamily="2" charset="0"/>
              </a:rPr>
            </a:br>
            <a:r>
              <a:rPr lang="en-US" sz="5700">
                <a:solidFill>
                  <a:schemeClr val="bg1"/>
                </a:solidFill>
                <a:latin typeface="Libre Baskerville" panose="02000000000000000000" pitchFamily="2" charset="0"/>
              </a:rPr>
              <a:t>Enter a Title And Add Logos To Your Poster</a:t>
            </a:r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1F3AA395-C058-4F87-B3A3-A8A8BC543EF9}"/>
              </a:ext>
            </a:extLst>
          </p:cNvPr>
          <p:cNvSpPr txBox="1"/>
          <p:nvPr/>
        </p:nvSpPr>
        <p:spPr>
          <a:xfrm>
            <a:off x="899652" y="2967871"/>
            <a:ext cx="31119096" cy="689729"/>
          </a:xfrm>
          <a:prstGeom prst="rect">
            <a:avLst/>
          </a:prstGeom>
        </p:spPr>
        <p:txBody>
          <a:bodyPr lIns="85344" tIns="42672" rIns="85344" bIns="42672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700">
                <a:solidFill>
                  <a:schemeClr val="bg1"/>
                </a:solidFill>
                <a:latin typeface="Montserrat Light" panose="00000400000000000000" pitchFamily="50" charset="0"/>
              </a:rPr>
              <a:t>Add Author Names and Information</a:t>
            </a:r>
          </a:p>
          <a:p>
            <a:pPr algn="ctr"/>
            <a:r>
              <a:rPr lang="en-US" sz="3700">
                <a:solidFill>
                  <a:schemeClr val="bg1"/>
                </a:solidFill>
                <a:latin typeface="Montserrat Light" panose="00000400000000000000" pitchFamily="50" charset="0"/>
              </a:rPr>
              <a:t>Include University or Department Names if Needed</a:t>
            </a:r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33A929B9-4AE7-4535-8E25-5C0801DF2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916201"/>
            <a:ext cx="7606890" cy="30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945" tIns="30473" rIns="60945" bIns="30473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1600">
                <a:latin typeface="Montserrat Light" panose="00000400000000000000" pitchFamily="50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0700EFA-F39A-4B67-A41D-B592D1296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217230"/>
            <a:ext cx="7606890" cy="5822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 sz="2400" b="1">
                <a:solidFill>
                  <a:schemeClr val="bg1"/>
                </a:solidFill>
                <a:latin typeface="Libre Baskerville" panose="02000000000000000000" pitchFamily="2" charset="0"/>
              </a:rPr>
              <a:t>Abstract</a:t>
            </a: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3C57D4F6-5B1E-4A2D-8728-4DE56B722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7887" y="5916201"/>
            <a:ext cx="7606890" cy="30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945" tIns="30473" rIns="60945" bIns="30473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1600">
                <a:latin typeface="Montserrat Light" panose="00000400000000000000" pitchFamily="50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6D4AEC4-FDA9-4DCC-AB41-6178867ED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4170" y="5217230"/>
            <a:ext cx="7606890" cy="5822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 sz="2400" b="1">
                <a:solidFill>
                  <a:schemeClr val="bg1"/>
                </a:solidFill>
                <a:latin typeface="Libre Baskerville" panose="02000000000000000000" pitchFamily="2" charset="0"/>
              </a:rPr>
              <a:t>Methodology</a:t>
            </a:r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C6D1DA5E-B2DC-498D-8EF9-B74BF9406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7341" y="5916201"/>
            <a:ext cx="7606890" cy="30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945" tIns="30473" rIns="60945" bIns="30473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1600">
                <a:latin typeface="Montserrat Light" panose="00000400000000000000" pitchFamily="50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B18890-DE76-4473-9E1E-3198CB432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7341" y="5217230"/>
            <a:ext cx="7606890" cy="5822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 sz="2400" b="1">
                <a:solidFill>
                  <a:schemeClr val="bg1"/>
                </a:solidFill>
                <a:latin typeface="Libre Baskerville" panose="02000000000000000000" pitchFamily="2" charset="0"/>
              </a:rPr>
              <a:t>Results</a:t>
            </a: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0C0A07D8-0E58-42E5-B79C-184F9F822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0509" y="5916201"/>
            <a:ext cx="7606890" cy="30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945" tIns="30473" rIns="60945" bIns="30473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1600">
                <a:latin typeface="Montserrat Light" panose="00000400000000000000" pitchFamily="50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5009B54-5040-4B8B-91C3-ED7FF3B1B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0509" y="5217230"/>
            <a:ext cx="7606890" cy="5822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 sz="2400" b="1">
                <a:solidFill>
                  <a:schemeClr val="bg1"/>
                </a:solidFill>
                <a:latin typeface="Libre Baskerville" panose="02000000000000000000" pitchFamily="2" charset="0"/>
              </a:rPr>
              <a:t>Conclusion</a:t>
            </a:r>
          </a:p>
        </p:txBody>
      </p:sp>
      <p:sp>
        <p:nvSpPr>
          <p:cNvPr id="30" name="TextBox 19">
            <a:extLst>
              <a:ext uri="{FF2B5EF4-FFF2-40B4-BE49-F238E27FC236}">
                <a16:creationId xmlns:a16="http://schemas.microsoft.com/office/drawing/2014/main" id="{D73BEFC1-7549-40B5-A4BD-36562574D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29171"/>
            <a:ext cx="7606890" cy="30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945" tIns="30473" rIns="60945" bIns="30473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1600">
                <a:latin typeface="Montserrat Light" panose="00000400000000000000" pitchFamily="50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3C6F59-1B0C-4EDA-8518-F88FAC8AF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3030200"/>
            <a:ext cx="7606890" cy="5822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 sz="2400" b="1">
                <a:solidFill>
                  <a:schemeClr val="bg1"/>
                </a:solidFill>
                <a:latin typeface="Libre Baskerville" panose="02000000000000000000" pitchFamily="2" charset="0"/>
              </a:rPr>
              <a:t>Introduction</a:t>
            </a:r>
          </a:p>
        </p:txBody>
      </p:sp>
      <p:sp>
        <p:nvSpPr>
          <p:cNvPr id="32" name="TextBox 19">
            <a:extLst>
              <a:ext uri="{FF2B5EF4-FFF2-40B4-BE49-F238E27FC236}">
                <a16:creationId xmlns:a16="http://schemas.microsoft.com/office/drawing/2014/main" id="{D8586159-F4C4-4390-B155-F7761D669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0509" y="13729171"/>
            <a:ext cx="7606890" cy="30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945" tIns="30473" rIns="60945" bIns="30473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1600">
                <a:latin typeface="Montserrat Light" panose="00000400000000000000" pitchFamily="50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F59AB0E-37A8-4432-8FCF-494C05933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0509" y="13030200"/>
            <a:ext cx="7606890" cy="5822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 sz="2400" b="1">
                <a:solidFill>
                  <a:schemeClr val="bg1"/>
                </a:solidFill>
                <a:latin typeface="Libre Baskerville" panose="02000000000000000000" pitchFamily="2" charset="0"/>
              </a:rPr>
              <a:t>Acknowledgements</a:t>
            </a:r>
          </a:p>
        </p:txBody>
      </p:sp>
      <p:pic>
        <p:nvPicPr>
          <p:cNvPr id="34" name="New picture" titl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235700" y="3759200"/>
            <a:ext cx="20459700" cy="144272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2.04.14"/>
  <p:tag name="AS_TITLE" val="Aspose.Slides for .NET 4.0 Client Profile"/>
  <p:tag name="AS_VERSION" val="22.4"/>
  <p:tag name="POSTERNERDTEMPLATE" val="intellectualsage|08-2022"/>
</p:tagLst>
</file>

<file path=ppt/theme/theme1.xml><?xml version="1.0" encoding="utf-8"?>
<a:theme xmlns:r="http://schemas.openxmlformats.org/officeDocument/2006/relationships" xmlns:a="http://schemas.openxmlformats.org/drawingml/2006/main" name="Default Desig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:vt="http://schemas.openxmlformats.org/officeDocument/2006/docPropsVTypes" xmlns="http://schemas.openxmlformats.org/officeDocument/2006/extended-properties">
  <Company>Graphicsland</Company>
  <PresentationFormat>Custom</PresentationFormat>
  <Paragraphs>15</Paragraphs>
  <Slides>1</Slides>
  <Notes>0</Notes>
  <TotalTime>1304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Libre Baskerville</vt:lpstr>
      <vt:lpstr>Montserrat Light</vt:lpstr>
      <vt:lpstr>Default Design</vt:lpstr>
      <vt:lpstr>PowerPoint Presentation</vt:lpstr>
    </vt:vector>
  </TitlesOfParts>
  <LinksUpToDate>0</LinksUpToDate>
  <SharedDoc>0</SharedDoc>
  <HyperlinksChanged>0</HyperlinksChanged>
  <Application>Aspose.Slides for .NET</Application>
  <AppVersion>22.0400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Example to make a scientific poster</dc:title>
  <cp:category>templates for scientific poster</cp:category>
  <dc:creator>Graphicsland/MakeSigns.com</dc:creator>
  <dc:description>This is a free template from MakeSigns.com to help you create the perfect scientific poster.</dc:description>
  <cp:keywords>scientific, research, template, custom, poster, presentation, symposium, printing, PowerPoint, create, design, example, sample, download</cp:keywords>
  <cp:lastModifiedBy>Justin Delre</cp:lastModifiedBy>
  <cp:revision>27</cp:revision>
  <dcterms:modified xsi:type="dcterms:W3CDTF">2024-02-07T19:27:10Z</dcterms:modified>
  <dc:subject>Free Research Poster</dc:subject>
</cp:coreProperties>
</file>