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handoutMasterIdLst>
    <p:handoutMasterId r:id="rId2"/>
  </p:handoutMasterIdLst>
  <p:sldIdLst>
    <p:sldId id="256" r:id="rId3"/>
  </p:sldIdLst>
  <p:sldSz cx="32918400" cy="43891200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anose="00000500000000000000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221" y="1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5628645"/>
            <a:ext cx="26660478" cy="1198372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1" y="5628645"/>
            <a:ext cx="79444211" cy="1198372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4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70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275">
                <a:solidFill>
                  <a:schemeClr val="tx1">
                    <a:tint val="75000"/>
                  </a:schemeClr>
                </a:solidFill>
              </a:defRPr>
            </a:lvl1pPr>
            <a:lvl2pPr marL="1645886" indent="0">
              <a:buNone/>
              <a:defRPr sz="6525">
                <a:solidFill>
                  <a:schemeClr val="tx1">
                    <a:tint val="75000"/>
                  </a:schemeClr>
                </a:solidFill>
              </a:defRPr>
            </a:lvl2pPr>
            <a:lvl3pPr marL="3291771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657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543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428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314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199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086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8" y="32776167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32776167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9824727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3919203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7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3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4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75"/>
            </a:lvl4pPr>
            <a:lvl5pPr>
              <a:defRPr sz="7275"/>
            </a:lvl5pPr>
            <a:lvl6pPr>
              <a:defRPr sz="7275"/>
            </a:lvl6pPr>
            <a:lvl7pPr>
              <a:defRPr sz="7275"/>
            </a:lvl7pPr>
            <a:lvl8pPr>
              <a:defRPr sz="7275"/>
            </a:lvl8pPr>
            <a:lvl9pPr>
              <a:defRPr sz="7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5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1550"/>
            </a:lvl1pPr>
            <a:lvl2pPr marL="1645886" indent="0">
              <a:buNone/>
              <a:defRPr sz="10050"/>
            </a:lvl2pPr>
            <a:lvl3pPr marL="3291771" indent="0">
              <a:buNone/>
              <a:defRPr sz="8625"/>
            </a:lvl3pPr>
            <a:lvl4pPr marL="4937657" indent="0">
              <a:buNone/>
              <a:defRPr sz="7275"/>
            </a:lvl4pPr>
            <a:lvl5pPr marL="6583543" indent="0">
              <a:buNone/>
              <a:defRPr sz="7275"/>
            </a:lvl5pPr>
            <a:lvl6pPr marL="8229428" indent="0">
              <a:buNone/>
              <a:defRPr sz="7275"/>
            </a:lvl6pPr>
            <a:lvl7pPr marL="9875314" indent="0">
              <a:buNone/>
              <a:defRPr sz="7275"/>
            </a:lvl7pPr>
            <a:lvl8pPr marL="11521199" indent="0">
              <a:buNone/>
              <a:defRPr sz="7275"/>
            </a:lvl8pPr>
            <a:lvl9pPr marL="13167086" indent="0">
              <a:buNone/>
              <a:defRPr sz="7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7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6"/>
            <a:ext cx="29626558" cy="28966164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42"/>
            <a:ext cx="104241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deliberatingwatermelon  Size: 36x48</a:t>
            </a:r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1771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234415" indent="-1234415" algn="l" defTabSz="3291771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565" indent="-1028679" algn="l" defTabSz="3291771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15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600" indent="-822943" algn="l" defTabSz="3291771" rtl="0" eaLnBrk="1" latinLnBrk="0" hangingPunct="1">
        <a:spcBef>
          <a:spcPct val="20000"/>
        </a:spcBef>
        <a:buFont typeface="Arial" pitchFamily="34" charset="0"/>
        <a:buChar char="–"/>
        <a:defRPr sz="7275" kern="1200">
          <a:solidFill>
            <a:schemeClr val="tx1"/>
          </a:solidFill>
          <a:latin typeface="+mn-lt"/>
          <a:ea typeface="+mn-ea"/>
          <a:cs typeface="+mn-cs"/>
        </a:defRPr>
      </a:lvl4pPr>
      <a:lvl5pPr marL="7406486" indent="-822943" algn="l" defTabSz="3291771" rtl="0" eaLnBrk="1" latinLnBrk="0" hangingPunct="1">
        <a:spcBef>
          <a:spcPct val="20000"/>
        </a:spcBef>
        <a:buFont typeface="Arial" pitchFamily="34" charset="0"/>
        <a:buChar char="»"/>
        <a:defRPr sz="7275" kern="1200">
          <a:solidFill>
            <a:schemeClr val="tx1"/>
          </a:solidFill>
          <a:latin typeface="+mn-lt"/>
          <a:ea typeface="+mn-ea"/>
          <a:cs typeface="+mn-cs"/>
        </a:defRPr>
      </a:lvl5pPr>
      <a:lvl6pPr marL="9052371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7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43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8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1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7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4pPr>
      <a:lvl5pPr marL="6583543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8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6pPr>
      <a:lvl7pPr marL="9875314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9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Rounded Rectangle 74"/>
          <p:cNvSpPr/>
          <p:nvPr/>
        </p:nvSpPr>
        <p:spPr>
          <a:xfrm>
            <a:off x="597892" y="609600"/>
            <a:ext cx="31722619" cy="4774322"/>
          </a:xfrm>
          <a:prstGeom prst="roundRect">
            <a:avLst>
              <a:gd name="adj" fmla="val 5711"/>
            </a:avLst>
          </a:prstGeom>
          <a:solidFill>
            <a:srgbClr val="66A27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743200" y="1170408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/>
                </a:solidFill>
                <a:latin typeface="Nunito" panose="00000500000000000000" pitchFamily="2" charset="0"/>
              </a:rPr>
              <a:t>This Scientific Poster Template Is Provided By PosterNerd</a:t>
            </a:r>
            <a:endParaRPr lang="en-US" sz="6400" b="1">
              <a:solidFill>
                <a:schemeClr val="bg1"/>
              </a:solidFill>
              <a:latin typeface="Nunito" panose="00000500000000000000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chemeClr val="bg1"/>
                </a:solidFill>
                <a:latin typeface="Nunito" panose="00000500000000000000" pitchFamily="2" charset="0"/>
              </a:rPr>
              <a:t>Enter A Title And Add Logos To Your Poster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743200" y="3571556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+mj-lt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+mj-lt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77201" y="5944730"/>
            <a:ext cx="15546811" cy="17881670"/>
          </a:xfrm>
          <a:prstGeom prst="roundRect">
            <a:avLst>
              <a:gd name="adj" fmla="val 1834"/>
            </a:avLst>
          </a:prstGeom>
          <a:solidFill>
            <a:srgbClr val="AA6C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7" name="Rounded Rectangle 76"/>
          <p:cNvSpPr/>
          <p:nvPr/>
        </p:nvSpPr>
        <p:spPr>
          <a:xfrm>
            <a:off x="575298" y="24387208"/>
            <a:ext cx="15546811" cy="18894391"/>
          </a:xfrm>
          <a:prstGeom prst="roundRect">
            <a:avLst>
              <a:gd name="adj" fmla="val 2291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8" name="Rounded Rectangle 77"/>
          <p:cNvSpPr/>
          <p:nvPr/>
        </p:nvSpPr>
        <p:spPr>
          <a:xfrm>
            <a:off x="16751105" y="5944730"/>
            <a:ext cx="15546811" cy="17881670"/>
          </a:xfrm>
          <a:prstGeom prst="roundRect">
            <a:avLst>
              <a:gd name="adj" fmla="val 1931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79" name="Rounded Rectangle 78"/>
          <p:cNvSpPr/>
          <p:nvPr/>
        </p:nvSpPr>
        <p:spPr>
          <a:xfrm>
            <a:off x="16747654" y="34950760"/>
            <a:ext cx="15546811" cy="8330839"/>
          </a:xfrm>
          <a:prstGeom prst="roundRect">
            <a:avLst>
              <a:gd name="adj" fmla="val 3341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80" name="Rounded Rectangle 79"/>
          <p:cNvSpPr/>
          <p:nvPr/>
        </p:nvSpPr>
        <p:spPr>
          <a:xfrm>
            <a:off x="16747654" y="24345849"/>
            <a:ext cx="15546811" cy="10085462"/>
          </a:xfrm>
          <a:prstGeom prst="roundRect">
            <a:avLst>
              <a:gd name="adj" fmla="val 3044"/>
            </a:avLst>
          </a:prstGeom>
          <a:solidFill>
            <a:srgbClr val="50798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625"/>
          </a:p>
        </p:txBody>
      </p:sp>
      <p:sp>
        <p:nvSpPr>
          <p:cNvPr id="84" name="TextBox 83"/>
          <p:cNvSpPr txBox="1"/>
          <p:nvPr/>
        </p:nvSpPr>
        <p:spPr>
          <a:xfrm>
            <a:off x="1005460" y="6336793"/>
            <a:ext cx="146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5460" y="7239000"/>
            <a:ext cx="146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1143000" y="6995463"/>
            <a:ext cx="1728269" cy="70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1005460" y="24797502"/>
            <a:ext cx="146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1005460" y="25773808"/>
            <a:ext cx="146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1142999" y="25529663"/>
            <a:ext cx="1728269" cy="70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17179365" y="6336793"/>
            <a:ext cx="146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17175913" y="7238999"/>
            <a:ext cx="146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17297400" y="7016101"/>
            <a:ext cx="1728269" cy="70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17222650" y="24797500"/>
            <a:ext cx="146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17212489" y="25773808"/>
            <a:ext cx="146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17312639" y="25538320"/>
            <a:ext cx="1728269" cy="70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17175913" y="35379983"/>
            <a:ext cx="1469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  <a:cs typeface="Arial" pitchFamily="34" charset="0"/>
              </a:rPr>
              <a:t>Acknowledgements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48495-B756-4A96-85FD-E5CC6713F248}"/>
              </a:ext>
            </a:extLst>
          </p:cNvPr>
          <p:cNvSpPr txBox="1"/>
          <p:nvPr/>
        </p:nvSpPr>
        <p:spPr>
          <a:xfrm>
            <a:off x="17175911" y="36314931"/>
            <a:ext cx="146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17297400" y="36089754"/>
            <a:ext cx="1728269" cy="70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25"/>
          </a:p>
        </p:txBody>
      </p:sp>
      <p:pic>
        <p:nvPicPr>
          <p:cNvPr id="8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deliberatingwatermelon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438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Nunito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Template to create a scientific poster</dc:title>
  <cp:category>research posters template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18</cp:revision>
  <cp:lastPrinted>2012-07-31T19:59:21.000</cp:lastPrinted>
  <dcterms:modified xsi:type="dcterms:W3CDTF">2024-02-07T19:03:29Z</dcterms:modified>
  <dc:subject>Free Research Poster</dc:subject>
</cp:coreProperties>
</file>