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58000" cy="9144000"/>
  <p:embeddedFontLst>
    <p:embeddedFont>
      <p:font typeface="MS PGothic" panose="020B0600070205080204" pitchFamily="34" charset="0"/>
      <p:regular r:id="rId4"/>
    </p:embeddedFont>
    <p:embeddedFont>
      <p:font typeface="Amaranth" panose="02000503050000020004" pitchFamily="2" charset="0"/>
      <p:regular r:id="rId5"/>
    </p:embeddedFont>
    <p:embeddedFont>
      <p:font typeface="Titillium Web" panose="00000500000000000000" pitchFamily="2" charset="0"/>
      <p:regular r:id="rId6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1310" y="115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81D505-ABFC-493F-8858-9F27839A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3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20C972F-CE89-4882-8841-5E4EC186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1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478B96-C558-46F3-BF4C-CB626F7B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CFDBA80-68C6-4586-92A4-5A3F7692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6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17CCD47-6DB2-4B8A-910F-EAB6C458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0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618C69-F50A-4456-BD00-30C7E978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05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1BE4E77-EB76-40B2-97CB-56BAD62A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90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FD85181-2ED8-4C66-A6CF-20489527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D4797FD-DFC2-4481-9B76-E30C0158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50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22DDFC5-19EE-4BC8-86F5-BE1753B3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3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9B3B4E7-A2BC-4B2C-8917-8370A599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60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703763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703763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703763">
              <a:defRPr sz="7300" smtClean="0">
                <a:latin typeface="Arial" pitchFamily="34" charset="0"/>
              </a:defRPr>
            </a:lvl1pPr>
          </a:lstStyle>
          <a:p>
            <a:pPr>
              <a:defRPr/>
            </a:pPr>
            <a:fld id="{16CEF5F2-27D4-42FE-9AE6-E7F0659E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debatingdenim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766888" indent="-176688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4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9600" indent="-1174750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6338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6338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6338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6338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33400" y="537704"/>
            <a:ext cx="42824400" cy="6024497"/>
          </a:xfrm>
          <a:prstGeom prst="roundRect">
            <a:avLst/>
          </a:prstGeom>
          <a:solidFill>
            <a:srgbClr val="2A4A70"/>
          </a:solidFill>
          <a:ln>
            <a:noFill/>
          </a:ln>
        </p:spPr>
        <p:txBody>
          <a:bodyPr lIns="205740" tIns="102870" rIns="205740" bIns="102870" anchor="ctr"/>
          <a:lstStyle>
            <a:defPPr>
              <a:defRPr kern="1200"/>
            </a:defPPr>
          </a:lstStyle>
          <a:p>
            <a:pPr algn="ctr" defTabSz="4703763">
              <a:lnSpc>
                <a:spcPct val="90000"/>
              </a:lnSpc>
            </a:pPr>
            <a:endParaRPr lang="en-US" sz="4900" i="1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264D35B-B8F4-4A85-9FEE-EA091C5FF1BF}"/>
              </a:ext>
            </a:extLst>
          </p:cNvPr>
          <p:cNvSpPr txBox="1"/>
          <p:nvPr/>
        </p:nvSpPr>
        <p:spPr>
          <a:xfrm>
            <a:off x="3657600" y="1033005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PosterNerd</a:t>
            </a:r>
            <a:endParaRPr lang="en-US" sz="8500">
              <a:solidFill>
                <a:schemeClr val="bg1"/>
              </a:solidFill>
              <a:latin typeface="Amaranth" panose="02000503050000020004" pitchFamily="2" charset="0"/>
            </a:endParaRP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bg1"/>
                </a:solidFill>
                <a:latin typeface="Amaranth" panose="02000503050000020004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235A1B-42BF-4F24-80BC-47A0B3B251F1}"/>
              </a:ext>
            </a:extLst>
          </p:cNvPr>
          <p:cNvSpPr txBox="1"/>
          <p:nvPr/>
        </p:nvSpPr>
        <p:spPr>
          <a:xfrm>
            <a:off x="3657600" y="423453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259D497-80B4-4EAC-8538-8496595A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8883257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CB5B9DC-AFC8-48DD-8E5A-79F4EB3B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0" y="8883257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247D261-80E6-4008-A48F-EE250217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239" y="8883257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D6F48894-7BDB-43BE-B25A-3CBBFD46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721" y="8883257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D1DF76C2-CA55-4287-8208-00375EA0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0034293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C2BCD34B-62AE-4E64-9D21-E50C4B9B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721" y="25070268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61C38A20-F85F-4744-B6CC-BB3A4066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8375" y="20039209"/>
            <a:ext cx="9601200" cy="4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54B11-DCEC-40C7-A41E-85119B81BDE3}"/>
              </a:ext>
            </a:extLst>
          </p:cNvPr>
          <p:cNvGrpSpPr/>
          <p:nvPr/>
        </p:nvGrpSpPr>
        <p:grpSpPr>
          <a:xfrm>
            <a:off x="22398375" y="19087283"/>
            <a:ext cx="3558690" cy="646331"/>
            <a:chOff x="21945600" y="19087283"/>
            <a:chExt cx="3558690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78A31B-3E41-4A83-94E1-8D455D061FD9}"/>
                </a:ext>
              </a:extLst>
            </p:cNvPr>
            <p:cNvSpPr txBox="1"/>
            <p:nvPr/>
          </p:nvSpPr>
          <p:spPr>
            <a:xfrm>
              <a:off x="22402800" y="19087283"/>
              <a:ext cx="3101490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A33B3B"/>
                  </a:solidFill>
                  <a:latin typeface="Amaranth" panose="02000503050000020004" pitchFamily="2" charset="0"/>
                </a:rPr>
                <a:t>CONCLUSION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B14B9E-7604-4C9B-B7A6-C71BF8AE4D20}"/>
                </a:ext>
              </a:extLst>
            </p:cNvPr>
            <p:cNvSpPr/>
            <p:nvPr/>
          </p:nvSpPr>
          <p:spPr bwMode="auto">
            <a:xfrm>
              <a:off x="21945600" y="19087283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1C63D-3456-44FF-9A8C-C609A9A97121}"/>
              </a:ext>
            </a:extLst>
          </p:cNvPr>
          <p:cNvGrpSpPr/>
          <p:nvPr/>
        </p:nvGrpSpPr>
        <p:grpSpPr>
          <a:xfrm>
            <a:off x="33192721" y="24123258"/>
            <a:ext cx="5431447" cy="648260"/>
            <a:chOff x="32576216" y="24123258"/>
            <a:chExt cx="5431447" cy="6482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82A469-0F6C-4CD1-861C-F6138AA1CFF5}"/>
                </a:ext>
              </a:extLst>
            </p:cNvPr>
            <p:cNvSpPr txBox="1"/>
            <p:nvPr/>
          </p:nvSpPr>
          <p:spPr>
            <a:xfrm>
              <a:off x="33033416" y="24123258"/>
              <a:ext cx="4974247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chemeClr val="bg1">
                      <a:lumMod val="50000"/>
                    </a:schemeClr>
                  </a:solidFill>
                  <a:latin typeface="Amaranth" panose="02000503050000020004" pitchFamily="2" charset="0"/>
                </a:rPr>
                <a:t>ACKNOWLEDGEMENTS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3DC2BF-8F6E-4CFF-A885-3D8323D2B705}"/>
                </a:ext>
              </a:extLst>
            </p:cNvPr>
            <p:cNvSpPr/>
            <p:nvPr/>
          </p:nvSpPr>
          <p:spPr bwMode="auto">
            <a:xfrm>
              <a:off x="32576216" y="24125186"/>
              <a:ext cx="457200" cy="646331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A6868-859E-4342-976E-822157DE2D15}"/>
              </a:ext>
            </a:extLst>
          </p:cNvPr>
          <p:cNvGrpSpPr/>
          <p:nvPr/>
        </p:nvGrpSpPr>
        <p:grpSpPr>
          <a:xfrm>
            <a:off x="1097280" y="7936247"/>
            <a:ext cx="3025574" cy="646332"/>
            <a:chOff x="619432" y="7936247"/>
            <a:chExt cx="3025574" cy="646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220CD8-CD1F-4561-B6F6-872F8B351FDE}"/>
                </a:ext>
              </a:extLst>
            </p:cNvPr>
            <p:cNvSpPr txBox="1"/>
            <p:nvPr/>
          </p:nvSpPr>
          <p:spPr>
            <a:xfrm>
              <a:off x="1066800" y="7936248"/>
              <a:ext cx="2578206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6E4D99"/>
                  </a:solidFill>
                  <a:latin typeface="Amaranth" panose="02000503050000020004" pitchFamily="2" charset="0"/>
                </a:rPr>
                <a:t>ABSTRACT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9B7A80-A037-4811-AA81-3FB99CEB6B45}"/>
                </a:ext>
              </a:extLst>
            </p:cNvPr>
            <p:cNvSpPr/>
            <p:nvPr/>
          </p:nvSpPr>
          <p:spPr bwMode="auto">
            <a:xfrm>
              <a:off x="619432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8E0EA1-F584-4FE4-81F7-2DFD4FB88DA2}"/>
              </a:ext>
            </a:extLst>
          </p:cNvPr>
          <p:cNvGrpSpPr/>
          <p:nvPr/>
        </p:nvGrpSpPr>
        <p:grpSpPr>
          <a:xfrm>
            <a:off x="11795760" y="7936248"/>
            <a:ext cx="4090439" cy="646647"/>
            <a:chOff x="11309555" y="7936248"/>
            <a:chExt cx="4090439" cy="6466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744332-409D-4E13-8004-F1FC2BA8831D}"/>
                </a:ext>
              </a:extLst>
            </p:cNvPr>
            <p:cNvSpPr txBox="1"/>
            <p:nvPr/>
          </p:nvSpPr>
          <p:spPr>
            <a:xfrm>
              <a:off x="11766755" y="7936248"/>
              <a:ext cx="3633239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679955"/>
                  </a:solidFill>
                  <a:latin typeface="Amaranth" panose="02000503050000020004" pitchFamily="2" charset="0"/>
                </a:rPr>
                <a:t>METHODOLOGY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540629-E07F-4524-B7B0-8AD50B9CA383}"/>
                </a:ext>
              </a:extLst>
            </p:cNvPr>
            <p:cNvSpPr/>
            <p:nvPr/>
          </p:nvSpPr>
          <p:spPr bwMode="auto">
            <a:xfrm>
              <a:off x="11309555" y="7936564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D3D1B1-E282-45AC-A5D2-BF5D46CFDC2A}"/>
              </a:ext>
            </a:extLst>
          </p:cNvPr>
          <p:cNvGrpSpPr/>
          <p:nvPr/>
        </p:nvGrpSpPr>
        <p:grpSpPr>
          <a:xfrm>
            <a:off x="22402800" y="7936248"/>
            <a:ext cx="2640640" cy="676142"/>
            <a:chOff x="21950516" y="7936248"/>
            <a:chExt cx="2640640" cy="67614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18A5CA-EAF8-4A0C-91E3-652892D85424}"/>
                </a:ext>
              </a:extLst>
            </p:cNvPr>
            <p:cNvSpPr txBox="1"/>
            <p:nvPr/>
          </p:nvSpPr>
          <p:spPr>
            <a:xfrm>
              <a:off x="22402800" y="7936248"/>
              <a:ext cx="2188356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679955"/>
                  </a:solidFill>
                  <a:latin typeface="Amaranth" panose="02000503050000020004" pitchFamily="2" charset="0"/>
                </a:rPr>
                <a:t>RESULTS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BBCF0F-8115-4C70-A694-F428A5C95969}"/>
                </a:ext>
              </a:extLst>
            </p:cNvPr>
            <p:cNvSpPr/>
            <p:nvPr/>
          </p:nvSpPr>
          <p:spPr bwMode="auto">
            <a:xfrm>
              <a:off x="21950516" y="7966059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B9306F-3280-4FFD-A286-DCBADFD49E3F}"/>
              </a:ext>
            </a:extLst>
          </p:cNvPr>
          <p:cNvGrpSpPr/>
          <p:nvPr/>
        </p:nvGrpSpPr>
        <p:grpSpPr>
          <a:xfrm>
            <a:off x="33192721" y="7936247"/>
            <a:ext cx="5072310" cy="646332"/>
            <a:chOff x="32576216" y="7936247"/>
            <a:chExt cx="5072310" cy="646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86D635-9884-427F-9A27-F0D207FACB9C}"/>
                </a:ext>
              </a:extLst>
            </p:cNvPr>
            <p:cNvSpPr txBox="1"/>
            <p:nvPr/>
          </p:nvSpPr>
          <p:spPr>
            <a:xfrm>
              <a:off x="33033416" y="7936248"/>
              <a:ext cx="4615110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6E4D99"/>
                  </a:solidFill>
                  <a:latin typeface="Amaranth" panose="02000503050000020004" pitchFamily="2" charset="0"/>
                </a:rPr>
                <a:t>RECOMMENDATIONS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702F2A-8E0E-4D1A-A866-FC61F70C5522}"/>
                </a:ext>
              </a:extLst>
            </p:cNvPr>
            <p:cNvSpPr/>
            <p:nvPr/>
          </p:nvSpPr>
          <p:spPr bwMode="auto">
            <a:xfrm>
              <a:off x="32576216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8DC6E-5C6A-4A57-8A78-B09BE503F40B}"/>
              </a:ext>
            </a:extLst>
          </p:cNvPr>
          <p:cNvGrpSpPr/>
          <p:nvPr/>
        </p:nvGrpSpPr>
        <p:grpSpPr>
          <a:xfrm>
            <a:off x="1097280" y="19087285"/>
            <a:ext cx="4028049" cy="646960"/>
            <a:chOff x="619432" y="19087285"/>
            <a:chExt cx="4028049" cy="6469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E133AC-1DFE-4D6E-B1A3-31B930A6602E}"/>
                </a:ext>
              </a:extLst>
            </p:cNvPr>
            <p:cNvSpPr txBox="1"/>
            <p:nvPr/>
          </p:nvSpPr>
          <p:spPr>
            <a:xfrm>
              <a:off x="1076632" y="19087285"/>
              <a:ext cx="3570849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74320" rIns="274320" rtlCol="0">
              <a:spAutoFit/>
            </a:bodyPr>
            <a:lstStyle/>
            <a:p>
              <a:pPr defTabSz="4702588">
                <a:defRPr/>
              </a:pPr>
              <a:r>
                <a:rPr lang="en-US" sz="3600">
                  <a:solidFill>
                    <a:srgbClr val="A33B3B"/>
                  </a:solidFill>
                  <a:latin typeface="Amaranth" panose="02000503050000020004" pitchFamily="2" charset="0"/>
                </a:rPr>
                <a:t>INTRODUCTION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45890-5A72-41A6-9C21-8464F46D0E48}"/>
                </a:ext>
              </a:extLst>
            </p:cNvPr>
            <p:cNvSpPr/>
            <p:nvPr/>
          </p:nvSpPr>
          <p:spPr bwMode="auto">
            <a:xfrm>
              <a:off x="619432" y="19087912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1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debatingdenim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18</Paragraphs>
  <Slides>1</Slides>
  <Notes>0</Notes>
  <TotalTime>219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Franklin Gothic Heavy</vt:lpstr>
      <vt:lpstr>Amaranth</vt:lpstr>
      <vt:lpstr>Titillium Web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templates for scientific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34</cp:revision>
  <dcterms:modified xsi:type="dcterms:W3CDTF">2024-02-07T18:59:42Z</dcterms:modified>
  <dc:subject>Free Poster Presentation Example</dc:subject>
</cp:coreProperties>
</file>