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2.4-->
<p:presentation xmlns:r="http://schemas.openxmlformats.org/officeDocument/2006/relationships" xmlns:a="http://schemas.openxmlformats.org/drawingml/2006/main" xmlns:p="http://schemas.openxmlformats.org/presentationml/2006/main" embedTrueTypeFonts="1">
  <p:sldMasterIdLst>
    <p:sldMasterId id="2147483648" r:id="rId1"/>
  </p:sldMasterIdLst>
  <p:sldIdLst>
    <p:sldId id="256" r:id="rId2"/>
  </p:sldIdLst>
  <p:sldSz cx="32918400" cy="43891200"/>
  <p:notesSz cx="6858000" cy="9144000"/>
  <p:embeddedFontLst>
    <p:embeddedFont>
      <p:font typeface="MS PGothic" panose="020B0600070205080204" pitchFamily="34" charset="0"/>
      <p:regular r:id="rId4"/>
    </p:embeddedFont>
    <p:embeddedFont>
      <p:font typeface="Amaranth" panose="02000503050000020004" pitchFamily="2" charset="0"/>
      <p:regular r:id="rId5"/>
    </p:embeddedFont>
    <p:embeddedFont>
      <p:font typeface="Titillium Web" panose="00000500000000000000" pitchFamily="2" charset="0"/>
      <p:regular r:id="rId6"/>
    </p:embeddedFont>
  </p:embeddedFontLst>
  <p:custDataLst>
    <p:tags r:id="rId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5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5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5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5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5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4500" kern="1200">
        <a:solidFill>
          <a:schemeClr val="tx1"/>
        </a:solidFill>
        <a:latin typeface="Arial"/>
        <a:ea typeface="+mn-ea"/>
        <a:cs typeface="+mn-cs"/>
      </a:defRPr>
    </a:lvl6pPr>
    <a:lvl7pPr marL="2743200" algn="l" defTabSz="914400" rtl="0" eaLnBrk="1" latinLnBrk="0" hangingPunct="1">
      <a:defRPr sz="4500" kern="1200">
        <a:solidFill>
          <a:schemeClr val="tx1"/>
        </a:solidFill>
        <a:latin typeface="Arial"/>
        <a:ea typeface="+mn-ea"/>
        <a:cs typeface="+mn-cs"/>
      </a:defRPr>
    </a:lvl7pPr>
    <a:lvl8pPr marL="3200400" algn="l" defTabSz="914400" rtl="0" eaLnBrk="1" latinLnBrk="0" hangingPunct="1">
      <a:defRPr sz="4500" kern="1200">
        <a:solidFill>
          <a:schemeClr val="tx1"/>
        </a:solidFill>
        <a:latin typeface="Arial"/>
        <a:ea typeface="+mn-ea"/>
        <a:cs typeface="+mn-cs"/>
      </a:defRPr>
    </a:lvl8pPr>
    <a:lvl9pPr marL="3657600" algn="l" defTabSz="914400" rtl="0" eaLnBrk="1" latinLnBrk="0" hangingPunct="1">
      <a:defRPr sz="4500" kern="1200"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20" d="100"/>
          <a:sy n="20" d="100"/>
        </p:scale>
        <p:origin x="2851" y="29"/>
      </p:cViewPr>
      <p:guideLst>
        <p:guide orient="horz" pos="13824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tags" Target="tags/tag1.xml" /><Relationship Id="rId4" Type="http://schemas.openxmlformats.org/officeDocument/2006/relationships/font" Target="fonts/font1.fntdata" /><Relationship Id="rId5" Type="http://schemas.openxmlformats.org/officeDocument/2006/relationships/font" Target="fonts/font2.fntdata" /><Relationship Id="rId6" Type="http://schemas.openxmlformats.org/officeDocument/2006/relationships/font" Target="fonts/font3.fntdata" /><Relationship Id="rId7" Type="http://schemas.openxmlformats.org/officeDocument/2006/relationships/presProps" Target="presProps.xml" /><Relationship Id="rId8" Type="http://schemas.openxmlformats.org/officeDocument/2006/relationships/viewProps" Target="viewProps.xml" /><Relationship Id="rId9" Type="http://schemas.openxmlformats.org/officeDocument/2006/relationships/theme" Target="theme/theme1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9356" y="13635568"/>
            <a:ext cx="27979688" cy="9406467"/>
          </a:xfrm>
        </p:spPr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523" y="24870834"/>
            <a:ext cx="23043356" cy="11218333"/>
          </a:xfrm>
        </p:spPr>
        <p:txBody>
          <a:bodyPr/>
          <a:lstStyle>
            <a:defPPr>
              <a:defRPr kern="1200"/>
            </a:defPPr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9781D505-ABFC-493F-8858-9F27839AE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2307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620C972F-CE89-4882-8841-5E4EC1866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7124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6080" y="1756834"/>
            <a:ext cx="7406878" cy="37452300"/>
          </a:xfrm>
        </p:spPr>
        <p:txBody>
          <a:bodyPr vert="eaVert"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444" y="1756834"/>
            <a:ext cx="22106334" cy="37452300"/>
          </a:xfrm>
        </p:spPr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67478B96-C558-46F3-BF4C-CB626F7BF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7945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ACFDBA80-68C6-4586-92A4-5A3F76922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1068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5" y="28204585"/>
            <a:ext cx="27980878" cy="8716433"/>
          </a:xfrm>
        </p:spPr>
        <p:txBody>
          <a:bodyPr anchor="t"/>
          <a:lstStyle>
            <a:defPPr>
              <a:defRPr kern="1200"/>
            </a:defPPr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5" y="18603384"/>
            <a:ext cx="27980878" cy="9601200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317CCD47-6DB2-4B8A-910F-EAB6C4586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16054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444" y="10240434"/>
            <a:ext cx="14756606" cy="28968700"/>
          </a:xfrm>
        </p:spPr>
        <p:txBody>
          <a:bodyPr/>
          <a:lstStyle>
            <a:defPPr>
              <a:defRPr kern="1200"/>
            </a:defPPr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16352" y="10240434"/>
            <a:ext cx="14756606" cy="28968700"/>
          </a:xfrm>
        </p:spPr>
        <p:txBody>
          <a:bodyPr/>
          <a:lstStyle>
            <a:defPPr>
              <a:defRPr kern="1200"/>
            </a:defPPr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E7618C69-F50A-4456-BD00-30C7E9780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90595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444" y="9825568"/>
            <a:ext cx="14544675" cy="4093633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444" y="13919200"/>
            <a:ext cx="14544675" cy="25287816"/>
          </a:xfrm>
        </p:spPr>
        <p:txBody>
          <a:bodyPr/>
          <a:lstStyle>
            <a:defPPr>
              <a:defRPr kern="1200"/>
            </a:defPPr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328" y="9825568"/>
            <a:ext cx="14550630" cy="4093633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328" y="13919200"/>
            <a:ext cx="14550630" cy="25287816"/>
          </a:xfrm>
        </p:spPr>
        <p:txBody>
          <a:bodyPr/>
          <a:lstStyle>
            <a:defPPr>
              <a:defRPr kern="1200"/>
            </a:defPPr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41BE4E77-EB76-40B2-97CB-56BAD62AD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89009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AFD85181-2ED8-4C66-A6CF-204895276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47409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FD4797FD-DFC2-4481-9B76-E30C0158C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95009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444" y="1748367"/>
            <a:ext cx="10829925" cy="7435851"/>
          </a:xfrm>
        </p:spPr>
        <p:txBody>
          <a:bodyPr anchor="b"/>
          <a:lstStyle>
            <a:defPPr>
              <a:defRPr kern="1200"/>
            </a:defPPr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656" y="1748367"/>
            <a:ext cx="18402300" cy="37458650"/>
          </a:xfrm>
        </p:spPr>
        <p:txBody>
          <a:bodyPr/>
          <a:lstStyle>
            <a:defPPr>
              <a:defRPr kern="1200"/>
            </a:defPPr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444" y="9184217"/>
            <a:ext cx="10829925" cy="30022800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222DDFC5-19EE-4BC8-86F5-BE1753B3A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96738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997" y="30723418"/>
            <a:ext cx="19751280" cy="3627967"/>
          </a:xfrm>
        </p:spPr>
        <p:txBody>
          <a:bodyPr anchor="b"/>
          <a:lstStyle>
            <a:defPPr>
              <a:defRPr kern="1200"/>
            </a:defPPr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1997" y="3922184"/>
            <a:ext cx="19751280" cy="26333450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1997" y="34351385"/>
            <a:ext cx="19751280" cy="5149849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A9B3B4E7-A2BC-4B2C-8917-8370A599F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06098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png" /><Relationship Id="rId13" Type="http://schemas.openxmlformats.org/officeDocument/2006/relationships/image" Target="../media/image2.pn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45444" y="1756833"/>
            <a:ext cx="29627512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9" tIns="235130" rIns="470259" bIns="235130" anchor="ctr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45444" y="10240434"/>
            <a:ext cx="29627512" cy="289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9" tIns="235130" rIns="470259" bIns="235130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45444" y="39971132"/>
            <a:ext cx="76819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9" tIns="235130" rIns="470259" bIns="235130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defTabSz="3527822">
              <a:defRPr sz="5475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46644" y="39971132"/>
            <a:ext cx="104251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9" tIns="235130" rIns="470259" bIns="235130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ctr" defTabSz="3527822">
              <a:defRPr sz="5475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591044" y="39971132"/>
            <a:ext cx="76819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9" tIns="235130" rIns="470259" bIns="235130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 defTabSz="3527822">
              <a:defRPr sz="5475" smtClean="0">
                <a:latin typeface="Arial" pitchFamily="34" charset="0"/>
              </a:defRPr>
            </a:lvl1pPr>
          </a:lstStyle>
          <a:p>
            <a:pPr>
              <a:defRPr/>
            </a:pPr>
            <a:fld id="{16CEF5F2-27D4-42FE-9AE6-E7F0659E0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New picture" title=""/>
          <p:cNvPicPr/>
          <p:nvPr/>
        </p:nvPicPr>
        <p:blipFill>
          <a:blip r:embed="rId12"/>
          <a:stretch>
            <a:fillRect/>
          </a:stretch>
        </p:blipFill>
        <p:spPr>
          <a:xfrm rot="16200000">
            <a:off x="-11074400" y="21945600"/>
            <a:ext cx="14274800" cy="3937000"/>
          </a:xfrm>
          <a:prstGeom prst="rect">
            <a:avLst/>
          </a:prstGeom>
        </p:spPr>
      </p:pic>
      <p:pic>
        <p:nvPicPr>
          <p:cNvPr id="1032" name="New picture" title=""/>
          <p:cNvPicPr/>
          <p:nvPr/>
        </p:nvPicPr>
        <p:blipFill>
          <a:blip r:embed="rId12"/>
          <a:stretch>
            <a:fillRect/>
          </a:stretch>
        </p:blipFill>
        <p:spPr>
          <a:xfrm rot="5400000">
            <a:off x="29718000" y="21945600"/>
            <a:ext cx="14274800" cy="3937000"/>
          </a:xfrm>
          <a:prstGeom prst="rect">
            <a:avLst/>
          </a:prstGeom>
        </p:spPr>
      </p:pic>
      <p:pic>
        <p:nvPicPr>
          <p:cNvPr id="1033" name="New picture" title=""/>
          <p:cNvPicPr/>
          <p:nvPr/>
        </p:nvPicPr>
        <p:blipFill>
          <a:blip r:embed="rId13"/>
          <a:stretch>
            <a:fillRect/>
          </a:stretch>
        </p:blipFill>
        <p:spPr>
          <a:xfrm>
            <a:off x="1460500" y="44399200"/>
            <a:ext cx="29997400" cy="1447800"/>
          </a:xfrm>
          <a:prstGeom prst="rect">
            <a:avLst/>
          </a:prstGeom>
        </p:spPr>
      </p:pic>
      <p:sp>
        <p:nvSpPr>
          <p:cNvPr id="1034" name="New shape" title=""/>
          <p:cNvSpPr/>
          <p:nvPr/>
        </p:nvSpPr>
        <p:spPr>
          <a:xfrm>
            <a:off x="1460500" y="44970700"/>
            <a:ext cx="164592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560">
                <a:solidFill>
                  <a:srgbClr val="808080"/>
                </a:solidFill>
              </a:rPr>
              <a:t>Template ID: debatingdenim  Size: 36x48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defPPr>
        <a:defRPr kern="1200"/>
      </a:defPPr>
      <a:lvl1pPr algn="ctr" defTabSz="3527822" rtl="0" eaLnBrk="0" fontAlgn="base" hangingPunct="0">
        <a:spcBef>
          <a:spcPct val="0"/>
        </a:spcBef>
        <a:spcAft>
          <a:spcPct val="0"/>
        </a:spcAft>
        <a:defRPr sz="17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527822" rtl="0" eaLnBrk="0" fontAlgn="base" hangingPunct="0">
        <a:spcBef>
          <a:spcPct val="0"/>
        </a:spcBef>
        <a:spcAft>
          <a:spcPct val="0"/>
        </a:spcAft>
        <a:defRPr sz="17100">
          <a:solidFill>
            <a:schemeClr val="tx2"/>
          </a:solidFill>
          <a:latin typeface="Arial" pitchFamily="34" charset="0"/>
        </a:defRPr>
      </a:lvl2pPr>
      <a:lvl3pPr algn="ctr" defTabSz="3527822" rtl="0" eaLnBrk="0" fontAlgn="base" hangingPunct="0">
        <a:spcBef>
          <a:spcPct val="0"/>
        </a:spcBef>
        <a:spcAft>
          <a:spcPct val="0"/>
        </a:spcAft>
        <a:defRPr sz="17100">
          <a:solidFill>
            <a:schemeClr val="tx2"/>
          </a:solidFill>
          <a:latin typeface="Arial" pitchFamily="34" charset="0"/>
        </a:defRPr>
      </a:lvl3pPr>
      <a:lvl4pPr algn="ctr" defTabSz="3527822" rtl="0" eaLnBrk="0" fontAlgn="base" hangingPunct="0">
        <a:spcBef>
          <a:spcPct val="0"/>
        </a:spcBef>
        <a:spcAft>
          <a:spcPct val="0"/>
        </a:spcAft>
        <a:defRPr sz="17100">
          <a:solidFill>
            <a:schemeClr val="tx2"/>
          </a:solidFill>
          <a:latin typeface="Arial" pitchFamily="34" charset="0"/>
        </a:defRPr>
      </a:lvl4pPr>
      <a:lvl5pPr algn="ctr" defTabSz="3527822" rtl="0" eaLnBrk="0" fontAlgn="base" hangingPunct="0">
        <a:spcBef>
          <a:spcPct val="0"/>
        </a:spcBef>
        <a:spcAft>
          <a:spcPct val="0"/>
        </a:spcAft>
        <a:defRPr sz="17100">
          <a:solidFill>
            <a:schemeClr val="tx2"/>
          </a:solidFill>
          <a:latin typeface="Arial" pitchFamily="34" charset="0"/>
        </a:defRPr>
      </a:lvl5pPr>
      <a:lvl6pPr marL="342900" algn="ctr" defTabSz="3527822" rtl="0" fontAlgn="base">
        <a:spcBef>
          <a:spcPct val="0"/>
        </a:spcBef>
        <a:spcAft>
          <a:spcPct val="0"/>
        </a:spcAft>
        <a:defRPr sz="17100">
          <a:solidFill>
            <a:schemeClr val="tx2"/>
          </a:solidFill>
          <a:latin typeface="Arial" pitchFamily="34" charset="0"/>
        </a:defRPr>
      </a:lvl6pPr>
      <a:lvl7pPr marL="685800" algn="ctr" defTabSz="3527822" rtl="0" fontAlgn="base">
        <a:spcBef>
          <a:spcPct val="0"/>
        </a:spcBef>
        <a:spcAft>
          <a:spcPct val="0"/>
        </a:spcAft>
        <a:defRPr sz="17100">
          <a:solidFill>
            <a:schemeClr val="tx2"/>
          </a:solidFill>
          <a:latin typeface="Arial" pitchFamily="34" charset="0"/>
        </a:defRPr>
      </a:lvl7pPr>
      <a:lvl8pPr marL="1028700" algn="ctr" defTabSz="3527822" rtl="0" fontAlgn="base">
        <a:spcBef>
          <a:spcPct val="0"/>
        </a:spcBef>
        <a:spcAft>
          <a:spcPct val="0"/>
        </a:spcAft>
        <a:defRPr sz="17100">
          <a:solidFill>
            <a:schemeClr val="tx2"/>
          </a:solidFill>
          <a:latin typeface="Arial" pitchFamily="34" charset="0"/>
        </a:defRPr>
      </a:lvl8pPr>
      <a:lvl9pPr marL="1371600" algn="ctr" defTabSz="3527822" rtl="0" fontAlgn="base">
        <a:spcBef>
          <a:spcPct val="0"/>
        </a:spcBef>
        <a:spcAft>
          <a:spcPct val="0"/>
        </a:spcAft>
        <a:defRPr sz="17100">
          <a:solidFill>
            <a:schemeClr val="tx2"/>
          </a:solidFill>
          <a:latin typeface="Arial" pitchFamily="34" charset="0"/>
        </a:defRPr>
      </a:lvl9pPr>
    </p:titleStyle>
    <p:bodyStyle>
      <a:defPPr>
        <a:defRPr kern="1200"/>
      </a:defPPr>
      <a:lvl1pPr marL="1325166" indent="-1325166" algn="l" defTabSz="3527822" rtl="0" eaLnBrk="0" fontAlgn="base" hangingPunct="0">
        <a:spcBef>
          <a:spcPct val="20000"/>
        </a:spcBef>
        <a:spcAft>
          <a:spcPct val="0"/>
        </a:spcAft>
        <a:buChar char="•"/>
        <a:defRPr sz="12300">
          <a:solidFill>
            <a:schemeClr val="tx1"/>
          </a:solidFill>
          <a:latin typeface="+mn-lt"/>
          <a:ea typeface="+mn-ea"/>
          <a:cs typeface="+mn-cs"/>
        </a:defRPr>
      </a:lvl1pPr>
      <a:lvl2pPr marL="2867025" indent="-1103710" algn="l" defTabSz="3527822" rtl="0" eaLnBrk="0" fontAlgn="base" hangingPunct="0">
        <a:spcBef>
          <a:spcPct val="20000"/>
        </a:spcBef>
        <a:spcAft>
          <a:spcPct val="0"/>
        </a:spcAft>
        <a:buChar char="–"/>
        <a:defRPr sz="10800">
          <a:solidFill>
            <a:schemeClr val="tx1"/>
          </a:solidFill>
          <a:latin typeface="+mn-lt"/>
        </a:defRPr>
      </a:lvl2pPr>
      <a:lvl3pPr marL="4410075" indent="-882254" algn="l" defTabSz="3527822" rtl="0" eaLnBrk="0" fontAlgn="base" hangingPunct="0">
        <a:spcBef>
          <a:spcPct val="20000"/>
        </a:spcBef>
        <a:spcAft>
          <a:spcPct val="0"/>
        </a:spcAft>
        <a:buChar char="•"/>
        <a:defRPr sz="9300">
          <a:solidFill>
            <a:schemeClr val="tx1"/>
          </a:solidFill>
          <a:latin typeface="+mn-lt"/>
        </a:defRPr>
      </a:lvl3pPr>
      <a:lvl4pPr marL="6172200" indent="-881063" algn="l" defTabSz="3527822" rtl="0" eaLnBrk="0" fontAlgn="base" hangingPunct="0">
        <a:spcBef>
          <a:spcPct val="20000"/>
        </a:spcBef>
        <a:spcAft>
          <a:spcPct val="0"/>
        </a:spcAft>
        <a:buChar char="–"/>
        <a:defRPr sz="7800">
          <a:solidFill>
            <a:schemeClr val="tx1"/>
          </a:solidFill>
          <a:latin typeface="+mn-lt"/>
        </a:defRPr>
      </a:lvl4pPr>
      <a:lvl5pPr marL="7935516" indent="-882254" algn="l" defTabSz="3527822" rtl="0" eaLnBrk="0" fontAlgn="base" hangingPunct="0">
        <a:spcBef>
          <a:spcPct val="20000"/>
        </a:spcBef>
        <a:spcAft>
          <a:spcPct val="0"/>
        </a:spcAft>
        <a:buChar char="»"/>
        <a:defRPr sz="7800">
          <a:solidFill>
            <a:schemeClr val="tx1"/>
          </a:solidFill>
          <a:latin typeface="+mn-lt"/>
        </a:defRPr>
      </a:lvl5pPr>
      <a:lvl6pPr marL="8278416" indent="-882254" algn="l" defTabSz="3527822" rtl="0" fontAlgn="base">
        <a:spcBef>
          <a:spcPct val="20000"/>
        </a:spcBef>
        <a:spcAft>
          <a:spcPct val="0"/>
        </a:spcAft>
        <a:buChar char="»"/>
        <a:defRPr sz="7800">
          <a:solidFill>
            <a:schemeClr val="tx1"/>
          </a:solidFill>
          <a:latin typeface="+mn-lt"/>
        </a:defRPr>
      </a:lvl6pPr>
      <a:lvl7pPr marL="8621316" indent="-882254" algn="l" defTabSz="3527822" rtl="0" fontAlgn="base">
        <a:spcBef>
          <a:spcPct val="20000"/>
        </a:spcBef>
        <a:spcAft>
          <a:spcPct val="0"/>
        </a:spcAft>
        <a:buChar char="»"/>
        <a:defRPr sz="7800">
          <a:solidFill>
            <a:schemeClr val="tx1"/>
          </a:solidFill>
          <a:latin typeface="+mn-lt"/>
        </a:defRPr>
      </a:lvl7pPr>
      <a:lvl8pPr marL="8964216" indent="-882254" algn="l" defTabSz="3527822" rtl="0" fontAlgn="base">
        <a:spcBef>
          <a:spcPct val="20000"/>
        </a:spcBef>
        <a:spcAft>
          <a:spcPct val="0"/>
        </a:spcAft>
        <a:buChar char="»"/>
        <a:defRPr sz="7800">
          <a:solidFill>
            <a:schemeClr val="tx1"/>
          </a:solidFill>
          <a:latin typeface="+mn-lt"/>
        </a:defRPr>
      </a:lvl8pPr>
      <a:lvl9pPr marL="9307116" indent="-882254" algn="l" defTabSz="3527822" rtl="0" fontAlgn="base">
        <a:spcBef>
          <a:spcPct val="20000"/>
        </a:spcBef>
        <a:spcAft>
          <a:spcPct val="0"/>
        </a:spcAft>
        <a:buChar char="»"/>
        <a:defRPr sz="7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400050" y="381000"/>
            <a:ext cx="32118300" cy="4518373"/>
          </a:xfrm>
          <a:prstGeom prst="roundRect">
            <a:avLst/>
          </a:prstGeom>
          <a:solidFill>
            <a:srgbClr val="2A4A70"/>
          </a:solidFill>
          <a:ln>
            <a:noFill/>
          </a:ln>
        </p:spPr>
        <p:txBody>
          <a:bodyPr lIns="154305" tIns="77153" rIns="154305" bIns="77153" anchor="ctr"/>
          <a:lstStyle>
            <a:defPPr>
              <a:defRPr kern="1200"/>
            </a:defPPr>
          </a:lstStyle>
          <a:p>
            <a:pPr algn="ctr" defTabSz="3527822">
              <a:lnSpc>
                <a:spcPct val="90000"/>
              </a:lnSpc>
            </a:pPr>
            <a:endParaRPr lang="en-US" sz="3675" i="1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4264D35B-B8F4-4A85-9FEE-EA091C5FF1BF}"/>
              </a:ext>
            </a:extLst>
          </p:cNvPr>
          <p:cNvSpPr txBox="1"/>
          <p:nvPr/>
        </p:nvSpPr>
        <p:spPr>
          <a:xfrm>
            <a:off x="2743200" y="752476"/>
            <a:ext cx="27432000" cy="2203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820815">
              <a:spcBef>
                <a:spcPct val="20000"/>
              </a:spcBef>
              <a:defRPr/>
            </a:pPr>
            <a:r>
              <a:rPr lang="en-US" sz="6400">
                <a:solidFill>
                  <a:schemeClr val="bg1"/>
                </a:solidFill>
                <a:latin typeface="Amaranth" panose="02000503050000020004" pitchFamily="2" charset="0"/>
              </a:rPr>
              <a:t>This Scientific Poster Template Is Provided By PosterNerd</a:t>
            </a:r>
            <a:endParaRPr lang="en-US" sz="6400">
              <a:solidFill>
                <a:schemeClr val="bg1"/>
              </a:solidFill>
              <a:latin typeface="Amaranth" panose="02000503050000020004" pitchFamily="2" charset="0"/>
            </a:endParaRPr>
          </a:p>
          <a:p>
            <a:pPr algn="ctr" defTabSz="2820815">
              <a:spcBef>
                <a:spcPct val="20000"/>
              </a:spcBef>
              <a:defRPr/>
            </a:pPr>
            <a:r>
              <a:rPr lang="en-US" sz="6400">
                <a:solidFill>
                  <a:schemeClr val="bg1"/>
                </a:solidFill>
                <a:latin typeface="Amaranth" panose="02000503050000020004" pitchFamily="2" charset="0"/>
              </a:rPr>
              <a:t>Enter A Title And Add Logos To Your Poster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D235A1B-42BF-4F24-80BC-47A0B3B251F1}"/>
              </a:ext>
            </a:extLst>
          </p:cNvPr>
          <p:cNvSpPr txBox="1"/>
          <p:nvPr/>
        </p:nvSpPr>
        <p:spPr>
          <a:xfrm>
            <a:off x="2743200" y="3153624"/>
            <a:ext cx="27432000" cy="142192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200">
                <a:solidFill>
                  <a:schemeClr val="bg1"/>
                </a:solidFill>
                <a:latin typeface="Titillium Web" panose="00000500000000000000" pitchFamily="2" charset="0"/>
                <a:cs typeface="Arial" pitchFamily="34" charset="0"/>
              </a:rPr>
              <a:t>Add Author Names and Information</a:t>
            </a:r>
          </a:p>
          <a:p>
            <a:pPr algn="ctr">
              <a:defRPr/>
            </a:pPr>
            <a:r>
              <a:rPr lang="en-US" sz="4200">
                <a:solidFill>
                  <a:schemeClr val="bg1"/>
                </a:solidFill>
                <a:latin typeface="Titillium Web" panose="00000500000000000000" pitchFamily="2" charset="0"/>
                <a:cs typeface="Arial" pitchFamily="34" charset="0"/>
              </a:rPr>
              <a:t>Include University or Department Names if Needed</a:t>
            </a:r>
          </a:p>
        </p:txBody>
      </p:sp>
      <p:sp>
        <p:nvSpPr>
          <p:cNvPr id="23" name="TextBox 19">
            <a:extLst>
              <a:ext uri="{FF2B5EF4-FFF2-40B4-BE49-F238E27FC236}">
                <a16:creationId xmlns:a16="http://schemas.microsoft.com/office/drawing/2014/main" id="{9247D261-80E6-4008-A48F-EE2502170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81904" y="6577663"/>
            <a:ext cx="15191087" cy="46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2" rIns="68564" bIns="34282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2400">
                <a:latin typeface="Titillium Web" panose="00000500000000000000" pitchFamily="2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31" name="TextBox 19">
            <a:extLst>
              <a:ext uri="{FF2B5EF4-FFF2-40B4-BE49-F238E27FC236}">
                <a16:creationId xmlns:a16="http://schemas.microsoft.com/office/drawing/2014/main" id="{C2BCD34B-62AE-4E64-9D21-E50C4B9B1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81904" y="37515955"/>
            <a:ext cx="15191087" cy="46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2" rIns="68564" bIns="34282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2400">
                <a:latin typeface="Titillium Web" panose="00000500000000000000" pitchFamily="2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29" name="TextBox 19">
            <a:extLst>
              <a:ext uri="{FF2B5EF4-FFF2-40B4-BE49-F238E27FC236}">
                <a16:creationId xmlns:a16="http://schemas.microsoft.com/office/drawing/2014/main" id="{61C38A20-F85F-4744-B6CC-BB3A40663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81904" y="21460386"/>
            <a:ext cx="15191087" cy="46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2" rIns="68564" bIns="34282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2400">
                <a:latin typeface="Titillium Web" panose="00000500000000000000" pitchFamily="2" charset="0"/>
                <a:cs typeface="Arial" pitchFamily="34" charset="0"/>
              </a:rPr>
              <a:t>Add your information, graphs and images to this section.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0612D98-8CC2-49F8-A99E-AB78EC62B5C9}"/>
              </a:ext>
            </a:extLst>
          </p:cNvPr>
          <p:cNvGrpSpPr/>
          <p:nvPr/>
        </p:nvGrpSpPr>
        <p:grpSpPr>
          <a:xfrm>
            <a:off x="16881904" y="20746438"/>
            <a:ext cx="3335761" cy="646331"/>
            <a:chOff x="16737433" y="20746438"/>
            <a:chExt cx="3335761" cy="64633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D78A31B-3E41-4A83-94E1-8D455D061FD9}"/>
                </a:ext>
              </a:extLst>
            </p:cNvPr>
            <p:cNvSpPr txBox="1"/>
            <p:nvPr/>
          </p:nvSpPr>
          <p:spPr>
            <a:xfrm>
              <a:off x="17110204" y="20746438"/>
              <a:ext cx="2962991" cy="646331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205740" rIns="205740" rtlCol="0">
              <a:spAutoFit/>
            </a:bodyPr>
            <a:lstStyle/>
            <a:p>
              <a:pPr defTabSz="3526941">
                <a:defRPr/>
              </a:pPr>
              <a:r>
                <a:rPr lang="en-US" sz="3600">
                  <a:solidFill>
                    <a:srgbClr val="A33B3B"/>
                  </a:solidFill>
                  <a:latin typeface="Amaranth" panose="02000503050000020004" pitchFamily="2" charset="0"/>
                </a:rPr>
                <a:t>CONCLUSION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9B14B9E-7604-4C9B-B7A6-C71BF8AE4D20}"/>
                </a:ext>
              </a:extLst>
            </p:cNvPr>
            <p:cNvSpPr/>
            <p:nvPr/>
          </p:nvSpPr>
          <p:spPr bwMode="auto">
            <a:xfrm>
              <a:off x="16737433" y="20841002"/>
              <a:ext cx="365760" cy="457200"/>
            </a:xfrm>
            <a:prstGeom prst="rect">
              <a:avLst/>
            </a:prstGeom>
            <a:solidFill>
              <a:srgbClr val="A33B3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3527822"/>
              <a:endParaRPr lang="en-US" sz="3600">
                <a:latin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E6DAC29-C6CB-49DE-BED3-5035C07F5D99}"/>
              </a:ext>
            </a:extLst>
          </p:cNvPr>
          <p:cNvGrpSpPr/>
          <p:nvPr/>
        </p:nvGrpSpPr>
        <p:grpSpPr>
          <a:xfrm>
            <a:off x="16881904" y="36805698"/>
            <a:ext cx="5208515" cy="646331"/>
            <a:chOff x="16737436" y="36805698"/>
            <a:chExt cx="5208515" cy="646331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682A469-0F6C-4CD1-861C-F6138AA1CFF5}"/>
                </a:ext>
              </a:extLst>
            </p:cNvPr>
            <p:cNvSpPr txBox="1"/>
            <p:nvPr/>
          </p:nvSpPr>
          <p:spPr>
            <a:xfrm>
              <a:off x="17110204" y="36805698"/>
              <a:ext cx="4835747" cy="646331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205740" rIns="205740" rtlCol="0">
              <a:spAutoFit/>
            </a:bodyPr>
            <a:lstStyle/>
            <a:p>
              <a:pPr defTabSz="3526941">
                <a:defRPr/>
              </a:pPr>
              <a:r>
                <a:rPr lang="en-US" sz="3600">
                  <a:solidFill>
                    <a:schemeClr val="bg1">
                      <a:lumMod val="50000"/>
                    </a:schemeClr>
                  </a:solidFill>
                  <a:latin typeface="Amaranth" panose="02000503050000020004" pitchFamily="2" charset="0"/>
                </a:rPr>
                <a:t>ACKNOWLEDGEMENTS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53DC2BF-8F6E-4CFF-A885-3D8323D2B705}"/>
                </a:ext>
              </a:extLst>
            </p:cNvPr>
            <p:cNvSpPr/>
            <p:nvPr/>
          </p:nvSpPr>
          <p:spPr bwMode="auto">
            <a:xfrm>
              <a:off x="16737436" y="36900265"/>
              <a:ext cx="365760" cy="457200"/>
            </a:xfrm>
            <a:prstGeom prst="rect">
              <a:avLst/>
            </a:prstGeom>
            <a:solidFill>
              <a:srgbClr val="7F7F7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3527822"/>
              <a:endParaRPr lang="en-US" sz="3600">
                <a:latin typeface="Arial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A096A69-5FBA-4B3E-B2FA-B60352F811A7}"/>
              </a:ext>
            </a:extLst>
          </p:cNvPr>
          <p:cNvGrpSpPr/>
          <p:nvPr/>
        </p:nvGrpSpPr>
        <p:grpSpPr>
          <a:xfrm>
            <a:off x="16881904" y="5867412"/>
            <a:ext cx="2415617" cy="646331"/>
            <a:chOff x="16744443" y="5867412"/>
            <a:chExt cx="2415617" cy="646331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A18A5CA-EAF8-4A0C-91E3-652892D85424}"/>
                </a:ext>
              </a:extLst>
            </p:cNvPr>
            <p:cNvSpPr txBox="1"/>
            <p:nvPr/>
          </p:nvSpPr>
          <p:spPr>
            <a:xfrm>
              <a:off x="17110204" y="5867412"/>
              <a:ext cx="2049857" cy="646331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205740" rIns="205740" rtlCol="0">
              <a:spAutoFit/>
            </a:bodyPr>
            <a:lstStyle/>
            <a:p>
              <a:pPr defTabSz="3526941">
                <a:defRPr/>
              </a:pPr>
              <a:r>
                <a:rPr lang="en-US" sz="3600">
                  <a:solidFill>
                    <a:srgbClr val="679955"/>
                  </a:solidFill>
                  <a:latin typeface="Amaranth" panose="02000503050000020004" pitchFamily="2" charset="0"/>
                </a:rPr>
                <a:t>RESULTS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DBBCF0F-8115-4C70-A694-F428A5C95969}"/>
                </a:ext>
              </a:extLst>
            </p:cNvPr>
            <p:cNvSpPr/>
            <p:nvPr/>
          </p:nvSpPr>
          <p:spPr bwMode="auto">
            <a:xfrm>
              <a:off x="16744443" y="5961977"/>
              <a:ext cx="365760" cy="457200"/>
            </a:xfrm>
            <a:prstGeom prst="rect">
              <a:avLst/>
            </a:prstGeom>
            <a:solidFill>
              <a:srgbClr val="67995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3527822"/>
              <a:endParaRPr lang="en-US" sz="3600">
                <a:latin typeface="Arial" pitchFamily="34" charset="0"/>
              </a:endParaRPr>
            </a:p>
          </p:txBody>
        </p:sp>
      </p:grpSp>
      <p:sp>
        <p:nvSpPr>
          <p:cNvPr id="19" name="TextBox 19">
            <a:extLst>
              <a:ext uri="{FF2B5EF4-FFF2-40B4-BE49-F238E27FC236}">
                <a16:creationId xmlns:a16="http://schemas.microsoft.com/office/drawing/2014/main" id="{B259D497-80B4-4EAC-8538-8496595AA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409" y="6577663"/>
            <a:ext cx="15191087" cy="46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2" rIns="68564" bIns="34282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2400">
                <a:latin typeface="Titillium Web" panose="00000500000000000000" pitchFamily="2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27" name="TextBox 19">
            <a:extLst>
              <a:ext uri="{FF2B5EF4-FFF2-40B4-BE49-F238E27FC236}">
                <a16:creationId xmlns:a16="http://schemas.microsoft.com/office/drawing/2014/main" id="{D1DF76C2-CA55-4287-8208-00375EA04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409" y="21456700"/>
            <a:ext cx="15191087" cy="46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2" rIns="68564" bIns="34282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2400">
                <a:latin typeface="Titillium Web" panose="00000500000000000000" pitchFamily="2" charset="0"/>
                <a:cs typeface="Arial" pitchFamily="34" charset="0"/>
              </a:rPr>
              <a:t>Add your information, graphs and images to this section.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F33093B-2117-4555-8D8B-9923DC2B55F0}"/>
              </a:ext>
            </a:extLst>
          </p:cNvPr>
          <p:cNvGrpSpPr/>
          <p:nvPr/>
        </p:nvGrpSpPr>
        <p:grpSpPr>
          <a:xfrm>
            <a:off x="845409" y="5867404"/>
            <a:ext cx="2805463" cy="646331"/>
            <a:chOff x="822963" y="5867404"/>
            <a:chExt cx="2805463" cy="646331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7220CD8-CD1F-4561-B6F6-872F8B351FDE}"/>
                </a:ext>
              </a:extLst>
            </p:cNvPr>
            <p:cNvSpPr txBox="1"/>
            <p:nvPr/>
          </p:nvSpPr>
          <p:spPr>
            <a:xfrm>
              <a:off x="1188720" y="5867404"/>
              <a:ext cx="2439706" cy="646331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205740" rIns="205740" rtlCol="0">
              <a:spAutoFit/>
            </a:bodyPr>
            <a:lstStyle/>
            <a:p>
              <a:pPr defTabSz="3526941">
                <a:defRPr/>
              </a:pPr>
              <a:r>
                <a:rPr lang="en-US" sz="3600">
                  <a:solidFill>
                    <a:srgbClr val="6E4D99"/>
                  </a:solidFill>
                  <a:latin typeface="Amaranth" panose="02000503050000020004" pitchFamily="2" charset="0"/>
                </a:rPr>
                <a:t>ABSTRACT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69B7A80-A037-4811-AA81-3FB99CEB6B45}"/>
                </a:ext>
              </a:extLst>
            </p:cNvPr>
            <p:cNvSpPr/>
            <p:nvPr/>
          </p:nvSpPr>
          <p:spPr bwMode="auto">
            <a:xfrm>
              <a:off x="822963" y="5948195"/>
              <a:ext cx="365760" cy="457200"/>
            </a:xfrm>
            <a:prstGeom prst="rect">
              <a:avLst/>
            </a:prstGeom>
            <a:solidFill>
              <a:srgbClr val="6E4D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3527822"/>
              <a:endParaRPr lang="en-US" sz="3600">
                <a:latin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741B71E-3DCE-4CD5-A5A3-533C90721CD9}"/>
              </a:ext>
            </a:extLst>
          </p:cNvPr>
          <p:cNvGrpSpPr/>
          <p:nvPr/>
        </p:nvGrpSpPr>
        <p:grpSpPr>
          <a:xfrm>
            <a:off x="845409" y="20746444"/>
            <a:ext cx="3798110" cy="646331"/>
            <a:chOff x="822960" y="20746444"/>
            <a:chExt cx="3798110" cy="64633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AE133AC-1DFE-4D6E-B1A3-31B930A6602E}"/>
                </a:ext>
              </a:extLst>
            </p:cNvPr>
            <p:cNvSpPr txBox="1"/>
            <p:nvPr/>
          </p:nvSpPr>
          <p:spPr>
            <a:xfrm>
              <a:off x="1188720" y="20746444"/>
              <a:ext cx="3432350" cy="646331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205740" rIns="205740" rtlCol="0">
              <a:spAutoFit/>
            </a:bodyPr>
            <a:lstStyle/>
            <a:p>
              <a:pPr defTabSz="3526941">
                <a:defRPr/>
              </a:pPr>
              <a:r>
                <a:rPr lang="en-US" sz="3600">
                  <a:solidFill>
                    <a:srgbClr val="A33B3B"/>
                  </a:solidFill>
                  <a:latin typeface="Amaranth" panose="02000503050000020004" pitchFamily="2" charset="0"/>
                </a:rPr>
                <a:t>INTRODUCTION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1C45890-5A72-41A6-9C21-8464F46D0E48}"/>
                </a:ext>
              </a:extLst>
            </p:cNvPr>
            <p:cNvSpPr/>
            <p:nvPr/>
          </p:nvSpPr>
          <p:spPr bwMode="auto">
            <a:xfrm>
              <a:off x="822960" y="20841009"/>
              <a:ext cx="365760" cy="457200"/>
            </a:xfrm>
            <a:prstGeom prst="rect">
              <a:avLst/>
            </a:prstGeom>
            <a:solidFill>
              <a:srgbClr val="A33B3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3527822"/>
              <a:endParaRPr lang="en-US" sz="3600">
                <a:latin typeface="Arial" pitchFamily="34" charset="0"/>
              </a:endParaRPr>
            </a:p>
          </p:txBody>
        </p:sp>
      </p:grpSp>
      <p:pic>
        <p:nvPicPr>
          <p:cNvPr id="2051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6235700" y="14732000"/>
            <a:ext cx="20459700" cy="144272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2.04.14"/>
  <p:tag name="AS_TITLE" val="Aspose.Slides for .NET 4.0 Client Profile"/>
  <p:tag name="AS_VERSION" val="22.4"/>
  <p:tag name="POSTERNERDTEMPLATE" val="debatingdenim|08-2022"/>
</p:tagLst>
</file>

<file path=ppt/theme/theme1.xml><?xml version="1.0" encoding="utf-8"?>
<a:theme xmlns:r="http://schemas.openxmlformats.org/officeDocument/2006/relationships"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:vt="http://schemas.openxmlformats.org/officeDocument/2006/docPropsVTypes" xmlns="http://schemas.openxmlformats.org/officeDocument/2006/extended-properties">
  <Company>Graphicsland</Company>
  <PresentationFormat>Custom</PresentationFormat>
  <Paragraphs>14</Paragraphs>
  <Slides>1</Slides>
  <Notes>0</Notes>
  <TotalTime>232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7">
      <vt:lpstr>Arial</vt:lpstr>
      <vt:lpstr>Franklin Gothic Heavy</vt:lpstr>
      <vt:lpstr>Amaranth</vt:lpstr>
      <vt:lpstr>Titillium Web</vt:lpstr>
      <vt:lpstr>ＭＳ Ｐゴシック</vt:lpstr>
      <vt:lpstr>Default Design</vt:lpstr>
      <vt:lpstr>PowerPoint Presentation</vt:lpstr>
    </vt:vector>
  </TitlesOfParts>
  <LinksUpToDate>0</LinksUpToDate>
  <SharedDoc>0</SharedDoc>
  <HyperlinksChanged>0</HyperlinksChanged>
  <Application>Aspose.Slides for .NET</Application>
  <AppVersion>22.0400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Sample research poster</dc:title>
  <cp:category>templates for scientific poster</cp:category>
  <dc:creator>Graphicsland/MakeSigns.com</dc:creator>
  <dc:description>We offer free PowerPoint poster templates to help you design your very own scientific poster presentation.</dc:description>
  <cp:keywords>scientific, research, template, custom, poster, presentation, symposium, printing, PowerPoint, create, design, example, sample, download</cp:keywords>
  <cp:lastModifiedBy>Justin Delre</cp:lastModifiedBy>
  <cp:revision>36</cp:revision>
  <dcterms:modified xsi:type="dcterms:W3CDTF">2024-02-07T18:57:35Z</dcterms:modified>
  <dc:subject>Free Poster Presentation Example</dc:subject>
</cp:coreProperties>
</file>