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12" r:id="rId2"/>
  </p:sldMasterIdLst>
  <p:handoutMasterIdLst>
    <p:handoutMasterId r:id="rId3"/>
  </p:handoutMasterIdLst>
  <p:sldIdLst>
    <p:sldId id="256" r:id="rId4"/>
  </p:sldIdLst>
  <p:sldSz cx="32918400" cy="21945600"/>
  <p:notesSz cx="7010400" cy="9271000"/>
  <p:embeddedFontLst>
    <p:embeddedFont>
      <p:font typeface="MS PGothic" panose="020B060007020508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" panose="02020502030000000404" pitchFamily="18" charset="0"/>
      <p:regular r:id="rId11"/>
      <p:bold r:id="rId12"/>
    </p:embeddedFont>
    <p:embeddedFont>
      <p:font typeface="Quattrocento Sans" panose="020B0502050000020003" pitchFamily="34" charset="0"/>
      <p:regular r:id="rId13"/>
    </p:embeddedFont>
  </p:embeddedFontLst>
  <p:custDataLst>
    <p:tags r:id="rId5"/>
  </p:custDataLst>
  <p:defaultTextStyle>
    <a:defPPr>
      <a:defRPr lang="en-US"/>
    </a:defPPr>
    <a:lvl1pPr marL="0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1pPr>
    <a:lvl2pPr marL="134140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2pPr>
    <a:lvl3pPr marL="2682818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3pPr>
    <a:lvl4pPr marL="4024227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4pPr>
    <a:lvl5pPr marL="5365640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5pPr>
    <a:lvl6pPr marL="670704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6pPr>
    <a:lvl7pPr marL="8048460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7pPr>
    <a:lvl8pPr marL="938986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8pPr>
    <a:lvl9pPr marL="10731279" algn="l" defTabSz="2682818" rtl="0" eaLnBrk="1" latinLnBrk="0" hangingPunct="1">
      <a:defRPr sz="52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875" autoAdjust="0"/>
    <p:restoredTop sz="94710" autoAdjust="0"/>
  </p:normalViewPr>
  <p:slideViewPr>
    <p:cSldViewPr>
      <p:cViewPr varScale="1">
        <p:scale>
          <a:sx n="40" d="100"/>
          <a:sy n="40" d="100"/>
        </p:scale>
        <p:origin x="778" y="29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69883119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177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87" y="2814321"/>
            <a:ext cx="35553014" cy="599186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2814321"/>
            <a:ext cx="106110410" cy="599186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62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484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91"/>
            <a:ext cx="27980642" cy="4358640"/>
          </a:xfrm>
        </p:spPr>
        <p:txBody>
          <a:bodyPr anchor="t"/>
          <a:lstStyle>
            <a:defPPr>
              <a:defRPr kern="1200"/>
            </a:defPPr>
            <a:lvl1pPr algn="l">
              <a:defRPr sz="11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2" cy="480059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5467">
                <a:solidFill>
                  <a:schemeClr val="tx1">
                    <a:tint val="75000"/>
                  </a:schemeClr>
                </a:solidFill>
              </a:defRPr>
            </a:lvl1pPr>
            <a:lvl2pPr marL="1252507" indent="0">
              <a:buNone/>
              <a:defRPr sz="4934">
                <a:solidFill>
                  <a:schemeClr val="tx1">
                    <a:tint val="75000"/>
                  </a:schemeClr>
                </a:solidFill>
              </a:defRPr>
            </a:lvl2pPr>
            <a:lvl3pPr marL="2505015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57522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4pPr>
            <a:lvl5pPr marL="5010030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5pPr>
            <a:lvl6pPr marL="6262537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6pPr>
            <a:lvl7pPr marL="7515047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7pPr>
            <a:lvl8pPr marL="8767554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8pPr>
            <a:lvl9pPr marL="10020062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223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16388080"/>
            <a:ext cx="70831708" cy="46344842"/>
          </a:xfrm>
        </p:spPr>
        <p:txBody>
          <a:bodyPr/>
          <a:lstStyle>
            <a:defPPr>
              <a:defRPr kern="1200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5" y="16388080"/>
            <a:ext cx="70831708" cy="46344842"/>
          </a:xfrm>
        </p:spPr>
        <p:txBody>
          <a:bodyPr/>
          <a:lstStyle>
            <a:defPPr>
              <a:defRPr kern="1200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70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878842"/>
            <a:ext cx="29626558" cy="36576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600" b="1"/>
            </a:lvl1pPr>
            <a:lvl2pPr marL="1252507" indent="0">
              <a:buNone/>
              <a:defRPr sz="5467" b="1"/>
            </a:lvl2pPr>
            <a:lvl3pPr marL="2505015" indent="0">
              <a:buNone/>
              <a:defRPr sz="4934" b="1"/>
            </a:lvl3pPr>
            <a:lvl4pPr marL="3757522" indent="0">
              <a:buNone/>
              <a:defRPr sz="4400" b="1"/>
            </a:lvl4pPr>
            <a:lvl5pPr marL="5010030" indent="0">
              <a:buNone/>
              <a:defRPr sz="4400" b="1"/>
            </a:lvl5pPr>
            <a:lvl6pPr marL="6262537" indent="0">
              <a:buNone/>
              <a:defRPr sz="4400" b="1"/>
            </a:lvl6pPr>
            <a:lvl7pPr marL="7515047" indent="0">
              <a:buNone/>
              <a:defRPr sz="4400" b="1"/>
            </a:lvl7pPr>
            <a:lvl8pPr marL="8767554" indent="0">
              <a:buNone/>
              <a:defRPr sz="4400" b="1"/>
            </a:lvl8pPr>
            <a:lvl9pPr marL="10020062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defPPr>
              <a:defRPr kern="1200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4912362"/>
            <a:ext cx="14550389" cy="204723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600" b="1"/>
            </a:lvl1pPr>
            <a:lvl2pPr marL="1252507" indent="0">
              <a:buNone/>
              <a:defRPr sz="5467" b="1"/>
            </a:lvl2pPr>
            <a:lvl3pPr marL="2505015" indent="0">
              <a:buNone/>
              <a:defRPr sz="4934" b="1"/>
            </a:lvl3pPr>
            <a:lvl4pPr marL="3757522" indent="0">
              <a:buNone/>
              <a:defRPr sz="4400" b="1"/>
            </a:lvl4pPr>
            <a:lvl5pPr marL="5010030" indent="0">
              <a:buNone/>
              <a:defRPr sz="4400" b="1"/>
            </a:lvl5pPr>
            <a:lvl6pPr marL="6262537" indent="0">
              <a:buNone/>
              <a:defRPr sz="4400" b="1"/>
            </a:lvl6pPr>
            <a:lvl7pPr marL="7515047" indent="0">
              <a:buNone/>
              <a:defRPr sz="4400" b="1"/>
            </a:lvl7pPr>
            <a:lvl8pPr marL="8767554" indent="0">
              <a:buNone/>
              <a:defRPr sz="4400" b="1"/>
            </a:lvl8pPr>
            <a:lvl9pPr marL="10020062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6959600"/>
            <a:ext cx="14550389" cy="12644122"/>
          </a:xfrm>
        </p:spPr>
        <p:txBody>
          <a:bodyPr/>
          <a:lstStyle>
            <a:defPPr>
              <a:defRPr kern="1200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743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416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18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873760"/>
            <a:ext cx="10829927" cy="3718560"/>
          </a:xfrm>
        </p:spPr>
        <p:txBody>
          <a:bodyPr anchor="b"/>
          <a:lstStyle>
            <a:defPPr>
              <a:defRPr kern="1200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873761"/>
            <a:ext cx="18402300" cy="18729961"/>
          </a:xfrm>
        </p:spPr>
        <p:txBody>
          <a:bodyPr/>
          <a:lstStyle>
            <a:defPPr>
              <a:defRPr kern="1200"/>
            </a:defPPr>
            <a:lvl1pPr>
              <a:defRPr sz="8800"/>
            </a:lvl1pPr>
            <a:lvl2pPr>
              <a:defRPr sz="7667"/>
            </a:lvl2pPr>
            <a:lvl3pPr>
              <a:defRPr sz="6600"/>
            </a:lvl3pPr>
            <a:lvl4pPr>
              <a:defRPr sz="5467"/>
            </a:lvl4pPr>
            <a:lvl5pPr>
              <a:defRPr sz="5467"/>
            </a:lvl5pPr>
            <a:lvl6pPr>
              <a:defRPr sz="5467"/>
            </a:lvl6pPr>
            <a:lvl7pPr>
              <a:defRPr sz="5467"/>
            </a:lvl7pPr>
            <a:lvl8pPr>
              <a:defRPr sz="5467"/>
            </a:lvl8pPr>
            <a:lvl9pPr>
              <a:defRPr sz="5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4592321"/>
            <a:ext cx="10829927" cy="15011402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867"/>
            </a:lvl1pPr>
            <a:lvl2pPr marL="1252507" indent="0">
              <a:buNone/>
              <a:defRPr sz="3267"/>
            </a:lvl2pPr>
            <a:lvl3pPr marL="2505015" indent="0">
              <a:buNone/>
              <a:defRPr sz="2733"/>
            </a:lvl3pPr>
            <a:lvl4pPr marL="3757522" indent="0">
              <a:buNone/>
              <a:defRPr sz="2467"/>
            </a:lvl4pPr>
            <a:lvl5pPr marL="5010030" indent="0">
              <a:buNone/>
              <a:defRPr sz="2467"/>
            </a:lvl5pPr>
            <a:lvl6pPr marL="6262537" indent="0">
              <a:buNone/>
              <a:defRPr sz="2467"/>
            </a:lvl6pPr>
            <a:lvl7pPr marL="7515047" indent="0">
              <a:buNone/>
              <a:defRPr sz="2467"/>
            </a:lvl7pPr>
            <a:lvl8pPr marL="8767554" indent="0">
              <a:buNone/>
              <a:defRPr sz="2467"/>
            </a:lvl8pPr>
            <a:lvl9pPr marL="10020062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981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1" cy="1813562"/>
          </a:xfrm>
        </p:spPr>
        <p:txBody>
          <a:bodyPr anchor="b"/>
          <a:lstStyle>
            <a:defPPr>
              <a:defRPr kern="1200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1"/>
            <a:ext cx="19751041" cy="1316735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8800"/>
            </a:lvl1pPr>
            <a:lvl2pPr marL="1252507" indent="0">
              <a:buNone/>
              <a:defRPr sz="7667"/>
            </a:lvl2pPr>
            <a:lvl3pPr marL="2505015" indent="0">
              <a:buNone/>
              <a:defRPr sz="6600"/>
            </a:lvl3pPr>
            <a:lvl4pPr marL="3757522" indent="0">
              <a:buNone/>
              <a:defRPr sz="5467"/>
            </a:lvl4pPr>
            <a:lvl5pPr marL="5010030" indent="0">
              <a:buNone/>
              <a:defRPr sz="5467"/>
            </a:lvl5pPr>
            <a:lvl6pPr marL="6262537" indent="0">
              <a:buNone/>
              <a:defRPr sz="5467"/>
            </a:lvl6pPr>
            <a:lvl7pPr marL="7515047" indent="0">
              <a:buNone/>
              <a:defRPr sz="5467"/>
            </a:lvl7pPr>
            <a:lvl8pPr marL="8767554" indent="0">
              <a:buNone/>
              <a:defRPr sz="5467"/>
            </a:lvl8pPr>
            <a:lvl9pPr marL="10020062" indent="0">
              <a:buNone/>
              <a:defRPr sz="54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1" cy="257555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867"/>
            </a:lvl1pPr>
            <a:lvl2pPr marL="1252507" indent="0">
              <a:buNone/>
              <a:defRPr sz="3267"/>
            </a:lvl2pPr>
            <a:lvl3pPr marL="2505015" indent="0">
              <a:buNone/>
              <a:defRPr sz="2733"/>
            </a:lvl3pPr>
            <a:lvl4pPr marL="3757522" indent="0">
              <a:buNone/>
              <a:defRPr sz="2467"/>
            </a:lvl4pPr>
            <a:lvl5pPr marL="5010030" indent="0">
              <a:buNone/>
              <a:defRPr sz="2467"/>
            </a:lvl5pPr>
            <a:lvl6pPr marL="6262537" indent="0">
              <a:buNone/>
              <a:defRPr sz="2467"/>
            </a:lvl6pPr>
            <a:lvl7pPr marL="7515047" indent="0">
              <a:buNone/>
              <a:defRPr sz="2467"/>
            </a:lvl7pPr>
            <a:lvl8pPr marL="8767554" indent="0">
              <a:buNone/>
              <a:defRPr sz="2467"/>
            </a:lvl8pPr>
            <a:lvl9pPr marL="10020062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135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878842"/>
            <a:ext cx="29626558" cy="3657600"/>
          </a:xfrm>
          <a:prstGeom prst="rect">
            <a:avLst/>
          </a:prstGeom>
        </p:spPr>
        <p:txBody>
          <a:bodyPr vert="horz" lIns="375729" tIns="187871" rIns="375729" bIns="18787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5120642"/>
            <a:ext cx="29626558" cy="14483082"/>
          </a:xfrm>
          <a:prstGeom prst="rect">
            <a:avLst/>
          </a:prstGeom>
        </p:spPr>
        <p:txBody>
          <a:bodyPr vert="horz" lIns="375729" tIns="187871" rIns="375729" bIns="18787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31"/>
            <a:ext cx="7680960" cy="11684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/>
            </a:defPPr>
            <a:lvl1pPr algn="l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20340331"/>
            <a:ext cx="10424160" cy="11684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/>
            </a:defPPr>
            <a:lvl1pPr algn="ct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20340331"/>
            <a:ext cx="7680960" cy="11684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/>
            </a:defPPr>
            <a:lvl1pPr algn="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09728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224536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230251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concludingcider  Size: 36x24</a:t>
            </a:r>
          </a:p>
        </p:txBody>
      </p:sp>
    </p:spTree>
    <p:extLst>
      <p:ext uri="{BB962C8B-B14F-4D97-AF65-F5344CB8AC3E}">
        <p14:creationId xmlns:p14="http://schemas.microsoft.com/office/powerpoint/2010/main" val="42224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/>
  <p:timing/>
  <p:txStyles>
    <p:titleStyle>
      <a:defPPr>
        <a:defRPr kern="1200"/>
      </a:defPPr>
      <a:lvl1pPr algn="ctr" defTabSz="2505015" rtl="0" eaLnBrk="1" latinLnBrk="0" hangingPunct="1">
        <a:spcBef>
          <a:spcPct val="0"/>
        </a:spcBef>
        <a:buNone/>
        <a:defRPr sz="12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939382" indent="-939382" algn="l" defTabSz="2505015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5328" indent="-782820" algn="l" defTabSz="2505015" rtl="0" eaLnBrk="1" latinLnBrk="0" hangingPunct="1">
        <a:spcBef>
          <a:spcPct val="20000"/>
        </a:spcBef>
        <a:buFont typeface="Arial" pitchFamily="34" charset="0"/>
        <a:buChar char="–"/>
        <a:defRPr sz="7667" kern="1200">
          <a:solidFill>
            <a:schemeClr val="tx1"/>
          </a:solidFill>
          <a:latin typeface="+mn-lt"/>
          <a:ea typeface="+mn-ea"/>
          <a:cs typeface="+mn-cs"/>
        </a:defRPr>
      </a:lvl2pPr>
      <a:lvl3pPr marL="3131269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3776" indent="-626254" algn="l" defTabSz="2505015" rtl="0" eaLnBrk="1" latinLnBrk="0" hangingPunct="1">
        <a:spcBef>
          <a:spcPct val="20000"/>
        </a:spcBef>
        <a:buFont typeface="Arial" pitchFamily="34" charset="0"/>
        <a:buChar char="–"/>
        <a:defRPr sz="5467" kern="1200">
          <a:solidFill>
            <a:schemeClr val="tx1"/>
          </a:solidFill>
          <a:latin typeface="+mn-lt"/>
          <a:ea typeface="+mn-ea"/>
          <a:cs typeface="+mn-cs"/>
        </a:defRPr>
      </a:lvl4pPr>
      <a:lvl5pPr marL="5636283" indent="-626254" algn="l" defTabSz="2505015" rtl="0" eaLnBrk="1" latinLnBrk="0" hangingPunct="1">
        <a:spcBef>
          <a:spcPct val="20000"/>
        </a:spcBef>
        <a:buFont typeface="Arial" pitchFamily="34" charset="0"/>
        <a:buChar char="»"/>
        <a:defRPr sz="5467" kern="1200">
          <a:solidFill>
            <a:schemeClr val="tx1"/>
          </a:solidFill>
          <a:latin typeface="+mn-lt"/>
          <a:ea typeface="+mn-ea"/>
          <a:cs typeface="+mn-cs"/>
        </a:defRPr>
      </a:lvl5pPr>
      <a:lvl6pPr marL="6888793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6pPr>
      <a:lvl7pPr marL="8141301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7pPr>
      <a:lvl8pPr marL="9393808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8pPr>
      <a:lvl9pPr marL="10646316" indent="-626254" algn="l" defTabSz="2505015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1pPr>
      <a:lvl2pPr marL="1252507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2pPr>
      <a:lvl3pPr marL="2505015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3pPr>
      <a:lvl4pPr marL="3757522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4pPr>
      <a:lvl5pPr marL="5010030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5pPr>
      <a:lvl6pPr marL="6262537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6pPr>
      <a:lvl7pPr marL="7515047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7pPr>
      <a:lvl8pPr marL="8767554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8pPr>
      <a:lvl9pPr marL="10020062" algn="l" defTabSz="2505015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D1E8EEA0-ED67-4B13-A826-1A8457285CCB}"/>
              </a:ext>
            </a:extLst>
          </p:cNvPr>
          <p:cNvSpPr txBox="1"/>
          <p:nvPr/>
        </p:nvSpPr>
        <p:spPr>
          <a:xfrm>
            <a:off x="3810000" y="1016000"/>
            <a:ext cx="23418802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 b="1">
                <a:solidFill>
                  <a:srgbClr val="434342"/>
                </a:solidFill>
                <a:latin typeface="Quattrocento" panose="02020802030000000404" pitchFamily="18" charset="0"/>
              </a:rPr>
              <a:t>This Scientific Poster Template Is Provided By PosterNerd</a:t>
            </a:r>
            <a:endParaRPr lang="en-US" sz="5700" b="1">
              <a:solidFill>
                <a:srgbClr val="434342"/>
              </a:solidFill>
              <a:latin typeface="Quattrocento" panose="02020802030000000404" pitchFamily="18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 b="1">
                <a:solidFill>
                  <a:srgbClr val="434342"/>
                </a:solidFill>
                <a:latin typeface="Quattrocento" panose="02020802030000000404" pitchFamily="18" charset="0"/>
              </a:rPr>
              <a:t>Enter A Title And Add Logos To Your Poster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17285E29-F4EF-4B9F-90C7-5108CA16C10F}"/>
              </a:ext>
            </a:extLst>
          </p:cNvPr>
          <p:cNvSpPr txBox="1"/>
          <p:nvPr/>
        </p:nvSpPr>
        <p:spPr>
          <a:xfrm>
            <a:off x="3810000" y="3150354"/>
            <a:ext cx="23418802" cy="12641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rgbClr val="434342"/>
                </a:solidFill>
                <a:latin typeface="Quattrocento Sans" panose="020b0502050000020003" pitchFamily="34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533400" y="5554151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C683A825-1118-403C-A248-0823BAB7C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715" y="5570540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B6811A51-D023-4ABF-99DE-54CD1B82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8109" y="5570539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33401" y="4866307"/>
            <a:ext cx="7526891" cy="6096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rgbClr val="FFFFFF"/>
                </a:solidFill>
                <a:latin typeface="Quattrocento" panose="02020802030000000404" pitchFamily="18" charset="0"/>
              </a:rPr>
              <a:t>Abstract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EC622DF4-7348-4920-BF98-0DAAEC5C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1637" y="4866307"/>
            <a:ext cx="15696321" cy="6096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rgbClr val="FFFFFF"/>
                </a:solidFill>
                <a:latin typeface="Quattrocento" panose="02020802030000000404" pitchFamily="18" charset="0"/>
              </a:rPr>
              <a:t>Methodology</a:t>
            </a: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C0234601-D933-4311-BDF5-42800658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8109" y="4866307"/>
            <a:ext cx="7526891" cy="6096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rgbClr val="FFFFFF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0ABBC78D-0CDC-4D4E-A8CD-23A5559A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588379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7E80D786-D74D-4324-9F95-59B544BB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11874521"/>
            <a:ext cx="7526891" cy="6096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rgbClr val="FFFFFF"/>
                </a:solidFill>
                <a:latin typeface="Quattrocento" panose="02020802030000000404" pitchFamily="18" charset="0"/>
              </a:rPr>
              <a:t>Introduction</a:t>
            </a:r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4D3A2477-3C43-4479-B3DF-0DE4A78D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8109" y="12582032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A5FFB638-77FE-4FE9-BAAF-8DA0D3D62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8109" y="11874521"/>
            <a:ext cx="7526891" cy="6096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91417" tIns="0" rIns="91417" bIns="0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rgbClr val="FFFFFF"/>
                </a:solidFill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B5E2F400-1DE7-4017-9279-9468D644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068" y="5570540"/>
            <a:ext cx="7526891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solidFill>
                  <a:schemeClr val="tx2"/>
                </a:solidFill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C78AA2-0DE8-4DD1-9E71-46900FAFFB36}"/>
              </a:ext>
            </a:extLst>
          </p:cNvPr>
          <p:cNvGrpSpPr/>
          <p:nvPr/>
        </p:nvGrpSpPr>
        <p:grpSpPr>
          <a:xfrm>
            <a:off x="1" y="0"/>
            <a:ext cx="32918400" cy="21945600"/>
            <a:chOff x="1828800" y="0"/>
            <a:chExt cx="29260800" cy="21945600"/>
          </a:xfrm>
        </p:grpSpPr>
        <p:sp>
          <p:nvSpPr>
            <p:cNvPr id="50" name="Rectangle 49"/>
            <p:cNvSpPr/>
            <p:nvPr/>
          </p:nvSpPr>
          <p:spPr>
            <a:xfrm rot="5400000" flipH="1">
              <a:off x="15798800" y="6654800"/>
              <a:ext cx="1320800" cy="29260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3524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>
              <a:off x="16459200" y="5740401"/>
              <a:ext cx="0" cy="29260800"/>
            </a:xfrm>
            <a:prstGeom prst="line">
              <a:avLst/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299F74-A7A2-4C5B-AAF3-D8CD94AEEADF}"/>
                </a:ext>
              </a:extLst>
            </p:cNvPr>
            <p:cNvSpPr/>
            <p:nvPr/>
          </p:nvSpPr>
          <p:spPr>
            <a:xfrm rot="5400000" flipH="1">
              <a:off x="16230602" y="-14401800"/>
              <a:ext cx="457199" cy="29260800"/>
            </a:xfrm>
            <a:prstGeom prst="rect">
              <a:avLst/>
            </a:prstGeom>
            <a:solidFill>
              <a:srgbClr val="08A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3524"/>
            </a:p>
          </p:txBody>
        </p:sp>
      </p:grpSp>
      <p:pic>
        <p:nvPicPr>
          <p:cNvPr id="56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37592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cludingcider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15</Paragraphs>
  <Slides>1</Slides>
  <Notes>0</Notes>
  <TotalTime>2260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Franklin Gothic Heavy</vt:lpstr>
      <vt:lpstr>Quattrocento</vt:lpstr>
      <vt:lpstr>Quattrocento Sans</vt:lpstr>
      <vt:lpstr>ＭＳ Ｐゴシック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template for a scientific poster</dc:title>
  <cp:category>science research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13</cp:revision>
  <cp:lastPrinted>2011-01-21T18:13:44.000</cp:lastPrinted>
  <dcterms:modified xsi:type="dcterms:W3CDTF">2024-02-07T18:41:46Z</dcterms:modified>
  <dc:subject>Template For Scientific Poster Presentation</dc:subject>
</cp:coreProperties>
</file>