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32918400" cy="43891200"/>
  <p:notesSz cx="5800725" cy="9094788"/>
  <p:embeddedFontLst>
    <p:embeddedFont>
      <p:font typeface="Amaranth" panose="02000503050000020004" pitchFamily="2" charset="0"/>
      <p:regular r:id="rId4"/>
    </p:embeddedFont>
    <p:embeddedFont>
      <p:font typeface="Open Sans" panose="020B0606030504020204" pitchFamily="34" charset="0"/>
      <p:regular r:id="rId5"/>
      <p:bold r:id="rId6"/>
      <p:italic r:id="rId7"/>
      <p:boldItalic r:id="rId8"/>
    </p:embeddedFont>
    <p:embeddedFont>
      <p:font typeface="Titillium Web" panose="00000500000000000000" pitchFamily="2" charset="0"/>
      <p:regular r:id="rId9"/>
    </p:embeddedFont>
  </p:embeddedFontLst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3706" y="29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3635568"/>
            <a:ext cx="2797968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24870834"/>
            <a:ext cx="23043356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9E44D62-E9B9-4A1F-9D60-78A1B8BD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74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A277C51-0625-40F0-8A02-D153CC2D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903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0" y="1756833"/>
            <a:ext cx="7406878" cy="3745018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4" y="1756833"/>
            <a:ext cx="22106334" cy="3745018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C9A1A37-7051-412A-8F35-8483CD8F4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72C493-C7EB-4BEF-9EB3-C72AA1A17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221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4585"/>
            <a:ext cx="2798087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3384"/>
            <a:ext cx="2798087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239EF23-2AC5-4B50-8C9E-5F8D49668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58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4" y="10240433"/>
            <a:ext cx="14756606" cy="2896658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10240433"/>
            <a:ext cx="14756606" cy="2896658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BBD8762-0F6F-41F2-8E1E-C5EF6CE7F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722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5568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0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9825568"/>
            <a:ext cx="14550630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3919200"/>
            <a:ext cx="14550630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245EB89-E1F0-4213-BFCF-D6A06A13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668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9249905-9305-4041-8B60-8DE0824E8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219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7C76933-D99D-4DC1-BD09-1072CC92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367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F6A5529-8465-4E7D-9DB8-D374C51CD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11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30723418"/>
            <a:ext cx="19751280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3922184"/>
            <a:ext cx="19751280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34351385"/>
            <a:ext cx="19751280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C022C6C-C3BF-4CE1-8842-0AC597017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05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4" y="10240433"/>
            <a:ext cx="29627512" cy="2896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4" y="39969015"/>
            <a:ext cx="7681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526631">
              <a:defRPr sz="5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39969015"/>
            <a:ext cx="10425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526631">
              <a:defRPr sz="5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39969015"/>
            <a:ext cx="7681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526631">
              <a:defRPr sz="5400" smtClean="0">
                <a:latin typeface="Arial" pitchFamily="34" charset="0"/>
              </a:defRPr>
            </a:lvl1pPr>
          </a:lstStyle>
          <a:p>
            <a:pPr>
              <a:defRPr/>
            </a:pPr>
            <a:fld id="{25043CB6-A91D-4176-912B-555F54C38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conceptualizingcobalt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2pPr>
      <a:lvl3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3pPr>
      <a:lvl4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4pPr>
      <a:lvl5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5pPr>
      <a:lvl6pPr marL="342900" algn="ctr" defTabSz="3526631" rtl="0" fontAlgn="base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6pPr>
      <a:lvl7pPr marL="685800" algn="ctr" defTabSz="3526631" rtl="0" fontAlgn="base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7pPr>
      <a:lvl8pPr marL="1028700" algn="ctr" defTabSz="3526631" rtl="0" fontAlgn="base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8pPr>
      <a:lvl9pPr marL="1371600" algn="ctr" defTabSz="3526631" rtl="0" fontAlgn="base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322785" indent="-1322785" algn="l" defTabSz="3526631" rtl="0" eaLnBrk="0" fontAlgn="base" hangingPunct="0">
        <a:spcBef>
          <a:spcPct val="20000"/>
        </a:spcBef>
        <a:spcAft>
          <a:spcPct val="0"/>
        </a:spcAft>
        <a:buChar char="•"/>
        <a:defRPr sz="12375">
          <a:solidFill>
            <a:schemeClr val="tx1"/>
          </a:solidFill>
          <a:latin typeface="+mn-lt"/>
          <a:ea typeface="+mn-ea"/>
          <a:cs typeface="+mn-cs"/>
        </a:defRPr>
      </a:lvl1pPr>
      <a:lvl2pPr marL="2865835" indent="-1102519" algn="l" defTabSz="3526631" rtl="0" eaLnBrk="0" fontAlgn="base" hangingPunct="0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</a:defRPr>
      </a:lvl2pPr>
      <a:lvl3pPr marL="4408885" indent="-882254" algn="l" defTabSz="3526631" rtl="0" eaLnBrk="0" fontAlgn="base" hangingPunct="0">
        <a:spcBef>
          <a:spcPct val="20000"/>
        </a:spcBef>
        <a:spcAft>
          <a:spcPct val="0"/>
        </a:spcAft>
        <a:buChar char="•"/>
        <a:defRPr sz="9225">
          <a:solidFill>
            <a:schemeClr val="tx1"/>
          </a:solidFill>
          <a:latin typeface="+mn-lt"/>
        </a:defRPr>
      </a:lvl3pPr>
      <a:lvl4pPr marL="6172200" indent="-882254" algn="l" defTabSz="3526631" rtl="0" eaLnBrk="0" fontAlgn="base" hangingPunct="0">
        <a:spcBef>
          <a:spcPct val="20000"/>
        </a:spcBef>
        <a:spcAft>
          <a:spcPct val="0"/>
        </a:spcAft>
        <a:buChar char="–"/>
        <a:defRPr sz="7725">
          <a:solidFill>
            <a:schemeClr val="tx1"/>
          </a:solidFill>
          <a:latin typeface="+mn-lt"/>
        </a:defRPr>
      </a:lvl4pPr>
      <a:lvl5pPr marL="7935516" indent="-881063" algn="l" defTabSz="3526631" rtl="0" eaLnBrk="0" fontAlgn="base" hangingPunct="0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5pPr>
      <a:lvl6pPr marL="8278416" indent="-881063" algn="l" defTabSz="3526631" rtl="0" fontAlgn="base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6pPr>
      <a:lvl7pPr marL="8621316" indent="-881063" algn="l" defTabSz="3526631" rtl="0" fontAlgn="base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7pPr>
      <a:lvl8pPr marL="8964216" indent="-881063" algn="l" defTabSz="3526631" rtl="0" fontAlgn="base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8pPr>
      <a:lvl9pPr marL="9307116" indent="-881063" algn="l" defTabSz="3526631" rtl="0" fontAlgn="base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0E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-36371" y="-38227"/>
            <a:ext cx="32954770" cy="4899786"/>
          </a:xfrm>
          <a:prstGeom prst="rect">
            <a:avLst/>
          </a:prstGeom>
          <a:gradFill>
            <a:gsLst>
              <a:gs pos="5000">
                <a:srgbClr val="235078"/>
              </a:gs>
              <a:gs pos="100000">
                <a:srgbClr val="1482A5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defPPr>
              <a:defRPr kern="1200"/>
            </a:defPPr>
          </a:lstStyle>
          <a:p>
            <a:endParaRPr lang="en-US" sz="6975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-36369" y="42787853"/>
            <a:ext cx="32954770" cy="1103348"/>
          </a:xfrm>
          <a:prstGeom prst="rect">
            <a:avLst/>
          </a:prstGeom>
          <a:gradFill>
            <a:gsLst>
              <a:gs pos="5000">
                <a:srgbClr val="235078"/>
              </a:gs>
              <a:gs pos="100000">
                <a:srgbClr val="1482A5"/>
              </a:gs>
            </a:gsLst>
            <a:lin ang="0" scaled="1"/>
          </a:gradFill>
          <a:ln>
            <a:noFill/>
          </a:ln>
        </p:spPr>
        <p:txBody>
          <a:bodyPr lIns="102870" tIns="51435" rIns="102870" bIns="51435" anchor="ctr"/>
          <a:lstStyle>
            <a:defPPr>
              <a:defRPr kern="1200"/>
            </a:defPPr>
          </a:lstStyle>
          <a:p>
            <a:pPr defTabSz="3527822"/>
            <a:endParaRPr lang="en-US" sz="6975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1" name="Title 11">
            <a:extLst>
              <a:ext uri="{FF2B5EF4-FFF2-40B4-BE49-F238E27FC236}">
                <a16:creationId xmlns:a16="http://schemas.microsoft.com/office/drawing/2014/main" id="{A3F6428D-1FA6-42BA-BAEA-3577E1620F6B}"/>
              </a:ext>
            </a:extLst>
          </p:cNvPr>
          <p:cNvSpPr txBox="1"/>
          <p:nvPr/>
        </p:nvSpPr>
        <p:spPr>
          <a:xfrm>
            <a:off x="1428862" y="556062"/>
            <a:ext cx="30460838" cy="2060201"/>
          </a:xfrm>
          <a:prstGeom prst="rect">
            <a:avLst/>
          </a:prstGeom>
        </p:spPr>
        <p:txBody>
          <a:bodyPr lIns="96012" tIns="48006" rIns="96012" bIns="48006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400">
                <a:solidFill>
                  <a:schemeClr val="bg1"/>
                </a:solidFill>
                <a:latin typeface="Amaranth" panose="02000503050000020004" pitchFamily="2" charset="0"/>
              </a:rPr>
              <a:t>This Scientific Poster Template Is Provided By PosterNerd</a:t>
            </a:r>
            <a:br>
              <a:rPr lang="en-US" sz="6400">
                <a:solidFill>
                  <a:schemeClr val="bg1"/>
                </a:solidFill>
                <a:latin typeface="Amaranth" panose="02000503050000020004" pitchFamily="2" charset="0"/>
              </a:rPr>
            </a:br>
            <a:r>
              <a:rPr lang="en-US" sz="6400">
                <a:solidFill>
                  <a:schemeClr val="bg1"/>
                </a:solidFill>
                <a:latin typeface="Amaranth" panose="02000503050000020004" pitchFamily="2" charset="0"/>
              </a:rPr>
              <a:t>Enter A Title And Add Logos To Your Poster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0C08963-BE29-4B96-B122-F15F02A3F7E3}"/>
              </a:ext>
            </a:extLst>
          </p:cNvPr>
          <p:cNvSpPr txBox="1"/>
          <p:nvPr/>
        </p:nvSpPr>
        <p:spPr>
          <a:xfrm>
            <a:off x="1428862" y="2795309"/>
            <a:ext cx="30460838" cy="775946"/>
          </a:xfrm>
          <a:prstGeom prst="rect">
            <a:avLst/>
          </a:prstGeom>
        </p:spPr>
        <p:txBody>
          <a:bodyPr lIns="96012" tIns="48006" rIns="96012" bIns="48006"/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solidFill>
                  <a:schemeClr val="bg1"/>
                </a:solidFill>
                <a:latin typeface="Titillium Web" panose="00000500000000000000" pitchFamily="2" charset="0"/>
              </a:rPr>
              <a:t>Add Author Names and Information</a:t>
            </a:r>
          </a:p>
          <a:p>
            <a:r>
              <a:rPr lang="en-US" sz="4200">
                <a:solidFill>
                  <a:schemeClr val="bg1"/>
                </a:solidFill>
                <a:latin typeface="Titillium Web" panose="00000500000000000000" pitchFamily="2" charset="0"/>
              </a:rPr>
              <a:t>Include University or Department Names if Needed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28700" y="5839239"/>
            <a:ext cx="14824821" cy="12486861"/>
          </a:xfrm>
          <a:prstGeom prst="roundRect">
            <a:avLst>
              <a:gd name="adj" fmla="val 1380"/>
            </a:avLst>
          </a:prstGeom>
          <a:solidFill>
            <a:srgbClr val="B4D3E2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endParaRPr lang="en-US" sz="2700">
              <a:noFill/>
              <a:latin typeface="Amaranth" panose="02000503050000020004" pitchFamily="2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428862" y="6977596"/>
            <a:ext cx="14024497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70" tIns="51435" rIns="102870" bIns="51435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graphs, and images to this section.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C08CCD14-6632-49E3-A19B-81E98D465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4878" y="5839238"/>
            <a:ext cx="14824821" cy="914400"/>
          </a:xfrm>
          <a:prstGeom prst="rect">
            <a:avLst/>
          </a:prstGeom>
          <a:solidFill>
            <a:srgbClr val="1482A5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r>
              <a:rPr lang="en-US" sz="3600">
                <a:solidFill>
                  <a:schemeClr val="bg1"/>
                </a:solidFill>
                <a:latin typeface="Amaranth" panose="02000503050000020004" pitchFamily="2" charset="0"/>
              </a:rPr>
              <a:t>Results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88D57C6D-9B7C-4799-9EEF-AD493DF3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4878" y="19287551"/>
            <a:ext cx="14824821" cy="914400"/>
          </a:xfrm>
          <a:prstGeom prst="rect">
            <a:avLst/>
          </a:prstGeom>
          <a:solidFill>
            <a:srgbClr val="1482A5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r>
              <a:rPr lang="en-US" sz="3600">
                <a:solidFill>
                  <a:schemeClr val="bg1"/>
                </a:solidFill>
                <a:latin typeface="Amaranth" panose="02000503050000020004" pitchFamily="2" charset="0"/>
              </a:rPr>
              <a:t>Conclusion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20C51D2-3423-4C6C-A077-34B27F32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9287551"/>
            <a:ext cx="14824821" cy="914400"/>
          </a:xfrm>
          <a:prstGeom prst="rect">
            <a:avLst/>
          </a:prstGeom>
          <a:solidFill>
            <a:srgbClr val="1482A5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r>
              <a:rPr lang="en-US" sz="3600">
                <a:solidFill>
                  <a:schemeClr val="bg1"/>
                </a:solidFill>
                <a:latin typeface="Amaranth" panose="02000503050000020004" pitchFamily="2" charset="0"/>
              </a:rPr>
              <a:t>Methodology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8AE8A03B-3762-4AF2-A9FC-B088E0736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0469403"/>
            <a:ext cx="14824821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70" tIns="51435" rIns="102870" bIns="51435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graphs, and images to this section.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88133C58-052D-4585-823B-31740DB45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62" y="6172528"/>
            <a:ext cx="14024497" cy="8375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defTabSz="3527822"/>
            <a:r>
              <a:rPr lang="en-US" sz="3600">
                <a:solidFill>
                  <a:srgbClr val="235078"/>
                </a:solidFill>
                <a:latin typeface="Amaranth" panose="02000503050000020004" pitchFamily="2" charset="0"/>
              </a:rPr>
              <a:t>Introduction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AD2E301E-E7B3-4BB5-B48D-F76D6F65BBE3}"/>
              </a:ext>
            </a:extLst>
          </p:cNvPr>
          <p:cNvSpPr txBox="1"/>
          <p:nvPr/>
        </p:nvSpPr>
        <p:spPr>
          <a:xfrm>
            <a:off x="17148263" y="7010113"/>
            <a:ext cx="1452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graphs, and images to this section.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2C6E9F3E-3183-4639-8BD4-4D30DDD1A58D}"/>
              </a:ext>
            </a:extLst>
          </p:cNvPr>
          <p:cNvSpPr txBox="1"/>
          <p:nvPr/>
        </p:nvSpPr>
        <p:spPr>
          <a:xfrm>
            <a:off x="17064879" y="20479108"/>
            <a:ext cx="1452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graphs, and images to this section.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D190742-CABF-42B7-98F1-0542A6A25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4878" y="36191348"/>
            <a:ext cx="14824821" cy="914400"/>
          </a:xfrm>
          <a:prstGeom prst="rect">
            <a:avLst/>
          </a:prstGeom>
          <a:solidFill>
            <a:srgbClr val="1482A5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r>
              <a:rPr lang="en-US" sz="3600">
                <a:solidFill>
                  <a:schemeClr val="bg1"/>
                </a:solidFill>
                <a:latin typeface="Amaranth" panose="02000503050000020004" pitchFamily="2" charset="0"/>
              </a:rPr>
              <a:t>Acknowledgements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0E24C6-4906-4D34-BA71-F03C8FD1076A}"/>
              </a:ext>
            </a:extLst>
          </p:cNvPr>
          <p:cNvSpPr txBox="1"/>
          <p:nvPr/>
        </p:nvSpPr>
        <p:spPr>
          <a:xfrm>
            <a:off x="17064879" y="37306696"/>
            <a:ext cx="1452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graphs, and images to this section.</a:t>
            </a:r>
          </a:p>
        </p:txBody>
      </p:sp>
      <p:pic>
        <p:nvPicPr>
          <p:cNvPr id="205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ceptualizingcobalt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Graphicsland/MAKESIGNS.COM</Company>
  <PresentationFormat>Custom</PresentationFormat>
  <Paragraphs>13</Paragraphs>
  <Slides>1</Slides>
  <Notes>0</Notes>
  <TotalTime>115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Symbol</vt:lpstr>
      <vt:lpstr>Amaranth</vt:lpstr>
      <vt:lpstr>Titillium Web</vt:lpstr>
      <vt:lpstr>Open Sans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Template to create a scientific poster</dc:title>
  <cp:category>scientific poster PowerPoint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30</cp:revision>
  <dcterms:modified xsi:type="dcterms:W3CDTF">2024-02-07T18:40:33Z</dcterms:modified>
  <dc:subject>Example Of A Sample Research Poster</dc:subject>
</cp:coreProperties>
</file>