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4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2"/>
  </p:sldMasterIdLst>
  <p:sldIdLst>
    <p:sldId id="258" r:id="rId3"/>
  </p:sldIdLst>
  <p:sldSz cx="32918400" cy="21945600"/>
  <p:notesSz cx="6858000" cy="9144000"/>
  <p:embeddedFontLst>
    <p:embeddedFont>
      <p:font typeface="Bree Serif" panose="02000503040000020004" pitchFamily="2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</p:embeddedFontLst>
  <p:custDataLst>
    <p:tags r:id="rId4"/>
  </p:custDataLst>
  <p:defaultTextStyle>
    <a:defPPr>
      <a:defRPr lang="en-US"/>
    </a:defPPr>
    <a:lvl1pPr marL="0" algn="l" defTabSz="3134710" rtl="0" eaLnBrk="1" latinLnBrk="0" hangingPunct="1">
      <a:defRPr sz="6142" kern="1200">
        <a:solidFill>
          <a:schemeClr val="tx1"/>
        </a:solidFill>
        <a:latin typeface="+mn-lt"/>
        <a:ea typeface="+mn-ea"/>
        <a:cs typeface="+mn-cs"/>
      </a:defRPr>
    </a:lvl1pPr>
    <a:lvl2pPr marL="1567355" algn="l" defTabSz="3134710" rtl="0" eaLnBrk="1" latinLnBrk="0" hangingPunct="1">
      <a:defRPr sz="6142" kern="1200">
        <a:solidFill>
          <a:schemeClr val="tx1"/>
        </a:solidFill>
        <a:latin typeface="+mn-lt"/>
        <a:ea typeface="+mn-ea"/>
        <a:cs typeface="+mn-cs"/>
      </a:defRPr>
    </a:lvl2pPr>
    <a:lvl3pPr marL="3134710" algn="l" defTabSz="3134710" rtl="0" eaLnBrk="1" latinLnBrk="0" hangingPunct="1">
      <a:defRPr sz="6142" kern="1200">
        <a:solidFill>
          <a:schemeClr val="tx1"/>
        </a:solidFill>
        <a:latin typeface="+mn-lt"/>
        <a:ea typeface="+mn-ea"/>
        <a:cs typeface="+mn-cs"/>
      </a:defRPr>
    </a:lvl3pPr>
    <a:lvl4pPr marL="4702064" algn="l" defTabSz="3134710" rtl="0" eaLnBrk="1" latinLnBrk="0" hangingPunct="1">
      <a:defRPr sz="6142" kern="1200">
        <a:solidFill>
          <a:schemeClr val="tx1"/>
        </a:solidFill>
        <a:latin typeface="+mn-lt"/>
        <a:ea typeface="+mn-ea"/>
        <a:cs typeface="+mn-cs"/>
      </a:defRPr>
    </a:lvl4pPr>
    <a:lvl5pPr marL="6269419" algn="l" defTabSz="3134710" rtl="0" eaLnBrk="1" latinLnBrk="0" hangingPunct="1">
      <a:defRPr sz="6142" kern="1200">
        <a:solidFill>
          <a:schemeClr val="tx1"/>
        </a:solidFill>
        <a:latin typeface="+mn-lt"/>
        <a:ea typeface="+mn-ea"/>
        <a:cs typeface="+mn-cs"/>
      </a:defRPr>
    </a:lvl5pPr>
    <a:lvl6pPr marL="7836774" algn="l" defTabSz="3134710" rtl="0" eaLnBrk="1" latinLnBrk="0" hangingPunct="1">
      <a:defRPr sz="6142" kern="1200">
        <a:solidFill>
          <a:schemeClr val="tx1"/>
        </a:solidFill>
        <a:latin typeface="+mn-lt"/>
        <a:ea typeface="+mn-ea"/>
        <a:cs typeface="+mn-cs"/>
      </a:defRPr>
    </a:lvl6pPr>
    <a:lvl7pPr marL="9404129" algn="l" defTabSz="3134710" rtl="0" eaLnBrk="1" latinLnBrk="0" hangingPunct="1">
      <a:defRPr sz="6142" kern="1200">
        <a:solidFill>
          <a:schemeClr val="tx1"/>
        </a:solidFill>
        <a:latin typeface="+mn-lt"/>
        <a:ea typeface="+mn-ea"/>
        <a:cs typeface="+mn-cs"/>
      </a:defRPr>
    </a:lvl7pPr>
    <a:lvl8pPr marL="10971483" algn="l" defTabSz="3134710" rtl="0" eaLnBrk="1" latinLnBrk="0" hangingPunct="1">
      <a:defRPr sz="6142" kern="1200">
        <a:solidFill>
          <a:schemeClr val="tx1"/>
        </a:solidFill>
        <a:latin typeface="+mn-lt"/>
        <a:ea typeface="+mn-ea"/>
        <a:cs typeface="+mn-cs"/>
      </a:defRPr>
    </a:lvl8pPr>
    <a:lvl9pPr marL="12538838" algn="l" defTabSz="3134710" rtl="0" eaLnBrk="1" latinLnBrk="0" hangingPunct="1">
      <a:defRPr sz="61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Justin Delre" initials="JD" lastIdx="0" clrIdx="0">
    <p:extLst>
      <p:ext uri="{19B8F6BF-5375-455C-9EA6-DF929625EA0E}">
        <p15:presenceInfo xmlns:p15="http://schemas.microsoft.com/office/powerpoint/2012/main" userId="Justin Delre" providerId="None"/>
      </p:ext>
    </p:extLst>
  </p:cmAuthor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1320" y="110"/>
      </p:cViewPr>
      <p:guideLst>
        <p:guide orient="horz" pos="6912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font" Target="fonts/font6.fntdata" /><Relationship Id="rId11" Type="http://schemas.openxmlformats.org/officeDocument/2006/relationships/font" Target="fonts/font7.fntdata" /><Relationship Id="rId12" Type="http://schemas.openxmlformats.org/officeDocument/2006/relationships/font" Target="fonts/font8.fntdata" /><Relationship Id="rId13" Type="http://schemas.openxmlformats.org/officeDocument/2006/relationships/font" Target="fonts/font9.fntdata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slideMaster" Target="slideMasters/slideMaster1.xml" /><Relationship Id="rId3" Type="http://schemas.openxmlformats.org/officeDocument/2006/relationships/slide" Target="slides/slide1.xml" /><Relationship Id="rId4" Type="http://schemas.openxmlformats.org/officeDocument/2006/relationships/tags" Target="tags/tag1.xml" /><Relationship Id="rId5" Type="http://schemas.openxmlformats.org/officeDocument/2006/relationships/font" Target="fonts/font1.fntdata" /><Relationship Id="rId6" Type="http://schemas.openxmlformats.org/officeDocument/2006/relationships/font" Target="fonts/font2.fntdata" /><Relationship Id="rId7" Type="http://schemas.openxmlformats.org/officeDocument/2006/relationships/font" Target="fonts/font3.fntdata" /><Relationship Id="rId8" Type="http://schemas.openxmlformats.org/officeDocument/2006/relationships/font" Target="fonts/font4.fntdata" /><Relationship Id="rId9" Type="http://schemas.openxmlformats.org/officeDocument/2006/relationships/font" Target="fonts/font5.fntdata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6817361"/>
            <a:ext cx="27980639" cy="4704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2435840"/>
            <a:ext cx="2304288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63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26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89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852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1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778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241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704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72B4-7553-4446-919C-DDAC3A89012F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8617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72B4-7553-4446-919C-DDAC3A89012F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2890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39" y="878843"/>
            <a:ext cx="7406640" cy="18724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878843"/>
            <a:ext cx="21671280" cy="18724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72B4-7553-4446-919C-DDAC3A89012F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8451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72B4-7553-4446-919C-DDAC3A89012F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9739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14102080"/>
            <a:ext cx="27980639" cy="4358640"/>
          </a:xfrm>
        </p:spPr>
        <p:txBody>
          <a:bodyPr anchor="t"/>
          <a:lstStyle>
            <a:lvl1pPr algn="l">
              <a:defRPr sz="128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9301483"/>
            <a:ext cx="27980639" cy="4800599"/>
          </a:xfrm>
        </p:spPr>
        <p:txBody>
          <a:bodyPr anchor="b"/>
          <a:lstStyle>
            <a:lvl1pPr marL="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1pPr>
            <a:lvl2pPr marL="1463113" indent="0">
              <a:buNone/>
              <a:defRPr sz="5734">
                <a:solidFill>
                  <a:schemeClr val="tx1">
                    <a:tint val="75000"/>
                  </a:schemeClr>
                </a:solidFill>
              </a:defRPr>
            </a:lvl2pPr>
            <a:lvl3pPr marL="2926226" indent="0">
              <a:buNone/>
              <a:defRPr sz="5134">
                <a:solidFill>
                  <a:schemeClr val="tx1">
                    <a:tint val="75000"/>
                  </a:schemeClr>
                </a:solidFill>
              </a:defRPr>
            </a:lvl3pPr>
            <a:lvl4pPr marL="4389339" indent="0">
              <a:buNone/>
              <a:defRPr sz="4467">
                <a:solidFill>
                  <a:schemeClr val="tx1">
                    <a:tint val="75000"/>
                  </a:schemeClr>
                </a:solidFill>
              </a:defRPr>
            </a:lvl4pPr>
            <a:lvl5pPr marL="5852453" indent="0">
              <a:buNone/>
              <a:defRPr sz="4467">
                <a:solidFill>
                  <a:schemeClr val="tx1">
                    <a:tint val="75000"/>
                  </a:schemeClr>
                </a:solidFill>
              </a:defRPr>
            </a:lvl5pPr>
            <a:lvl6pPr marL="7315566" indent="0">
              <a:buNone/>
              <a:defRPr sz="4467">
                <a:solidFill>
                  <a:schemeClr val="tx1">
                    <a:tint val="75000"/>
                  </a:schemeClr>
                </a:solidFill>
              </a:defRPr>
            </a:lvl6pPr>
            <a:lvl7pPr marL="8778679" indent="0">
              <a:buNone/>
              <a:defRPr sz="4467">
                <a:solidFill>
                  <a:schemeClr val="tx1">
                    <a:tint val="75000"/>
                  </a:schemeClr>
                </a:solidFill>
              </a:defRPr>
            </a:lvl7pPr>
            <a:lvl8pPr marL="10241792" indent="0">
              <a:buNone/>
              <a:defRPr sz="4467">
                <a:solidFill>
                  <a:schemeClr val="tx1">
                    <a:tint val="75000"/>
                  </a:schemeClr>
                </a:solidFill>
              </a:defRPr>
            </a:lvl8pPr>
            <a:lvl9pPr marL="11704905" indent="0">
              <a:buNone/>
              <a:defRPr sz="44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72B4-7553-4446-919C-DDAC3A89012F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3970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5120642"/>
            <a:ext cx="14538961" cy="14483080"/>
          </a:xfrm>
        </p:spPr>
        <p:txBody>
          <a:bodyPr/>
          <a:lstStyle>
            <a:lvl1pPr>
              <a:defRPr sz="8934"/>
            </a:lvl1pPr>
            <a:lvl2pPr>
              <a:defRPr sz="7667"/>
            </a:lvl2pPr>
            <a:lvl3pPr>
              <a:defRPr sz="6400"/>
            </a:lvl3pPr>
            <a:lvl4pPr>
              <a:defRPr sz="5734"/>
            </a:lvl4pPr>
            <a:lvl5pPr>
              <a:defRPr sz="5734"/>
            </a:lvl5pPr>
            <a:lvl6pPr>
              <a:defRPr sz="5734"/>
            </a:lvl6pPr>
            <a:lvl7pPr>
              <a:defRPr sz="5734"/>
            </a:lvl7pPr>
            <a:lvl8pPr>
              <a:defRPr sz="5734"/>
            </a:lvl8pPr>
            <a:lvl9pPr>
              <a:defRPr sz="57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0" y="5120642"/>
            <a:ext cx="14538961" cy="14483080"/>
          </a:xfrm>
        </p:spPr>
        <p:txBody>
          <a:bodyPr/>
          <a:lstStyle>
            <a:lvl1pPr>
              <a:defRPr sz="8934"/>
            </a:lvl1pPr>
            <a:lvl2pPr>
              <a:defRPr sz="7667"/>
            </a:lvl2pPr>
            <a:lvl3pPr>
              <a:defRPr sz="6400"/>
            </a:lvl3pPr>
            <a:lvl4pPr>
              <a:defRPr sz="5734"/>
            </a:lvl4pPr>
            <a:lvl5pPr>
              <a:defRPr sz="5734"/>
            </a:lvl5pPr>
            <a:lvl6pPr>
              <a:defRPr sz="5734"/>
            </a:lvl6pPr>
            <a:lvl7pPr>
              <a:defRPr sz="5734"/>
            </a:lvl7pPr>
            <a:lvl8pPr>
              <a:defRPr sz="5734"/>
            </a:lvl8pPr>
            <a:lvl9pPr>
              <a:defRPr sz="57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72B4-7553-4446-919C-DDAC3A89012F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4527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4912361"/>
            <a:ext cx="14544677" cy="2047239"/>
          </a:xfrm>
        </p:spPr>
        <p:txBody>
          <a:bodyPr anchor="b"/>
          <a:lstStyle>
            <a:lvl1pPr marL="0" indent="0">
              <a:buNone/>
              <a:defRPr sz="7667" b="1"/>
            </a:lvl1pPr>
            <a:lvl2pPr marL="1463113" indent="0">
              <a:buNone/>
              <a:defRPr sz="6400" b="1"/>
            </a:lvl2pPr>
            <a:lvl3pPr marL="2926226" indent="0">
              <a:buNone/>
              <a:defRPr sz="5734" b="1"/>
            </a:lvl3pPr>
            <a:lvl4pPr marL="4389339" indent="0">
              <a:buNone/>
              <a:defRPr sz="5134" b="1"/>
            </a:lvl4pPr>
            <a:lvl5pPr marL="5852453" indent="0">
              <a:buNone/>
              <a:defRPr sz="5134" b="1"/>
            </a:lvl5pPr>
            <a:lvl6pPr marL="7315566" indent="0">
              <a:buNone/>
              <a:defRPr sz="5134" b="1"/>
            </a:lvl6pPr>
            <a:lvl7pPr marL="8778679" indent="0">
              <a:buNone/>
              <a:defRPr sz="5134" b="1"/>
            </a:lvl7pPr>
            <a:lvl8pPr marL="10241792" indent="0">
              <a:buNone/>
              <a:defRPr sz="5134" b="1"/>
            </a:lvl8pPr>
            <a:lvl9pPr marL="11704905" indent="0">
              <a:buNone/>
              <a:defRPr sz="513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6959600"/>
            <a:ext cx="14544677" cy="12644121"/>
          </a:xfrm>
        </p:spPr>
        <p:txBody>
          <a:bodyPr/>
          <a:lstStyle>
            <a:lvl1pPr>
              <a:defRPr sz="7667"/>
            </a:lvl1pPr>
            <a:lvl2pPr>
              <a:defRPr sz="6400"/>
            </a:lvl2pPr>
            <a:lvl3pPr>
              <a:defRPr sz="5734"/>
            </a:lvl3pPr>
            <a:lvl4pPr>
              <a:defRPr sz="5134"/>
            </a:lvl4pPr>
            <a:lvl5pPr>
              <a:defRPr sz="5134"/>
            </a:lvl5pPr>
            <a:lvl6pPr>
              <a:defRPr sz="5134"/>
            </a:lvl6pPr>
            <a:lvl7pPr>
              <a:defRPr sz="5134"/>
            </a:lvl7pPr>
            <a:lvl8pPr>
              <a:defRPr sz="5134"/>
            </a:lvl8pPr>
            <a:lvl9pPr>
              <a:defRPr sz="51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4912361"/>
            <a:ext cx="14550389" cy="2047239"/>
          </a:xfrm>
        </p:spPr>
        <p:txBody>
          <a:bodyPr anchor="b"/>
          <a:lstStyle>
            <a:lvl1pPr marL="0" indent="0">
              <a:buNone/>
              <a:defRPr sz="7667" b="1"/>
            </a:lvl1pPr>
            <a:lvl2pPr marL="1463113" indent="0">
              <a:buNone/>
              <a:defRPr sz="6400" b="1"/>
            </a:lvl2pPr>
            <a:lvl3pPr marL="2926226" indent="0">
              <a:buNone/>
              <a:defRPr sz="5734" b="1"/>
            </a:lvl3pPr>
            <a:lvl4pPr marL="4389339" indent="0">
              <a:buNone/>
              <a:defRPr sz="5134" b="1"/>
            </a:lvl4pPr>
            <a:lvl5pPr marL="5852453" indent="0">
              <a:buNone/>
              <a:defRPr sz="5134" b="1"/>
            </a:lvl5pPr>
            <a:lvl6pPr marL="7315566" indent="0">
              <a:buNone/>
              <a:defRPr sz="5134" b="1"/>
            </a:lvl6pPr>
            <a:lvl7pPr marL="8778679" indent="0">
              <a:buNone/>
              <a:defRPr sz="5134" b="1"/>
            </a:lvl7pPr>
            <a:lvl8pPr marL="10241792" indent="0">
              <a:buNone/>
              <a:defRPr sz="5134" b="1"/>
            </a:lvl8pPr>
            <a:lvl9pPr marL="11704905" indent="0">
              <a:buNone/>
              <a:defRPr sz="513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6959600"/>
            <a:ext cx="14550389" cy="12644121"/>
          </a:xfrm>
        </p:spPr>
        <p:txBody>
          <a:bodyPr/>
          <a:lstStyle>
            <a:lvl1pPr>
              <a:defRPr sz="7667"/>
            </a:lvl1pPr>
            <a:lvl2pPr>
              <a:defRPr sz="6400"/>
            </a:lvl2pPr>
            <a:lvl3pPr>
              <a:defRPr sz="5734"/>
            </a:lvl3pPr>
            <a:lvl4pPr>
              <a:defRPr sz="5134"/>
            </a:lvl4pPr>
            <a:lvl5pPr>
              <a:defRPr sz="5134"/>
            </a:lvl5pPr>
            <a:lvl6pPr>
              <a:defRPr sz="5134"/>
            </a:lvl6pPr>
            <a:lvl7pPr>
              <a:defRPr sz="5134"/>
            </a:lvl7pPr>
            <a:lvl8pPr>
              <a:defRPr sz="5134"/>
            </a:lvl8pPr>
            <a:lvl9pPr>
              <a:defRPr sz="51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72B4-7553-4446-919C-DDAC3A89012F}" type="datetimeFigureOut">
              <a:rPr lang="en-US" smtClean="0"/>
              <a:t>9/11/18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2726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72B4-7553-4446-919C-DDAC3A89012F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3693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72B4-7553-4446-919C-DDAC3A89012F}" type="datetimeFigureOut">
              <a:rPr lang="en-US" smtClean="0"/>
              <a:t>9/11/18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9570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873760"/>
            <a:ext cx="10829927" cy="3718560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873762"/>
            <a:ext cx="18402300" cy="18729961"/>
          </a:xfrm>
        </p:spPr>
        <p:txBody>
          <a:bodyPr/>
          <a:lstStyle>
            <a:lvl1pPr>
              <a:defRPr sz="10267"/>
            </a:lvl1pPr>
            <a:lvl2pPr>
              <a:defRPr sz="8934"/>
            </a:lvl2pPr>
            <a:lvl3pPr>
              <a:defRPr sz="7667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4592322"/>
            <a:ext cx="10829927" cy="15011402"/>
          </a:xfrm>
        </p:spPr>
        <p:txBody>
          <a:bodyPr/>
          <a:lstStyle>
            <a:lvl1pPr marL="0" indent="0">
              <a:buNone/>
              <a:defRPr sz="4467"/>
            </a:lvl1pPr>
            <a:lvl2pPr marL="1463113" indent="0">
              <a:buNone/>
              <a:defRPr sz="3867"/>
            </a:lvl2pPr>
            <a:lvl3pPr marL="2926226" indent="0">
              <a:buNone/>
              <a:defRPr sz="3200"/>
            </a:lvl3pPr>
            <a:lvl4pPr marL="4389339" indent="0">
              <a:buNone/>
              <a:defRPr sz="2867"/>
            </a:lvl4pPr>
            <a:lvl5pPr marL="5852453" indent="0">
              <a:buNone/>
              <a:defRPr sz="2867"/>
            </a:lvl5pPr>
            <a:lvl6pPr marL="7315566" indent="0">
              <a:buNone/>
              <a:defRPr sz="2867"/>
            </a:lvl6pPr>
            <a:lvl7pPr marL="8778679" indent="0">
              <a:buNone/>
              <a:defRPr sz="2867"/>
            </a:lvl7pPr>
            <a:lvl8pPr marL="10241792" indent="0">
              <a:buNone/>
              <a:defRPr sz="2867"/>
            </a:lvl8pPr>
            <a:lvl9pPr marL="11704905" indent="0">
              <a:buNone/>
              <a:defRPr sz="2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72B4-7553-4446-919C-DDAC3A89012F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2140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15361920"/>
            <a:ext cx="19751039" cy="1813561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1960880"/>
            <a:ext cx="19751039" cy="13167361"/>
          </a:xfrm>
        </p:spPr>
        <p:txBody>
          <a:bodyPr/>
          <a:lstStyle>
            <a:lvl1pPr marL="0" indent="0">
              <a:buNone/>
              <a:defRPr sz="10267"/>
            </a:lvl1pPr>
            <a:lvl2pPr marL="1463113" indent="0">
              <a:buNone/>
              <a:defRPr sz="8934"/>
            </a:lvl2pPr>
            <a:lvl3pPr marL="2926226" indent="0">
              <a:buNone/>
              <a:defRPr sz="7667"/>
            </a:lvl3pPr>
            <a:lvl4pPr marL="4389339" indent="0">
              <a:buNone/>
              <a:defRPr sz="6400"/>
            </a:lvl4pPr>
            <a:lvl5pPr marL="5852453" indent="0">
              <a:buNone/>
              <a:defRPr sz="6400"/>
            </a:lvl5pPr>
            <a:lvl6pPr marL="7315566" indent="0">
              <a:buNone/>
              <a:defRPr sz="6400"/>
            </a:lvl6pPr>
            <a:lvl7pPr marL="8778679" indent="0">
              <a:buNone/>
              <a:defRPr sz="6400"/>
            </a:lvl7pPr>
            <a:lvl8pPr marL="10241792" indent="0">
              <a:buNone/>
              <a:defRPr sz="6400"/>
            </a:lvl8pPr>
            <a:lvl9pPr marL="11704905" indent="0">
              <a:buNone/>
              <a:defRPr sz="6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17175480"/>
            <a:ext cx="19751039" cy="2575559"/>
          </a:xfrm>
        </p:spPr>
        <p:txBody>
          <a:bodyPr/>
          <a:lstStyle>
            <a:lvl1pPr marL="0" indent="0">
              <a:buNone/>
              <a:defRPr sz="4467"/>
            </a:lvl1pPr>
            <a:lvl2pPr marL="1463113" indent="0">
              <a:buNone/>
              <a:defRPr sz="3867"/>
            </a:lvl2pPr>
            <a:lvl3pPr marL="2926226" indent="0">
              <a:buNone/>
              <a:defRPr sz="3200"/>
            </a:lvl3pPr>
            <a:lvl4pPr marL="4389339" indent="0">
              <a:buNone/>
              <a:defRPr sz="2867"/>
            </a:lvl4pPr>
            <a:lvl5pPr marL="5852453" indent="0">
              <a:buNone/>
              <a:defRPr sz="2867"/>
            </a:lvl5pPr>
            <a:lvl6pPr marL="7315566" indent="0">
              <a:buNone/>
              <a:defRPr sz="2867"/>
            </a:lvl6pPr>
            <a:lvl7pPr marL="8778679" indent="0">
              <a:buNone/>
              <a:defRPr sz="2867"/>
            </a:lvl7pPr>
            <a:lvl8pPr marL="10241792" indent="0">
              <a:buNone/>
              <a:defRPr sz="2867"/>
            </a:lvl8pPr>
            <a:lvl9pPr marL="11704905" indent="0">
              <a:buNone/>
              <a:defRPr sz="2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72B4-7553-4446-919C-DDAC3A89012F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25708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878841"/>
            <a:ext cx="29626561" cy="36576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5120642"/>
            <a:ext cx="29626561" cy="14483080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20340321"/>
            <a:ext cx="7680960" cy="11684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38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272B4-7553-4446-919C-DDAC3A89012F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20340321"/>
            <a:ext cx="10424160" cy="11684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38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20340321"/>
            <a:ext cx="7680960" cy="11684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38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EBA60-3297-4EF1-8725-D07B72916C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074400" y="10972800"/>
            <a:ext cx="14274800" cy="3937000"/>
          </a:xfrm>
          <a:prstGeom prst="rect">
            <a:avLst/>
          </a:prstGeom>
        </p:spPr>
      </p:pic>
      <p:pic>
        <p:nvPicPr>
          <p:cNvPr id="8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29718000" y="10972800"/>
            <a:ext cx="14274800" cy="3937000"/>
          </a:xfrm>
          <a:prstGeom prst="rect">
            <a:avLst/>
          </a:prstGeom>
        </p:spPr>
      </p:pic>
      <p:pic>
        <p:nvPicPr>
          <p:cNvPr id="9" name="New picture" titl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1460500" y="22453600"/>
            <a:ext cx="29997400" cy="1447800"/>
          </a:xfrm>
          <a:prstGeom prst="rect">
            <a:avLst/>
          </a:prstGeom>
        </p:spPr>
      </p:pic>
      <p:sp>
        <p:nvSpPr>
          <p:cNvPr id="10" name="New shape" title=""/>
          <p:cNvSpPr/>
          <p:nvPr/>
        </p:nvSpPr>
        <p:spPr>
          <a:xfrm>
            <a:off x="1460500" y="23025100"/>
            <a:ext cx="16459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560">
                <a:solidFill>
                  <a:srgbClr val="808080"/>
                </a:solidFill>
              </a:rPr>
              <a:t>Template ID: comprehensivecrimson  Size: 36x24</a:t>
            </a:r>
          </a:p>
        </p:txBody>
      </p:sp>
    </p:spTree>
    <p:extLst>
      <p:ext uri="{BB962C8B-B14F-4D97-AF65-F5344CB8AC3E}">
        <p14:creationId xmlns:p14="http://schemas.microsoft.com/office/powerpoint/2010/main" val="184672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2926226" rtl="0" eaLnBrk="1" latinLnBrk="0" hangingPunct="1">
        <a:spcBef>
          <a:spcPct val="0"/>
        </a:spcBef>
        <a:buNone/>
        <a:defRPr sz="140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335" indent="-1097335" algn="l" defTabSz="2926226" rtl="0" eaLnBrk="1" latinLnBrk="0" hangingPunct="1">
        <a:spcBef>
          <a:spcPct val="20000"/>
        </a:spcBef>
        <a:buFont typeface="Arial" pitchFamily="34" charset="0"/>
        <a:buChar char="•"/>
        <a:defRPr sz="10267" kern="1200">
          <a:solidFill>
            <a:schemeClr val="tx1"/>
          </a:solidFill>
          <a:latin typeface="+mn-lt"/>
          <a:ea typeface="+mn-ea"/>
          <a:cs typeface="+mn-cs"/>
        </a:defRPr>
      </a:lvl1pPr>
      <a:lvl2pPr marL="2377559" indent="-914446" algn="l" defTabSz="2926226" rtl="0" eaLnBrk="1" latinLnBrk="0" hangingPunct="1">
        <a:spcBef>
          <a:spcPct val="20000"/>
        </a:spcBef>
        <a:buFont typeface="Arial" pitchFamily="34" charset="0"/>
        <a:buChar char="–"/>
        <a:defRPr sz="8934" kern="1200">
          <a:solidFill>
            <a:schemeClr val="tx1"/>
          </a:solidFill>
          <a:latin typeface="+mn-lt"/>
          <a:ea typeface="+mn-ea"/>
          <a:cs typeface="+mn-cs"/>
        </a:defRPr>
      </a:lvl2pPr>
      <a:lvl3pPr marL="3657783" indent="-731557" algn="l" defTabSz="2926226" rtl="0" eaLnBrk="1" latinLnBrk="0" hangingPunct="1">
        <a:spcBef>
          <a:spcPct val="20000"/>
        </a:spcBef>
        <a:buFont typeface="Arial" pitchFamily="34" charset="0"/>
        <a:buChar char="•"/>
        <a:defRPr sz="7667" kern="1200">
          <a:solidFill>
            <a:schemeClr val="tx1"/>
          </a:solidFill>
          <a:latin typeface="+mn-lt"/>
          <a:ea typeface="+mn-ea"/>
          <a:cs typeface="+mn-cs"/>
        </a:defRPr>
      </a:lvl3pPr>
      <a:lvl4pPr marL="5120896" indent="-731557" algn="l" defTabSz="2926226" rtl="0" eaLnBrk="1" latinLnBrk="0" hangingPunct="1">
        <a:spcBef>
          <a:spcPct val="20000"/>
        </a:spcBef>
        <a:buFont typeface="Arial" pitchFamily="34" charset="0"/>
        <a:buChar char="–"/>
        <a:defRPr sz="6400" kern="1200">
          <a:solidFill>
            <a:schemeClr val="tx1"/>
          </a:solidFill>
          <a:latin typeface="+mn-lt"/>
          <a:ea typeface="+mn-ea"/>
          <a:cs typeface="+mn-cs"/>
        </a:defRPr>
      </a:lvl4pPr>
      <a:lvl5pPr marL="6584009" indent="-731557" algn="l" defTabSz="2926226" rtl="0" eaLnBrk="1" latinLnBrk="0" hangingPunct="1">
        <a:spcBef>
          <a:spcPct val="20000"/>
        </a:spcBef>
        <a:buFont typeface="Arial" pitchFamily="34" charset="0"/>
        <a:buChar char="»"/>
        <a:defRPr sz="6400" kern="1200">
          <a:solidFill>
            <a:schemeClr val="tx1"/>
          </a:solidFill>
          <a:latin typeface="+mn-lt"/>
          <a:ea typeface="+mn-ea"/>
          <a:cs typeface="+mn-cs"/>
        </a:defRPr>
      </a:lvl5pPr>
      <a:lvl6pPr marL="8047122" indent="-731557" algn="l" defTabSz="2926226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6pPr>
      <a:lvl7pPr marL="9510235" indent="-731557" algn="l" defTabSz="2926226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3349" indent="-731557" algn="l" defTabSz="2926226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8pPr>
      <a:lvl9pPr marL="12436462" indent="-731557" algn="l" defTabSz="2926226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226" rtl="0" eaLnBrk="1" latinLnBrk="0" hangingPunct="1">
        <a:defRPr sz="5734" kern="1200">
          <a:solidFill>
            <a:schemeClr val="tx1"/>
          </a:solidFill>
          <a:latin typeface="+mn-lt"/>
          <a:ea typeface="+mn-ea"/>
          <a:cs typeface="+mn-cs"/>
        </a:defRPr>
      </a:lvl1pPr>
      <a:lvl2pPr marL="1463113" algn="l" defTabSz="2926226" rtl="0" eaLnBrk="1" latinLnBrk="0" hangingPunct="1">
        <a:defRPr sz="5734" kern="1200">
          <a:solidFill>
            <a:schemeClr val="tx1"/>
          </a:solidFill>
          <a:latin typeface="+mn-lt"/>
          <a:ea typeface="+mn-ea"/>
          <a:cs typeface="+mn-cs"/>
        </a:defRPr>
      </a:lvl2pPr>
      <a:lvl3pPr marL="2926226" algn="l" defTabSz="2926226" rtl="0" eaLnBrk="1" latinLnBrk="0" hangingPunct="1">
        <a:defRPr sz="5734" kern="1200">
          <a:solidFill>
            <a:schemeClr val="tx1"/>
          </a:solidFill>
          <a:latin typeface="+mn-lt"/>
          <a:ea typeface="+mn-ea"/>
          <a:cs typeface="+mn-cs"/>
        </a:defRPr>
      </a:lvl3pPr>
      <a:lvl4pPr marL="4389339" algn="l" defTabSz="2926226" rtl="0" eaLnBrk="1" latinLnBrk="0" hangingPunct="1">
        <a:defRPr sz="5734" kern="1200">
          <a:solidFill>
            <a:schemeClr val="tx1"/>
          </a:solidFill>
          <a:latin typeface="+mn-lt"/>
          <a:ea typeface="+mn-ea"/>
          <a:cs typeface="+mn-cs"/>
        </a:defRPr>
      </a:lvl4pPr>
      <a:lvl5pPr marL="5852453" algn="l" defTabSz="2926226" rtl="0" eaLnBrk="1" latinLnBrk="0" hangingPunct="1">
        <a:defRPr sz="5734" kern="1200">
          <a:solidFill>
            <a:schemeClr val="tx1"/>
          </a:solidFill>
          <a:latin typeface="+mn-lt"/>
          <a:ea typeface="+mn-ea"/>
          <a:cs typeface="+mn-cs"/>
        </a:defRPr>
      </a:lvl5pPr>
      <a:lvl6pPr marL="7315566" algn="l" defTabSz="2926226" rtl="0" eaLnBrk="1" latinLnBrk="0" hangingPunct="1">
        <a:defRPr sz="5734" kern="1200">
          <a:solidFill>
            <a:schemeClr val="tx1"/>
          </a:solidFill>
          <a:latin typeface="+mn-lt"/>
          <a:ea typeface="+mn-ea"/>
          <a:cs typeface="+mn-cs"/>
        </a:defRPr>
      </a:lvl6pPr>
      <a:lvl7pPr marL="8778679" algn="l" defTabSz="2926226" rtl="0" eaLnBrk="1" latinLnBrk="0" hangingPunct="1">
        <a:defRPr sz="5734" kern="1200">
          <a:solidFill>
            <a:schemeClr val="tx1"/>
          </a:solidFill>
          <a:latin typeface="+mn-lt"/>
          <a:ea typeface="+mn-ea"/>
          <a:cs typeface="+mn-cs"/>
        </a:defRPr>
      </a:lvl7pPr>
      <a:lvl8pPr marL="10241792" algn="l" defTabSz="2926226" rtl="0" eaLnBrk="1" latinLnBrk="0" hangingPunct="1">
        <a:defRPr sz="5734" kern="1200">
          <a:solidFill>
            <a:schemeClr val="tx1"/>
          </a:solidFill>
          <a:latin typeface="+mn-lt"/>
          <a:ea typeface="+mn-ea"/>
          <a:cs typeface="+mn-cs"/>
        </a:defRPr>
      </a:lvl8pPr>
      <a:lvl9pPr marL="11704905" algn="l" defTabSz="2926226" rtl="0" eaLnBrk="1" latinLnBrk="0" hangingPunct="1">
        <a:defRPr sz="57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2918400" cy="21945600"/>
          </a:xfrm>
          <a:prstGeom prst="rect">
            <a:avLst/>
          </a:prstGeom>
          <a:gradFill>
            <a:gsLst>
              <a:gs pos="100000">
                <a:srgbClr val="7A1C1C"/>
              </a:gs>
              <a:gs pos="54000">
                <a:srgbClr val="B51F1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95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381F70-485A-4C51-9258-DAB4597CCF47}"/>
              </a:ext>
            </a:extLst>
          </p:cNvPr>
          <p:cNvGrpSpPr/>
          <p:nvPr/>
        </p:nvGrpSpPr>
        <p:grpSpPr>
          <a:xfrm>
            <a:off x="-10160" y="-9722"/>
            <a:ext cx="32928561" cy="5178373"/>
            <a:chOff x="-15240" y="-14583"/>
            <a:chExt cx="43906439" cy="6690360"/>
          </a:xfrm>
        </p:grpSpPr>
        <p:sp>
          <p:nvSpPr>
            <p:cNvPr id="9" name="Rectangle 8"/>
            <p:cNvSpPr/>
            <p:nvPr/>
          </p:nvSpPr>
          <p:spPr>
            <a:xfrm>
              <a:off x="0" y="2256177"/>
              <a:ext cx="43891200" cy="4419600"/>
            </a:xfrm>
            <a:custGeom>
              <a:gdLst>
                <a:gd name="connsiteX0" fmla="*/ 0 w 43891200"/>
                <a:gd name="connsiteY0" fmla="*/ 0 h 5108036"/>
                <a:gd name="connsiteX1" fmla="*/ 43891200 w 43891200"/>
                <a:gd name="connsiteY1" fmla="*/ 0 h 5108036"/>
                <a:gd name="connsiteX2" fmla="*/ 43891200 w 43891200"/>
                <a:gd name="connsiteY2" fmla="*/ 4038600 h 5108036"/>
                <a:gd name="connsiteX3" fmla="*/ 0 w 43891200"/>
                <a:gd name="connsiteY3" fmla="*/ 4038600 h 5108036"/>
                <a:gd name="connsiteX4" fmla="*/ 0 w 43891200"/>
                <a:gd name="connsiteY4" fmla="*/ 0 h 51080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91200" h="5108036">
                  <a:moveTo>
                    <a:pt x="0" y="0"/>
                  </a:moveTo>
                  <a:lnTo>
                    <a:pt x="43891200" y="0"/>
                  </a:lnTo>
                  <a:lnTo>
                    <a:pt x="43891200" y="4038600"/>
                  </a:lnTo>
                  <a:cubicBezTo>
                    <a:pt x="29851350" y="7391400"/>
                    <a:pt x="13258800" y="1562100"/>
                    <a:pt x="0" y="403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95"/>
            </a:p>
          </p:txBody>
        </p:sp>
        <p:sp>
          <p:nvSpPr>
            <p:cNvPr id="10" name="Rectangle 8"/>
            <p:cNvSpPr/>
            <p:nvPr/>
          </p:nvSpPr>
          <p:spPr>
            <a:xfrm>
              <a:off x="0" y="2256177"/>
              <a:ext cx="43891200" cy="4201348"/>
            </a:xfrm>
            <a:custGeom>
              <a:gdLst>
                <a:gd name="connsiteX0" fmla="*/ 0 w 43891200"/>
                <a:gd name="connsiteY0" fmla="*/ 0 h 5108036"/>
                <a:gd name="connsiteX1" fmla="*/ 43891200 w 43891200"/>
                <a:gd name="connsiteY1" fmla="*/ 0 h 5108036"/>
                <a:gd name="connsiteX2" fmla="*/ 43891200 w 43891200"/>
                <a:gd name="connsiteY2" fmla="*/ 4038600 h 5108036"/>
                <a:gd name="connsiteX3" fmla="*/ 0 w 43891200"/>
                <a:gd name="connsiteY3" fmla="*/ 4038600 h 5108036"/>
                <a:gd name="connsiteX4" fmla="*/ 0 w 43891200"/>
                <a:gd name="connsiteY4" fmla="*/ 0 h 51080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91200" h="5108036">
                  <a:moveTo>
                    <a:pt x="0" y="0"/>
                  </a:moveTo>
                  <a:lnTo>
                    <a:pt x="43891200" y="0"/>
                  </a:lnTo>
                  <a:lnTo>
                    <a:pt x="43891200" y="4038600"/>
                  </a:lnTo>
                  <a:cubicBezTo>
                    <a:pt x="29851350" y="7391400"/>
                    <a:pt x="13258800" y="1562100"/>
                    <a:pt x="0" y="403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95"/>
            </a:p>
          </p:txBody>
        </p:sp>
        <p:sp>
          <p:nvSpPr>
            <p:cNvPr id="11" name="Rectangle 8"/>
            <p:cNvSpPr/>
            <p:nvPr/>
          </p:nvSpPr>
          <p:spPr>
            <a:xfrm>
              <a:off x="-15240" y="-14583"/>
              <a:ext cx="43906439" cy="6253856"/>
            </a:xfrm>
            <a:custGeom>
              <a:gdLst>
                <a:gd name="connsiteX0" fmla="*/ 0 w 43906440"/>
                <a:gd name="connsiteY0" fmla="*/ 19544 h 8020124"/>
                <a:gd name="connsiteX1" fmla="*/ 43906440 w 43906440"/>
                <a:gd name="connsiteY1" fmla="*/ 0 h 8020124"/>
                <a:gd name="connsiteX2" fmla="*/ 43906440 w 43906440"/>
                <a:gd name="connsiteY2" fmla="*/ 6950688 h 8020124"/>
                <a:gd name="connsiteX3" fmla="*/ 15240 w 43906440"/>
                <a:gd name="connsiteY3" fmla="*/ 6950688 h 8020124"/>
                <a:gd name="connsiteX4" fmla="*/ 0 w 43906440"/>
                <a:gd name="connsiteY4" fmla="*/ 19544 h 80201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06440" h="8020124">
                  <a:moveTo>
                    <a:pt x="0" y="19544"/>
                  </a:moveTo>
                  <a:lnTo>
                    <a:pt x="43906440" y="0"/>
                  </a:lnTo>
                  <a:lnTo>
                    <a:pt x="43906440" y="6950688"/>
                  </a:lnTo>
                  <a:cubicBezTo>
                    <a:pt x="29866590" y="10303488"/>
                    <a:pt x="13274040" y="4474188"/>
                    <a:pt x="15240" y="6950688"/>
                  </a:cubicBezTo>
                  <a:lnTo>
                    <a:pt x="0" y="19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95"/>
            </a:p>
          </p:txBody>
        </p:sp>
      </p:grp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6D93ECD-B6C6-4112-90D7-E231945E1F30}"/>
              </a:ext>
            </a:extLst>
          </p:cNvPr>
          <p:cNvSpPr txBox="1"/>
          <p:nvPr/>
        </p:nvSpPr>
        <p:spPr>
          <a:xfrm>
            <a:off x="3356076" y="391895"/>
            <a:ext cx="26206248" cy="20981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686496">
              <a:spcBef>
                <a:spcPct val="20000"/>
              </a:spcBef>
              <a:defRPr/>
            </a:pPr>
            <a:r>
              <a:rPr lang="en-US" sz="5700">
                <a:solidFill>
                  <a:srgbClr val="2D3C50"/>
                </a:solidFill>
                <a:latin typeface="Bree Serif" panose="02000503040000020004" pitchFamily="2" charset="0"/>
                <a:cs typeface="Calibri" panose="020f0502020204030204" pitchFamily="34" charset="0"/>
              </a:rPr>
              <a:t>This Scientific Poster Template Is Provided By PosterNerd</a:t>
            </a:r>
            <a:endParaRPr lang="en-US" sz="5700">
              <a:solidFill>
                <a:srgbClr val="2D3C50"/>
              </a:solidFill>
              <a:latin typeface="Bree Serif" panose="02000503040000020004" pitchFamily="2" charset="0"/>
              <a:cs typeface="Calibri" panose="020f0502020204030204" pitchFamily="34" charset="0"/>
            </a:endParaRPr>
          </a:p>
          <a:p>
            <a:pPr algn="ctr" defTabSz="2686496">
              <a:spcBef>
                <a:spcPct val="20000"/>
              </a:spcBef>
              <a:defRPr/>
            </a:pPr>
            <a:r>
              <a:rPr lang="en-US" sz="5700">
                <a:solidFill>
                  <a:srgbClr val="2D3C50"/>
                </a:solidFill>
                <a:latin typeface="Bree Serif" panose="02000503040000020004" pitchFamily="2" charset="0"/>
                <a:cs typeface="Calibri" panose="020f0502020204030204" pitchFamily="34" charset="0"/>
              </a:rPr>
              <a:t>Enter A Title and Add Logos To Your Poster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3372A251-F0BA-4160-BA4B-E2D8E2D287AA}"/>
              </a:ext>
            </a:extLst>
          </p:cNvPr>
          <p:cNvSpPr txBox="1"/>
          <p:nvPr/>
        </p:nvSpPr>
        <p:spPr>
          <a:xfrm>
            <a:off x="3356076" y="2490023"/>
            <a:ext cx="26206248" cy="12641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700">
                <a:solidFill>
                  <a:srgbClr val="2D3C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3700">
                <a:solidFill>
                  <a:srgbClr val="2D3C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 University or Department Names if Needed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1162" y="5791200"/>
            <a:ext cx="7355076" cy="5804149"/>
          </a:xfrm>
          <a:prstGeom prst="rect">
            <a:avLst/>
          </a:prstGeom>
          <a:solidFill>
            <a:srgbClr val="2D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1162" y="5710058"/>
            <a:ext cx="7355076" cy="55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2D3C50"/>
                </a:solidFill>
                <a:latin typeface="Bree Serif" panose="02000503040000020004" pitchFamily="2" charset="0"/>
              </a:rPr>
              <a:t>Abstract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8566" y="6410461"/>
            <a:ext cx="7040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3273" y="12873311"/>
            <a:ext cx="7302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75" name="Rectangle 74"/>
          <p:cNvSpPr/>
          <p:nvPr/>
        </p:nvSpPr>
        <p:spPr>
          <a:xfrm>
            <a:off x="647218" y="12186599"/>
            <a:ext cx="7355076" cy="55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2D3C50"/>
                </a:solidFill>
                <a:latin typeface="Bree Serif" panose="02000503040000020004" pitchFamily="2" charset="0"/>
              </a:rPr>
              <a:t>Introduction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1B3E59-AE53-4DED-A971-E053DEE116C7}"/>
              </a:ext>
            </a:extLst>
          </p:cNvPr>
          <p:cNvSpPr txBox="1"/>
          <p:nvPr/>
        </p:nvSpPr>
        <p:spPr>
          <a:xfrm>
            <a:off x="8719478" y="6396771"/>
            <a:ext cx="7302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352664-69B3-4116-8179-FBD03FBE287B}"/>
              </a:ext>
            </a:extLst>
          </p:cNvPr>
          <p:cNvSpPr/>
          <p:nvPr/>
        </p:nvSpPr>
        <p:spPr>
          <a:xfrm>
            <a:off x="8719477" y="5710058"/>
            <a:ext cx="7355076" cy="55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2D3C50"/>
                </a:solidFill>
                <a:latin typeface="Bree Serif" panose="02000503040000020004" pitchFamily="2" charset="0"/>
              </a:rPr>
              <a:t>Methodology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ECDD11-8FA4-4EBC-9A33-A65B12940149}"/>
              </a:ext>
            </a:extLst>
          </p:cNvPr>
          <p:cNvSpPr txBox="1"/>
          <p:nvPr/>
        </p:nvSpPr>
        <p:spPr>
          <a:xfrm>
            <a:off x="16801987" y="6396771"/>
            <a:ext cx="7302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9F2BED-4EC3-48A3-AA9E-8C76922558DA}"/>
              </a:ext>
            </a:extLst>
          </p:cNvPr>
          <p:cNvSpPr/>
          <p:nvPr/>
        </p:nvSpPr>
        <p:spPr>
          <a:xfrm>
            <a:off x="16817792" y="5710058"/>
            <a:ext cx="7355076" cy="55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2D3C50"/>
                </a:solidFill>
                <a:latin typeface="Bree Serif" panose="02000503040000020004" pitchFamily="2" charset="0"/>
              </a:rPr>
              <a:t>Results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0C73EF-79B2-4B79-A795-62DA7C25D937}"/>
              </a:ext>
            </a:extLst>
          </p:cNvPr>
          <p:cNvSpPr txBox="1"/>
          <p:nvPr/>
        </p:nvSpPr>
        <p:spPr>
          <a:xfrm>
            <a:off x="24942163" y="6396771"/>
            <a:ext cx="7302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C2338B-4C2C-41CF-9F5C-6287CBAF3E7A}"/>
              </a:ext>
            </a:extLst>
          </p:cNvPr>
          <p:cNvSpPr/>
          <p:nvPr/>
        </p:nvSpPr>
        <p:spPr>
          <a:xfrm>
            <a:off x="24916109" y="5710058"/>
            <a:ext cx="7355076" cy="55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2D3C50"/>
                </a:solidFill>
                <a:latin typeface="Bree Serif" panose="02000503040000020004" pitchFamily="2" charset="0"/>
              </a:rPr>
              <a:t>Conclusion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7FC927-124E-4EB7-9F44-39B075F9F524}"/>
              </a:ext>
            </a:extLst>
          </p:cNvPr>
          <p:cNvSpPr txBox="1"/>
          <p:nvPr/>
        </p:nvSpPr>
        <p:spPr>
          <a:xfrm>
            <a:off x="24968219" y="17806313"/>
            <a:ext cx="7302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B0E07D-E054-42DE-A138-31D324E10705}"/>
              </a:ext>
            </a:extLst>
          </p:cNvPr>
          <p:cNvSpPr/>
          <p:nvPr/>
        </p:nvSpPr>
        <p:spPr>
          <a:xfrm>
            <a:off x="24942161" y="17119600"/>
            <a:ext cx="7355076" cy="55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2D3C50"/>
                </a:solidFill>
                <a:latin typeface="Bree Serif" panose="02000503040000020004" pitchFamily="2" charset="0"/>
              </a:rPr>
              <a:t>Acknowledgements</a:t>
            </a:r>
          </a:p>
        </p:txBody>
      </p:sp>
      <p:pic>
        <p:nvPicPr>
          <p:cNvPr id="76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235700" y="3759200"/>
            <a:ext cx="20459700" cy="144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8079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comprehensivecrimson|08-202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Custom</PresentationFormat>
  <Paragraphs>16</Paragraphs>
  <Slides>1</Slides>
  <Notes>0</Notes>
  <TotalTime>1682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7">
      <vt:lpstr>Arial</vt:lpstr>
      <vt:lpstr>Calibri</vt:lpstr>
      <vt:lpstr>Franklin Gothic Heavy</vt:lpstr>
      <vt:lpstr>Bree Serif</vt:lpstr>
      <vt:lpstr>Open Sans</vt:lpstr>
      <vt:lpstr>Office Theme</vt:lpstr>
      <vt:lpstr>PowerPoint Presentation</vt:lpstr>
    </vt:vector>
  </TitlesOfParts>
  <LinksUpToDate>0</LinksUpToDate>
  <SharedDoc>0</SharedDoc>
  <HyperlinksChanged>0</HyperlinksChanged>
  <Application>Aspose.Slides for .NET</Application>
  <AppVersion>22.0400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Presentation</dc:title>
  <dc:creator>jessie</dc:creator>
  <cp:lastModifiedBy>Justin Delre</cp:lastModifiedBy>
  <cp:revision>36</cp:revision>
  <dcterms:created xsi:type="dcterms:W3CDTF">2015-06-02T17:01:52Z</dcterms:created>
  <dcterms:modified xsi:type="dcterms:W3CDTF">2024-02-07T18:33:58Z</dcterms:modified>
</cp:coreProperties>
</file>