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79E5"/>
    <a:srgbClr val="83B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" d="100"/>
          <a:sy n="20" d="100"/>
        </p:scale>
        <p:origin x="-2868" y="-342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0226042"/>
            <a:ext cx="1865376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0" y="18653760"/>
            <a:ext cx="153619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0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7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3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0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006-6789-4E70-8963-872B62353CCC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FBDC-C303-4DC2-BC04-4A35D22FA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8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006-6789-4E70-8963-872B62353CCC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FBDC-C303-4DC2-BC04-4A35D22FA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5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87632" y="6324600"/>
            <a:ext cx="11849100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32711" y="6324600"/>
            <a:ext cx="35189160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006-6789-4E70-8963-872B62353CCC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FBDC-C303-4DC2-BC04-4A35D22FA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86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006-6789-4E70-8963-872B62353CCC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FBDC-C303-4DC2-BC04-4A35D22FA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8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1" y="21153122"/>
            <a:ext cx="18653760" cy="6537960"/>
          </a:xfrm>
        </p:spPr>
        <p:txBody>
          <a:bodyPr anchor="t"/>
          <a:lstStyle>
            <a:lvl1pPr algn="l">
              <a:defRPr sz="1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1" y="13952225"/>
            <a:ext cx="18653760" cy="7200898"/>
          </a:xfrm>
        </p:spPr>
        <p:txBody>
          <a:bodyPr anchor="b"/>
          <a:lstStyle>
            <a:lvl1pPr marL="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1pPr>
            <a:lvl2pPr marL="156751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13502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70253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7004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83755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40506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006-6789-4E70-8963-872B62353CCC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FBDC-C303-4DC2-BC04-4A35D22FA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34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2712" y="36865560"/>
            <a:ext cx="23519129" cy="10427970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517600" y="36865560"/>
            <a:ext cx="23519131" cy="10427970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006-6789-4E70-8963-872B62353CCC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FBDC-C303-4DC2-BC04-4A35D22FA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0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318262"/>
            <a:ext cx="1975104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7368542"/>
            <a:ext cx="9696451" cy="307085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10439400"/>
            <a:ext cx="9696451" cy="1896618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8061" y="7368542"/>
            <a:ext cx="9700260" cy="307085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48061" y="10439400"/>
            <a:ext cx="9700260" cy="1896618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006-6789-4E70-8963-872B62353CCC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FBDC-C303-4DC2-BC04-4A35D22FA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1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006-6789-4E70-8963-872B62353CCC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FBDC-C303-4DC2-BC04-4A35D22FA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0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006-6789-4E70-8963-872B62353CCC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FBDC-C303-4DC2-BC04-4A35D22FA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6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1" y="1310640"/>
            <a:ext cx="7219951" cy="5577840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120" y="1310643"/>
            <a:ext cx="12268200" cy="28094942"/>
          </a:xfrm>
        </p:spPr>
        <p:txBody>
          <a:bodyPr/>
          <a:lstStyle>
            <a:lvl1pPr>
              <a:defRPr sz="11000"/>
            </a:lvl1pPr>
            <a:lvl2pPr>
              <a:defRPr sz="9600"/>
            </a:lvl2pPr>
            <a:lvl3pPr>
              <a:defRPr sz="82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6888483"/>
            <a:ext cx="7219951" cy="22517102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006-6789-4E70-8963-872B62353CCC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FBDC-C303-4DC2-BC04-4A35D22FA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1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491" y="23042880"/>
            <a:ext cx="13167360" cy="2720342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1491" y="2941320"/>
            <a:ext cx="13167360" cy="19751040"/>
          </a:xfrm>
        </p:spPr>
        <p:txBody>
          <a:bodyPr/>
          <a:lstStyle>
            <a:lvl1pPr marL="0" indent="0">
              <a:buNone/>
              <a:defRPr sz="11000"/>
            </a:lvl1pPr>
            <a:lvl2pPr marL="1567510" indent="0">
              <a:buNone/>
              <a:defRPr sz="9600"/>
            </a:lvl2pPr>
            <a:lvl3pPr marL="3135020" indent="0">
              <a:buNone/>
              <a:defRPr sz="8200"/>
            </a:lvl3pPr>
            <a:lvl4pPr marL="4702531" indent="0">
              <a:buNone/>
              <a:defRPr sz="6900"/>
            </a:lvl4pPr>
            <a:lvl5pPr marL="6270041" indent="0">
              <a:buNone/>
              <a:defRPr sz="6900"/>
            </a:lvl5pPr>
            <a:lvl6pPr marL="7837551" indent="0">
              <a:buNone/>
              <a:defRPr sz="6900"/>
            </a:lvl6pPr>
            <a:lvl7pPr marL="9405061" indent="0">
              <a:buNone/>
              <a:defRPr sz="6900"/>
            </a:lvl7pPr>
            <a:lvl8pPr marL="10972571" indent="0">
              <a:buNone/>
              <a:defRPr sz="6900"/>
            </a:lvl8pPr>
            <a:lvl9pPr marL="12540082" indent="0">
              <a:buNone/>
              <a:defRPr sz="6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1491" y="25763222"/>
            <a:ext cx="13167360" cy="3863338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006-6789-4E70-8963-872B62353CCC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FBDC-C303-4DC2-BC04-4A35D22FA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2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1318262"/>
            <a:ext cx="19751040" cy="5486400"/>
          </a:xfrm>
          <a:prstGeom prst="rect">
            <a:avLst/>
          </a:prstGeom>
        </p:spPr>
        <p:txBody>
          <a:bodyPr vert="horz" lIns="313502" tIns="156751" rIns="313502" bIns="15675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7680963"/>
            <a:ext cx="19751040" cy="21724622"/>
          </a:xfrm>
          <a:prstGeom prst="rect">
            <a:avLst/>
          </a:prstGeom>
        </p:spPr>
        <p:txBody>
          <a:bodyPr vert="horz" lIns="313502" tIns="156751" rIns="313502" bIns="1567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30510482"/>
            <a:ext cx="5120640" cy="17526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0A006-6789-4E70-8963-872B62353CCC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8080" y="30510482"/>
            <a:ext cx="6949440" cy="17526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27680" y="30510482"/>
            <a:ext cx="5120640" cy="17526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6FBDC-C303-4DC2-BC04-4A35D22FA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0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35020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633" indent="-1175633" algn="l" defTabSz="3135020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7204" indent="-979694" algn="l" defTabSz="31350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77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286" indent="-783755" algn="l" defTabSz="3135020" rtl="0" eaLnBrk="1" latinLnBrk="0" hangingPunct="1">
        <a:spcBef>
          <a:spcPct val="20000"/>
        </a:spcBef>
        <a:buFont typeface="Arial" pitchFamily="34" charset="0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796" indent="-783755" algn="l" defTabSz="3135020" rtl="0" eaLnBrk="1" latinLnBrk="0" hangingPunct="1">
        <a:spcBef>
          <a:spcPct val="20000"/>
        </a:spcBef>
        <a:buFont typeface="Arial" pitchFamily="34" charset="0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130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881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6327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3837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51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502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53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04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755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506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57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0082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10" Type="http://schemas.openxmlformats.org/officeDocument/2006/relationships/image" Target="../media/image6.wmf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jessie\AppData\Local\Microsoft\Windows\INetCache\IE\ONWJ2WUI\MP900442473[1]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75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9" t="5381" r="6917" b="19661"/>
          <a:stretch/>
        </p:blipFill>
        <p:spPr bwMode="auto">
          <a:xfrm>
            <a:off x="0" y="0"/>
            <a:ext cx="21945599" cy="329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57200"/>
            <a:ext cx="21945600" cy="32461200"/>
          </a:xfrm>
          <a:prstGeom prst="rect">
            <a:avLst/>
          </a:prstGeom>
          <a:gradFill>
            <a:gsLst>
              <a:gs pos="0">
                <a:schemeClr val="bg2">
                  <a:lumMod val="90000"/>
                  <a:alpha val="46000"/>
                </a:schemeClr>
              </a:gs>
              <a:gs pos="4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23900" y="1009233"/>
            <a:ext cx="20497800" cy="31055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1945600" cy="457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3900" y="5029200"/>
            <a:ext cx="9880235" cy="1165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3900" y="17602200"/>
            <a:ext cx="9880235" cy="5867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341465" y="5065295"/>
            <a:ext cx="9880235" cy="5867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341465" y="11658600"/>
            <a:ext cx="9880235" cy="14782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7805" y="24155399"/>
            <a:ext cx="9880235" cy="76628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3900" y="1237833"/>
            <a:ext cx="201882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Name of Chapter</a:t>
            </a:r>
          </a:p>
          <a:p>
            <a:pPr algn="ctr"/>
            <a:r>
              <a:rPr lang="en-US" sz="8000" smtClean="0"/>
              <a:t>Contact info, website, etc.</a:t>
            </a:r>
            <a:endParaRPr lang="en-US" sz="8000" dirty="0"/>
          </a:p>
        </p:txBody>
      </p:sp>
      <p:sp>
        <p:nvSpPr>
          <p:cNvPr id="17" name="TextBox 16"/>
          <p:cNvSpPr txBox="1"/>
          <p:nvPr/>
        </p:nvSpPr>
        <p:spPr>
          <a:xfrm>
            <a:off x="1171361" y="5181600"/>
            <a:ext cx="89492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Our Chapter</a:t>
            </a:r>
            <a:endParaRPr lang="en-US" sz="400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4000" smtClean="0"/>
              <a:t>History of your Chapter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smtClean="0"/>
              <a:t>Timeline of Chapter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smtClean="0"/>
              <a:t>Number of Members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smtClean="0"/>
              <a:t>Other Membership info</a:t>
            </a:r>
            <a:endParaRPr lang="en-US" sz="4000"/>
          </a:p>
        </p:txBody>
      </p:sp>
      <p:sp>
        <p:nvSpPr>
          <p:cNvPr id="18" name="TextBox 17"/>
          <p:cNvSpPr txBox="1"/>
          <p:nvPr/>
        </p:nvSpPr>
        <p:spPr>
          <a:xfrm>
            <a:off x="1171361" y="17775704"/>
            <a:ext cx="89492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Common Activities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smtClean="0"/>
              <a:t>Local clinics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smtClean="0"/>
              <a:t>International clinic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smtClean="0"/>
              <a:t>Successful Fundraising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71361" y="24552442"/>
            <a:ext cx="89492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How to Join/ Help out Chapter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smtClean="0"/>
              <a:t>Contact Information – website, phone</a:t>
            </a:r>
            <a:r>
              <a:rPr lang="en-US" sz="4000"/>
              <a:t> </a:t>
            </a:r>
            <a:r>
              <a:rPr lang="en-US" sz="4000" smtClean="0"/>
              <a:t>number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smtClean="0"/>
              <a:t>Recruitment information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smtClean="0"/>
              <a:t>How you can help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smtClean="0"/>
              <a:t>Donation of equipment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smtClean="0"/>
              <a:t>Donation of glasses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smtClean="0"/>
              <a:t>Donation of money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806973" y="5181600"/>
            <a:ext cx="89492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Our Pans for 2015 and Beyond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smtClean="0"/>
              <a:t>Upcoming trips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smtClean="0"/>
              <a:t>Upcoming plans</a:t>
            </a:r>
            <a:endParaRPr lang="en-US" sz="4000"/>
          </a:p>
        </p:txBody>
      </p:sp>
      <p:sp>
        <p:nvSpPr>
          <p:cNvPr id="21" name="TextBox 20"/>
          <p:cNvSpPr txBox="1"/>
          <p:nvPr/>
        </p:nvSpPr>
        <p:spPr>
          <a:xfrm>
            <a:off x="11806973" y="12115800"/>
            <a:ext cx="8949218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Chapter Highlights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smtClean="0"/>
              <a:t>Trips in 2013-2014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4000"/>
          </a:p>
          <a:p>
            <a:pPr marL="571500" indent="-571500">
              <a:buFont typeface="Arial" pitchFamily="34" charset="0"/>
              <a:buChar char="•"/>
            </a:pPr>
            <a:endParaRPr lang="en-US" sz="4000" smtClean="0"/>
          </a:p>
          <a:p>
            <a:pPr marL="571500" indent="-571500">
              <a:buFont typeface="Arial" pitchFamily="34" charset="0"/>
              <a:buChar char="•"/>
            </a:pPr>
            <a:endParaRPr lang="en-US" sz="4000"/>
          </a:p>
          <a:p>
            <a:pPr marL="571500" indent="-571500">
              <a:buFont typeface="Arial" pitchFamily="34" charset="0"/>
              <a:buChar char="•"/>
            </a:pPr>
            <a:endParaRPr lang="en-US" sz="4000" smtClean="0"/>
          </a:p>
          <a:p>
            <a:pPr marL="571500" indent="-571500">
              <a:buFont typeface="Arial" pitchFamily="34" charset="0"/>
              <a:buChar char="•"/>
            </a:pPr>
            <a:endParaRPr lang="en-US" sz="4000" smtClean="0"/>
          </a:p>
          <a:p>
            <a:pPr marL="571500" indent="-571500">
              <a:buFont typeface="Arial" pitchFamily="34" charset="0"/>
              <a:buChar char="•"/>
            </a:pPr>
            <a:endParaRPr lang="en-US" sz="4000"/>
          </a:p>
          <a:p>
            <a:pPr marL="571500" indent="-571500">
              <a:buFont typeface="Arial" pitchFamily="34" charset="0"/>
              <a:buChar char="•"/>
            </a:pPr>
            <a:endParaRPr lang="en-US" sz="4000" smtClean="0"/>
          </a:p>
          <a:p>
            <a:pPr marL="571500" indent="-571500">
              <a:buFont typeface="Arial" pitchFamily="34" charset="0"/>
              <a:buChar char="•"/>
            </a:pPr>
            <a:endParaRPr lang="en-US" sz="4000"/>
          </a:p>
          <a:p>
            <a:pPr marL="571500" indent="-571500">
              <a:buFont typeface="Arial" pitchFamily="34" charset="0"/>
              <a:buChar char="•"/>
            </a:pPr>
            <a:endParaRPr lang="en-US" sz="4000" smtClean="0"/>
          </a:p>
          <a:p>
            <a:pPr marL="571500" indent="-571500">
              <a:buFont typeface="Arial" pitchFamily="34" charset="0"/>
              <a:buChar char="•"/>
            </a:pPr>
            <a:endParaRPr lang="en-US" sz="4000"/>
          </a:p>
          <a:p>
            <a:pPr marL="571500" indent="-571500">
              <a:buFont typeface="Arial" pitchFamily="34" charset="0"/>
              <a:buChar char="•"/>
            </a:pPr>
            <a:r>
              <a:rPr lang="en-US" sz="4000" smtClean="0"/>
              <a:t>How many patients did you help?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smtClean="0"/>
              <a:t>Brag here!</a:t>
            </a:r>
          </a:p>
        </p:txBody>
      </p:sp>
      <p:pic>
        <p:nvPicPr>
          <p:cNvPr id="1026" name="Picture 2" descr="C:\Users\jessie\AppData\Local\Microsoft\Windows\INetCache\IE\0NA9PS7F\MP900442441[1]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600" y="13768478"/>
            <a:ext cx="4494490" cy="3528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C:\Users\jessie\AppData\Local\Microsoft\Windows\INetCache\IE\VYN6OKOS\MP900431217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00" y="15184903"/>
            <a:ext cx="2429459" cy="2776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jessie\Desktop\vosh.wm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34" b="83026" l="0" r="93956">
                        <a14:foregroundMark x1="33712" y1="81656" x2="33712" y2="81656"/>
                        <a14:foregroundMark x1="37457" y1="81656" x2="37457" y2="81656"/>
                        <a14:foregroundMark x1="44637" y1="79750" x2="44637" y2="79750"/>
                        <a14:foregroundMark x1="50880" y1="76474" x2="50880" y2="76474"/>
                        <a14:foregroundMark x1="59336" y1="69387" x2="59336" y2="69387"/>
                        <a14:foregroundMark x1="40465" y1="81656" x2="40465" y2="81656"/>
                        <a14:foregroundMark x1="42792" y1="79452" x2="42792" y2="79452"/>
                        <a14:foregroundMark x1="46566" y1="79214" x2="46566" y2="79214"/>
                        <a14:foregroundMark x1="48922" y1="78082" x2="48922" y2="78082"/>
                        <a14:foregroundMark x1="79484" y1="59500" x2="79484" y2="59500"/>
                        <a14:backgroundMark x1="50624" y1="81358" x2="50624" y2="81358"/>
                      </a14:backgroundRemoval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743953" y="13838557"/>
            <a:ext cx="6545215" cy="282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0" y="32461200"/>
            <a:ext cx="21945600" cy="457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C:\Users\jessie\AppData\Local\Microsoft\Windows\INetCache\IE\0NA9PS7F\MP900321043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168" y="27577531"/>
            <a:ext cx="2831411" cy="3969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5" name="TextBox 24"/>
          <p:cNvSpPr txBox="1"/>
          <p:nvPr/>
        </p:nvSpPr>
        <p:spPr>
          <a:xfrm>
            <a:off x="906902" y="1143000"/>
            <a:ext cx="2598298" cy="2862322"/>
          </a:xfrm>
          <a:prstGeom prst="rect">
            <a:avLst/>
          </a:prstGeom>
          <a:noFill/>
          <a:ln w="57150">
            <a:solidFill>
              <a:srgbClr val="4979E5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>Insert</a:t>
            </a:r>
          </a:p>
          <a:p>
            <a:pPr algn="ctr"/>
            <a:r>
              <a:rPr lang="en-US" sz="3600" b="1" smtClean="0"/>
              <a:t>Photo</a:t>
            </a:r>
          </a:p>
          <a:p>
            <a:pPr algn="ctr"/>
            <a:r>
              <a:rPr lang="en-US" sz="3600" b="1" smtClean="0"/>
              <a:t>Here</a:t>
            </a:r>
          </a:p>
          <a:p>
            <a:pPr algn="ctr"/>
            <a:endParaRPr lang="en-US" sz="3600"/>
          </a:p>
        </p:txBody>
      </p:sp>
      <p:sp>
        <p:nvSpPr>
          <p:cNvPr id="26" name="TextBox 25"/>
          <p:cNvSpPr txBox="1"/>
          <p:nvPr/>
        </p:nvSpPr>
        <p:spPr>
          <a:xfrm>
            <a:off x="18477845" y="1143000"/>
            <a:ext cx="2598298" cy="2862322"/>
          </a:xfrm>
          <a:prstGeom prst="rect">
            <a:avLst/>
          </a:prstGeom>
          <a:noFill/>
          <a:ln w="57150">
            <a:solidFill>
              <a:srgbClr val="4979E5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>Insert</a:t>
            </a:r>
          </a:p>
          <a:p>
            <a:pPr algn="ctr"/>
            <a:r>
              <a:rPr lang="en-US" sz="3600" b="1" smtClean="0"/>
              <a:t>Photo</a:t>
            </a:r>
          </a:p>
          <a:p>
            <a:pPr algn="ctr"/>
            <a:r>
              <a:rPr lang="en-US" sz="3600" b="1" smtClean="0"/>
              <a:t>Here</a:t>
            </a:r>
          </a:p>
          <a:p>
            <a:pPr algn="ctr"/>
            <a:endParaRPr lang="en-US" sz="3600"/>
          </a:p>
        </p:txBody>
      </p:sp>
      <p:pic>
        <p:nvPicPr>
          <p:cNvPr id="1027" name="Picture 3" descr="W:\Customers\VoshInternational\LOGO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6861" y="27577531"/>
            <a:ext cx="6009443" cy="424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583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87</Words>
  <Application>Microsoft Office PowerPoint</Application>
  <PresentationFormat>Custom</PresentationFormat>
  <Paragraphs>41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jessie</dc:creator>
  <cp:lastModifiedBy>CustomerService</cp:lastModifiedBy>
  <cp:revision>18</cp:revision>
  <dcterms:created xsi:type="dcterms:W3CDTF">2014-09-12T16:28:42Z</dcterms:created>
  <dcterms:modified xsi:type="dcterms:W3CDTF">2014-10-01T15:12:23Z</dcterms:modified>
</cp:coreProperties>
</file>