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8"/>
  </p:notesMasterIdLst>
  <p:handoutMasterIdLst>
    <p:handoutMasterId r:id="rId9"/>
  </p:handoutMasterIdLst>
  <p:sldIdLst>
    <p:sldId id="266" r:id="rId6"/>
    <p:sldId id="265" r:id="rId7"/>
  </p:sldIdLst>
  <p:sldSz cx="32918400" cy="21945600"/>
  <p:notesSz cx="6858000" cy="9144000"/>
  <p:defaultTextStyle>
    <a:defPPr>
      <a:defRPr lang="en-US"/>
    </a:defPPr>
    <a:lvl1pPr marL="0" algn="l" defTabSz="1567510" rtl="0" eaLnBrk="1" latinLnBrk="0" hangingPunct="1">
      <a:defRPr sz="6200" kern="1200">
        <a:solidFill>
          <a:schemeClr val="tx1"/>
        </a:solidFill>
        <a:latin typeface="+mn-lt"/>
        <a:ea typeface="+mn-ea"/>
        <a:cs typeface="+mn-cs"/>
      </a:defRPr>
    </a:lvl1pPr>
    <a:lvl2pPr marL="1567510" algn="l" defTabSz="1567510" rtl="0" eaLnBrk="1" latinLnBrk="0" hangingPunct="1">
      <a:defRPr sz="6200" kern="1200">
        <a:solidFill>
          <a:schemeClr val="tx1"/>
        </a:solidFill>
        <a:latin typeface="+mn-lt"/>
        <a:ea typeface="+mn-ea"/>
        <a:cs typeface="+mn-cs"/>
      </a:defRPr>
    </a:lvl2pPr>
    <a:lvl3pPr marL="3135020" algn="l" defTabSz="1567510" rtl="0" eaLnBrk="1" latinLnBrk="0" hangingPunct="1">
      <a:defRPr sz="6200" kern="1200">
        <a:solidFill>
          <a:schemeClr val="tx1"/>
        </a:solidFill>
        <a:latin typeface="+mn-lt"/>
        <a:ea typeface="+mn-ea"/>
        <a:cs typeface="+mn-cs"/>
      </a:defRPr>
    </a:lvl3pPr>
    <a:lvl4pPr marL="4702531" algn="l" defTabSz="1567510" rtl="0" eaLnBrk="1" latinLnBrk="0" hangingPunct="1">
      <a:defRPr sz="6200" kern="1200">
        <a:solidFill>
          <a:schemeClr val="tx1"/>
        </a:solidFill>
        <a:latin typeface="+mn-lt"/>
        <a:ea typeface="+mn-ea"/>
        <a:cs typeface="+mn-cs"/>
      </a:defRPr>
    </a:lvl4pPr>
    <a:lvl5pPr marL="6270041" algn="l" defTabSz="1567510" rtl="0" eaLnBrk="1" latinLnBrk="0" hangingPunct="1">
      <a:defRPr sz="6200" kern="1200">
        <a:solidFill>
          <a:schemeClr val="tx1"/>
        </a:solidFill>
        <a:latin typeface="+mn-lt"/>
        <a:ea typeface="+mn-ea"/>
        <a:cs typeface="+mn-cs"/>
      </a:defRPr>
    </a:lvl5pPr>
    <a:lvl6pPr marL="7837551" algn="l" defTabSz="1567510" rtl="0" eaLnBrk="1" latinLnBrk="0" hangingPunct="1">
      <a:defRPr sz="6200" kern="1200">
        <a:solidFill>
          <a:schemeClr val="tx1"/>
        </a:solidFill>
        <a:latin typeface="+mn-lt"/>
        <a:ea typeface="+mn-ea"/>
        <a:cs typeface="+mn-cs"/>
      </a:defRPr>
    </a:lvl6pPr>
    <a:lvl7pPr marL="9405061" algn="l" defTabSz="1567510" rtl="0" eaLnBrk="1" latinLnBrk="0" hangingPunct="1">
      <a:defRPr sz="6200" kern="1200">
        <a:solidFill>
          <a:schemeClr val="tx1"/>
        </a:solidFill>
        <a:latin typeface="+mn-lt"/>
        <a:ea typeface="+mn-ea"/>
        <a:cs typeface="+mn-cs"/>
      </a:defRPr>
    </a:lvl7pPr>
    <a:lvl8pPr marL="10972571" algn="l" defTabSz="1567510" rtl="0" eaLnBrk="1" latinLnBrk="0" hangingPunct="1">
      <a:defRPr sz="6200" kern="1200">
        <a:solidFill>
          <a:schemeClr val="tx1"/>
        </a:solidFill>
        <a:latin typeface="+mn-lt"/>
        <a:ea typeface="+mn-ea"/>
        <a:cs typeface="+mn-cs"/>
      </a:defRPr>
    </a:lvl8pPr>
    <a:lvl9pPr marL="12540082" algn="l" defTabSz="1567510" rtl="0" eaLnBrk="1" latinLnBrk="0" hangingPunct="1">
      <a:defRPr sz="6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0">
          <p15:clr>
            <a:srgbClr val="A4A3A4"/>
          </p15:clr>
        </p15:guide>
        <p15:guide id="2" orient="horz" pos="13393">
          <p15:clr>
            <a:srgbClr val="A4A3A4"/>
          </p15:clr>
        </p15:guide>
        <p15:guide id="3" pos="13486">
          <p15:clr>
            <a:srgbClr val="A4A3A4"/>
          </p15:clr>
        </p15:guide>
        <p15:guide id="4" pos="7252">
          <p15:clr>
            <a:srgbClr val="A4A3A4"/>
          </p15:clr>
        </p15:guide>
        <p15:guide id="5" pos="720">
          <p15:clr>
            <a:srgbClr val="A4A3A4"/>
          </p15:clr>
        </p15:guide>
        <p15:guide id="6" pos="20017">
          <p15:clr>
            <a:srgbClr val="A4A3A4"/>
          </p15:clr>
        </p15:guide>
        <p15:guide id="7" pos="10368">
          <p15:clr>
            <a:srgbClr val="A4A3A4"/>
          </p15:clr>
        </p15:guide>
        <p15:guide id="8" pos="6963">
          <p15:clr>
            <a:srgbClr val="A4A3A4"/>
          </p15:clr>
        </p15:guide>
        <p15:guide id="9" pos="13771">
          <p15:clr>
            <a:srgbClr val="A4A3A4"/>
          </p15:clr>
        </p15:guide>
        <p15:guide id="10" pos="10514">
          <p15:clr>
            <a:srgbClr val="A4A3A4"/>
          </p15:clr>
        </p15:guide>
        <p15:guide id="11" pos="10225">
          <p15:clr>
            <a:srgbClr val="A4A3A4"/>
          </p15:clr>
        </p15:guide>
        <p15:guide id="12" pos="5328">
          <p15:clr>
            <a:srgbClr val="A4A3A4"/>
          </p15:clr>
        </p15:guide>
        <p15:guide id="13" pos="5616">
          <p15:clr>
            <a:srgbClr val="A4A3A4"/>
          </p15:clr>
        </p15:guide>
        <p15:guide id="14" pos="15121">
          <p15:clr>
            <a:srgbClr val="A4A3A4"/>
          </p15:clr>
        </p15:guide>
        <p15:guide id="15" pos="154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BE00"/>
    <a:srgbClr val="E5E7E7"/>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25" autoAdjust="0"/>
    <p:restoredTop sz="96433" autoAdjust="0"/>
  </p:normalViewPr>
  <p:slideViewPr>
    <p:cSldViewPr snapToGrid="0" snapToObjects="1" showGuides="1">
      <p:cViewPr varScale="1">
        <p:scale>
          <a:sx n="34" d="100"/>
          <a:sy n="34" d="100"/>
        </p:scale>
        <p:origin x="1104" y="156"/>
      </p:cViewPr>
      <p:guideLst>
        <p:guide orient="horz" pos="2590"/>
        <p:guide orient="horz" pos="13393"/>
        <p:guide pos="13486"/>
        <p:guide pos="7252"/>
        <p:guide pos="720"/>
        <p:guide pos="20017"/>
        <p:guide pos="10368"/>
        <p:guide pos="6963"/>
        <p:guide pos="13771"/>
        <p:guide pos="10514"/>
        <p:guide pos="10225"/>
        <p:guide pos="5328"/>
        <p:guide pos="5616"/>
        <p:guide pos="15121"/>
        <p:guide pos="15409"/>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9A7593-0591-6E4D-9A10-C934038A47DB}" type="datetimeFigureOut">
              <a:rPr lang="en-US" smtClean="0"/>
              <a:t>4/1/2016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9AEFA2-B88A-3E46-A0CE-06B5E9F6FF04}" type="slidenum">
              <a:rPr lang="en-US" smtClean="0"/>
              <a:t>‹#›</a:t>
            </a:fld>
            <a:endParaRPr lang="en-US"/>
          </a:p>
        </p:txBody>
      </p:sp>
    </p:spTree>
    <p:extLst>
      <p:ext uri="{BB962C8B-B14F-4D97-AF65-F5344CB8AC3E}">
        <p14:creationId xmlns:p14="http://schemas.microsoft.com/office/powerpoint/2010/main" val="2289946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564787-6972-4484-8945-322903872A5F}" type="datetimeFigureOut">
              <a:rPr lang="en-US" smtClean="0"/>
              <a:t>4/1/2016</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3A73CF-85DE-46C4-8D45-CE76FFEFBBBC}" type="slidenum">
              <a:rPr lang="en-US" smtClean="0"/>
              <a:t>‹#›</a:t>
            </a:fld>
            <a:endParaRPr lang="en-US"/>
          </a:p>
        </p:txBody>
      </p:sp>
    </p:spTree>
    <p:extLst>
      <p:ext uri="{BB962C8B-B14F-4D97-AF65-F5344CB8AC3E}">
        <p14:creationId xmlns:p14="http://schemas.microsoft.com/office/powerpoint/2010/main" val="4265049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16916400" cy="3200400"/>
          </a:xfrm>
        </p:spPr>
        <p:txBody>
          <a:bodyPr/>
          <a:lstStyle>
            <a:lvl1pPr>
              <a:defRPr sz="6000"/>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1143000" y="4114799"/>
            <a:ext cx="30633988" cy="17145000"/>
          </a:xfrm>
        </p:spPr>
        <p:txBody>
          <a:bodyPr/>
          <a:lstStyle>
            <a:lvl5pPr>
              <a:defRPr/>
            </a:lvl5pPr>
            <a:lvl6pPr marL="4572000">
              <a:defRPr/>
            </a:lvl6pPr>
            <a:lvl7pPr marL="5486400">
              <a:defRPr baseline="0"/>
            </a:lvl7pPr>
            <a:lvl8pPr marL="6400800">
              <a:defRPr/>
            </a:lvl8pPr>
            <a:lvl9pPr marL="7315200">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935572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16916400" cy="3200400"/>
          </a:xfrm>
        </p:spPr>
        <p:txBody>
          <a:bodyPr/>
          <a:lstStyle>
            <a:lvl1pPr>
              <a:defRPr sz="6000"/>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1143000" y="4114800"/>
            <a:ext cx="15089188" cy="1714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3"/>
          <p:cNvSpPr>
            <a:spLocks noGrp="1"/>
          </p:cNvSpPr>
          <p:nvPr>
            <p:ph sz="quarter" idx="11"/>
          </p:nvPr>
        </p:nvSpPr>
        <p:spPr>
          <a:xfrm>
            <a:off x="16687800" y="4114800"/>
            <a:ext cx="15089188" cy="1714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58935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16916400" cy="3200400"/>
          </a:xfrm>
        </p:spPr>
        <p:txBody>
          <a:bodyPr/>
          <a:lstStyle>
            <a:lvl1pPr>
              <a:defRPr sz="6000"/>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1142999" y="4114800"/>
            <a:ext cx="9902952" cy="1714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3"/>
          <p:cNvSpPr>
            <a:spLocks noGrp="1"/>
          </p:cNvSpPr>
          <p:nvPr>
            <p:ph sz="quarter" idx="11"/>
          </p:nvPr>
        </p:nvSpPr>
        <p:spPr>
          <a:xfrm>
            <a:off x="11503152" y="4114800"/>
            <a:ext cx="9902952" cy="1714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quarter" idx="12"/>
          </p:nvPr>
        </p:nvSpPr>
        <p:spPr>
          <a:xfrm>
            <a:off x="21863304" y="4114800"/>
            <a:ext cx="9902952" cy="1714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85978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Column">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16916400" cy="3200400"/>
          </a:xfrm>
        </p:spPr>
        <p:txBody>
          <a:bodyPr/>
          <a:lstStyle>
            <a:lvl1pPr>
              <a:defRPr sz="6000"/>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1143000" y="4114800"/>
            <a:ext cx="7315200" cy="1714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quarter" idx="11"/>
          </p:nvPr>
        </p:nvSpPr>
        <p:spPr>
          <a:xfrm>
            <a:off x="8915400" y="4114800"/>
            <a:ext cx="7315200" cy="1714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3"/>
          <p:cNvSpPr>
            <a:spLocks noGrp="1"/>
          </p:cNvSpPr>
          <p:nvPr>
            <p:ph sz="quarter" idx="12"/>
          </p:nvPr>
        </p:nvSpPr>
        <p:spPr>
          <a:xfrm>
            <a:off x="16689388" y="4114800"/>
            <a:ext cx="7315200" cy="1714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3"/>
          <p:cNvSpPr>
            <a:spLocks noGrp="1"/>
          </p:cNvSpPr>
          <p:nvPr>
            <p:ph sz="quarter" idx="13"/>
          </p:nvPr>
        </p:nvSpPr>
        <p:spPr>
          <a:xfrm>
            <a:off x="24461788" y="4114800"/>
            <a:ext cx="7315200" cy="1714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577353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0" y="228600"/>
            <a:ext cx="25420320" cy="3200400"/>
          </a:xfrm>
          <a:prstGeom prst="rect">
            <a:avLst/>
          </a:prstGeom>
        </p:spPr>
        <p:txBody>
          <a:bodyPr vert="horz" lIns="0" tIns="0" rIns="0" bIns="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43000" y="4114800"/>
            <a:ext cx="30633988" cy="17145000"/>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lang="en-US" dirty="0"/>
          </a:p>
        </p:txBody>
      </p:sp>
      <p:pic>
        <p:nvPicPr>
          <p:cNvPr id="5" name="Picture 4" descr="36x24_ppt_header_bar.jp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32918400" cy="3657600"/>
          </a:xfrm>
          <a:prstGeom prst="rect">
            <a:avLst/>
          </a:prstGeom>
        </p:spPr>
      </p:pic>
    </p:spTree>
    <p:extLst>
      <p:ext uri="{BB962C8B-B14F-4D97-AF65-F5344CB8AC3E}">
        <p14:creationId xmlns:p14="http://schemas.microsoft.com/office/powerpoint/2010/main" val="2986310569"/>
      </p:ext>
    </p:extLst>
  </p:cSld>
  <p:clrMap bg1="lt1" tx1="dk1" bg2="lt2" tx2="dk2" accent1="accent1" accent2="accent2" accent3="accent3" accent4="accent4" accent5="accent5" accent6="accent6" hlink="hlink" folHlink="folHlink"/>
  <p:sldLayoutIdLst>
    <p:sldLayoutId id="2147483661" r:id="rId1"/>
    <p:sldLayoutId id="2147483660" r:id="rId2"/>
    <p:sldLayoutId id="2147483662" r:id="rId3"/>
    <p:sldLayoutId id="2147483663" r:id="rId4"/>
  </p:sldLayoutIdLst>
  <p:txStyles>
    <p:titleStyle>
      <a:lvl1pPr algn="l" defTabSz="1567510" rtl="0" eaLnBrk="1" latinLnBrk="0" hangingPunct="1">
        <a:spcBef>
          <a:spcPct val="0"/>
        </a:spcBef>
        <a:buNone/>
        <a:defRPr sz="6000" b="1" i="0" kern="1200">
          <a:solidFill>
            <a:schemeClr val="tx1"/>
          </a:solidFill>
          <a:latin typeface="Arial"/>
          <a:ea typeface="+mj-ea"/>
          <a:cs typeface="Arial"/>
        </a:defRPr>
      </a:lvl1pPr>
    </p:titleStyle>
    <p:bodyStyle>
      <a:lvl1pPr marL="0" indent="0" algn="l" defTabSz="1567510" rtl="0" eaLnBrk="1" latinLnBrk="0" hangingPunct="1">
        <a:spcBef>
          <a:spcPts val="1200"/>
        </a:spcBef>
        <a:buFont typeface="Arial"/>
        <a:buNone/>
        <a:defRPr sz="4800" kern="1200">
          <a:solidFill>
            <a:schemeClr val="tx1"/>
          </a:solidFill>
          <a:latin typeface="Arial"/>
          <a:ea typeface="+mn-ea"/>
          <a:cs typeface="Arial"/>
        </a:defRPr>
      </a:lvl1pPr>
      <a:lvl2pPr marL="914400" indent="0" algn="l" defTabSz="1567510" rtl="0" eaLnBrk="1" latinLnBrk="0" hangingPunct="1">
        <a:spcBef>
          <a:spcPts val="1200"/>
        </a:spcBef>
        <a:buFontTx/>
        <a:buNone/>
        <a:defRPr sz="4800" kern="1200">
          <a:solidFill>
            <a:schemeClr val="tx1"/>
          </a:solidFill>
          <a:latin typeface="Arial"/>
          <a:ea typeface="+mn-ea"/>
          <a:cs typeface="Arial"/>
        </a:defRPr>
      </a:lvl2pPr>
      <a:lvl3pPr marL="1828800" indent="0" algn="l" defTabSz="1567510" rtl="0" eaLnBrk="1" latinLnBrk="0" hangingPunct="1">
        <a:spcBef>
          <a:spcPts val="1200"/>
        </a:spcBef>
        <a:buFont typeface="Arial"/>
        <a:buNone/>
        <a:defRPr sz="4800" kern="1200">
          <a:solidFill>
            <a:schemeClr val="tx1"/>
          </a:solidFill>
          <a:latin typeface="Arial"/>
          <a:ea typeface="+mn-ea"/>
          <a:cs typeface="Arial"/>
        </a:defRPr>
      </a:lvl3pPr>
      <a:lvl4pPr marL="2743200" indent="0" algn="l" defTabSz="1567510" rtl="0" eaLnBrk="1" latinLnBrk="0" hangingPunct="1">
        <a:spcBef>
          <a:spcPts val="1200"/>
        </a:spcBef>
        <a:buFontTx/>
        <a:buNone/>
        <a:defRPr sz="4800" kern="1200">
          <a:solidFill>
            <a:schemeClr val="tx1"/>
          </a:solidFill>
          <a:latin typeface="Arial"/>
          <a:ea typeface="+mn-ea"/>
          <a:cs typeface="Arial"/>
        </a:defRPr>
      </a:lvl4pPr>
      <a:lvl5pPr marL="3657600" indent="0" algn="l" defTabSz="1567510" rtl="0" eaLnBrk="1" latinLnBrk="0" hangingPunct="1">
        <a:spcBef>
          <a:spcPts val="1200"/>
        </a:spcBef>
        <a:buFont typeface="Arial"/>
        <a:buNone/>
        <a:defRPr sz="4800" kern="1200">
          <a:solidFill>
            <a:schemeClr val="tx1"/>
          </a:solidFill>
          <a:latin typeface="Arial"/>
          <a:ea typeface="+mn-ea"/>
          <a:cs typeface="Arial"/>
        </a:defRPr>
      </a:lvl5pPr>
      <a:lvl6pPr marL="4572000" indent="0" algn="l" defTabSz="1567510" rtl="0" eaLnBrk="1" latinLnBrk="0" hangingPunct="1">
        <a:spcBef>
          <a:spcPts val="1200"/>
        </a:spcBef>
        <a:buFont typeface="Arial"/>
        <a:buNone/>
        <a:defRPr sz="4800" kern="1200">
          <a:solidFill>
            <a:schemeClr val="tx1"/>
          </a:solidFill>
          <a:latin typeface="Arial" panose="020B0604020202020204" pitchFamily="34" charset="0"/>
          <a:ea typeface="+mn-ea"/>
          <a:cs typeface="Arial" panose="020B0604020202020204" pitchFamily="34" charset="0"/>
        </a:defRPr>
      </a:lvl6pPr>
      <a:lvl7pPr marL="5486400" indent="0" algn="l" defTabSz="1567510" rtl="0" eaLnBrk="1" latinLnBrk="0" hangingPunct="1">
        <a:spcBef>
          <a:spcPts val="1200"/>
        </a:spcBef>
        <a:buFont typeface="Arial"/>
        <a:buNone/>
        <a:defRPr sz="4800" kern="1200">
          <a:solidFill>
            <a:schemeClr val="tx1"/>
          </a:solidFill>
          <a:latin typeface="Arial" panose="020B0604020202020204" pitchFamily="34" charset="0"/>
          <a:ea typeface="+mn-ea"/>
          <a:cs typeface="Arial" panose="020B0604020202020204" pitchFamily="34" charset="0"/>
        </a:defRPr>
      </a:lvl7pPr>
      <a:lvl8pPr marL="6400800" indent="0" algn="l" defTabSz="1567510" rtl="0" eaLnBrk="1" latinLnBrk="0" hangingPunct="1">
        <a:spcBef>
          <a:spcPts val="1200"/>
        </a:spcBef>
        <a:buFont typeface="Arial"/>
        <a:buNone/>
        <a:defRPr sz="4800" kern="1200">
          <a:solidFill>
            <a:schemeClr val="tx1"/>
          </a:solidFill>
          <a:latin typeface="Arial" panose="020B0604020202020204" pitchFamily="34" charset="0"/>
          <a:ea typeface="+mn-ea"/>
          <a:cs typeface="Arial" panose="020B0604020202020204" pitchFamily="34" charset="0"/>
        </a:defRPr>
      </a:lvl8pPr>
      <a:lvl9pPr marL="7315200" indent="0" algn="l" defTabSz="1567510" rtl="0" eaLnBrk="1" latinLnBrk="0" hangingPunct="1">
        <a:spcBef>
          <a:spcPts val="1200"/>
        </a:spcBef>
        <a:buFont typeface="Arial"/>
        <a:buNone/>
        <a:defRPr sz="4800" kern="1200">
          <a:solidFill>
            <a:schemeClr val="tx1"/>
          </a:solidFill>
          <a:latin typeface="Arial" panose="020B0604020202020204" pitchFamily="34" charset="0"/>
          <a:ea typeface="+mn-ea"/>
          <a:cs typeface="Arial" panose="020B0604020202020204" pitchFamily="34" charset="0"/>
        </a:defRPr>
      </a:lvl9pPr>
    </p:bodyStyle>
    <p:otherStyle>
      <a:defPPr>
        <a:defRPr lang="en-US"/>
      </a:defPPr>
      <a:lvl1pPr marL="0" algn="l" defTabSz="1567510" rtl="0" eaLnBrk="1" latinLnBrk="0" hangingPunct="1">
        <a:defRPr sz="6200" kern="1200">
          <a:solidFill>
            <a:schemeClr val="tx1"/>
          </a:solidFill>
          <a:latin typeface="+mn-lt"/>
          <a:ea typeface="+mn-ea"/>
          <a:cs typeface="+mn-cs"/>
        </a:defRPr>
      </a:lvl1pPr>
      <a:lvl2pPr marL="1567510" algn="l" defTabSz="1567510" rtl="0" eaLnBrk="1" latinLnBrk="0" hangingPunct="1">
        <a:defRPr sz="6200" kern="1200">
          <a:solidFill>
            <a:schemeClr val="tx1"/>
          </a:solidFill>
          <a:latin typeface="+mn-lt"/>
          <a:ea typeface="+mn-ea"/>
          <a:cs typeface="+mn-cs"/>
        </a:defRPr>
      </a:lvl2pPr>
      <a:lvl3pPr marL="3135020" algn="l" defTabSz="1567510" rtl="0" eaLnBrk="1" latinLnBrk="0" hangingPunct="1">
        <a:defRPr sz="6200" kern="1200">
          <a:solidFill>
            <a:schemeClr val="tx1"/>
          </a:solidFill>
          <a:latin typeface="+mn-lt"/>
          <a:ea typeface="+mn-ea"/>
          <a:cs typeface="+mn-cs"/>
        </a:defRPr>
      </a:lvl3pPr>
      <a:lvl4pPr marL="4702531" algn="l" defTabSz="1567510" rtl="0" eaLnBrk="1" latinLnBrk="0" hangingPunct="1">
        <a:defRPr sz="6200" kern="1200">
          <a:solidFill>
            <a:schemeClr val="tx1"/>
          </a:solidFill>
          <a:latin typeface="+mn-lt"/>
          <a:ea typeface="+mn-ea"/>
          <a:cs typeface="+mn-cs"/>
        </a:defRPr>
      </a:lvl4pPr>
      <a:lvl5pPr marL="6270041" algn="l" defTabSz="1567510" rtl="0" eaLnBrk="1" latinLnBrk="0" hangingPunct="1">
        <a:defRPr sz="6200" kern="1200">
          <a:solidFill>
            <a:schemeClr val="tx1"/>
          </a:solidFill>
          <a:latin typeface="+mn-lt"/>
          <a:ea typeface="+mn-ea"/>
          <a:cs typeface="+mn-cs"/>
        </a:defRPr>
      </a:lvl5pPr>
      <a:lvl6pPr marL="7837551" algn="l" defTabSz="1567510" rtl="0" eaLnBrk="1" latinLnBrk="0" hangingPunct="1">
        <a:defRPr sz="6200" kern="1200">
          <a:solidFill>
            <a:schemeClr val="tx1"/>
          </a:solidFill>
          <a:latin typeface="+mn-lt"/>
          <a:ea typeface="+mn-ea"/>
          <a:cs typeface="+mn-cs"/>
        </a:defRPr>
      </a:lvl6pPr>
      <a:lvl7pPr marL="9405061" algn="l" defTabSz="1567510" rtl="0" eaLnBrk="1" latinLnBrk="0" hangingPunct="1">
        <a:defRPr sz="6200" kern="1200">
          <a:solidFill>
            <a:schemeClr val="tx1"/>
          </a:solidFill>
          <a:latin typeface="+mn-lt"/>
          <a:ea typeface="+mn-ea"/>
          <a:cs typeface="+mn-cs"/>
        </a:defRPr>
      </a:lvl7pPr>
      <a:lvl8pPr marL="10972571" algn="l" defTabSz="1567510" rtl="0" eaLnBrk="1" latinLnBrk="0" hangingPunct="1">
        <a:defRPr sz="6200" kern="1200">
          <a:solidFill>
            <a:schemeClr val="tx1"/>
          </a:solidFill>
          <a:latin typeface="+mn-lt"/>
          <a:ea typeface="+mn-ea"/>
          <a:cs typeface="+mn-cs"/>
        </a:defRPr>
      </a:lvl8pPr>
      <a:lvl9pPr marL="12540082" algn="l" defTabSz="156751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2"/>
          <p:cNvGrpSpPr>
            <a:grpSpLocks/>
          </p:cNvGrpSpPr>
          <p:nvPr/>
        </p:nvGrpSpPr>
        <p:grpSpPr bwMode="auto">
          <a:xfrm>
            <a:off x="228600" y="4029075"/>
            <a:ext cx="32277050" cy="17568864"/>
            <a:chOff x="468313" y="5080000"/>
            <a:chExt cx="31977012" cy="16495713"/>
          </a:xfrm>
        </p:grpSpPr>
        <p:grpSp>
          <p:nvGrpSpPr>
            <p:cNvPr id="7" name="Group 1"/>
            <p:cNvGrpSpPr>
              <a:grpSpLocks/>
            </p:cNvGrpSpPr>
            <p:nvPr/>
          </p:nvGrpSpPr>
          <p:grpSpPr bwMode="auto">
            <a:xfrm>
              <a:off x="468313" y="5080000"/>
              <a:ext cx="31977012" cy="16495713"/>
              <a:chOff x="468313" y="5080000"/>
              <a:chExt cx="31977012" cy="16495713"/>
            </a:xfrm>
          </p:grpSpPr>
          <p:sp>
            <p:nvSpPr>
              <p:cNvPr id="9" name="Rectangle 8"/>
              <p:cNvSpPr>
                <a:spLocks noChangeArrowheads="1"/>
              </p:cNvSpPr>
              <p:nvPr/>
            </p:nvSpPr>
            <p:spPr bwMode="auto">
              <a:xfrm>
                <a:off x="22020213" y="5080000"/>
                <a:ext cx="10425112" cy="16459200"/>
              </a:xfrm>
              <a:prstGeom prst="rect">
                <a:avLst/>
              </a:prstGeom>
              <a:solidFill>
                <a:srgbClr val="F2F2F2"/>
              </a:solid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defRPr/>
                </a:pPr>
                <a:endParaRPr lang="en-US">
                  <a:solidFill>
                    <a:schemeClr val="lt1"/>
                  </a:solidFill>
                  <a:latin typeface="+mn-lt"/>
                  <a:ea typeface="+mn-ea"/>
                </a:endParaRPr>
              </a:p>
            </p:txBody>
          </p:sp>
          <p:sp>
            <p:nvSpPr>
              <p:cNvPr id="10" name="Rectangle 9"/>
              <p:cNvSpPr>
                <a:spLocks noChangeArrowheads="1"/>
              </p:cNvSpPr>
              <p:nvPr/>
            </p:nvSpPr>
            <p:spPr bwMode="auto">
              <a:xfrm>
                <a:off x="11266488" y="5102225"/>
                <a:ext cx="10423525" cy="16459200"/>
              </a:xfrm>
              <a:prstGeom prst="rect">
                <a:avLst/>
              </a:prstGeom>
              <a:solidFill>
                <a:srgbClr val="F2F2F2"/>
              </a:solid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defRPr/>
                </a:pPr>
                <a:endParaRPr lang="en-US">
                  <a:solidFill>
                    <a:schemeClr val="lt1"/>
                  </a:solidFill>
                  <a:latin typeface="+mn-lt"/>
                  <a:ea typeface="+mn-ea"/>
                </a:endParaRPr>
              </a:p>
            </p:txBody>
          </p:sp>
          <p:sp>
            <p:nvSpPr>
              <p:cNvPr id="11" name="Rectangle 10"/>
              <p:cNvSpPr>
                <a:spLocks noChangeArrowheads="1"/>
              </p:cNvSpPr>
              <p:nvPr/>
            </p:nvSpPr>
            <p:spPr bwMode="auto">
              <a:xfrm>
                <a:off x="468313" y="5116513"/>
                <a:ext cx="10423525" cy="16459200"/>
              </a:xfrm>
              <a:prstGeom prst="rect">
                <a:avLst/>
              </a:prstGeom>
              <a:solidFill>
                <a:srgbClr val="F2F2F2"/>
              </a:solid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defRPr/>
                </a:pPr>
                <a:endParaRPr lang="en-US">
                  <a:solidFill>
                    <a:schemeClr val="lt1"/>
                  </a:solidFill>
                  <a:latin typeface="+mn-lt"/>
                  <a:ea typeface="+mn-ea"/>
                </a:endParaRPr>
              </a:p>
            </p:txBody>
          </p:sp>
        </p:grpSp>
        <p:pic>
          <p:nvPicPr>
            <p:cNvPr id="8"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879925" y="19432588"/>
              <a:ext cx="2560638"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 name="Text Box 59"/>
          <p:cNvSpPr txBox="1">
            <a:spLocks noChangeArrowheads="1"/>
          </p:cNvSpPr>
          <p:nvPr/>
        </p:nvSpPr>
        <p:spPr bwMode="auto">
          <a:xfrm>
            <a:off x="460064" y="4205288"/>
            <a:ext cx="10058400" cy="812530"/>
          </a:xfrm>
          <a:prstGeom prst="rect">
            <a:avLst/>
          </a:prstGeom>
          <a:solidFill>
            <a:schemeClr val="tx1"/>
          </a:solidFill>
          <a:ln w="9525">
            <a:solidFill>
              <a:schemeClr val="tx1"/>
            </a:solidFill>
            <a:miter lim="800000"/>
            <a:headEnd/>
            <a:tailEnd/>
          </a:ln>
        </p:spPr>
        <p:txBody>
          <a:bodyPr lIns="73152" tIns="36576" rIns="73152" bIns="36576">
            <a:spAutoFit/>
          </a:bodyPr>
          <a:lstStyle>
            <a:lvl1pPr defTabSz="731838">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31838">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31838">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31838">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31838">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4800" b="1" dirty="0" smtClean="0">
                <a:solidFill>
                  <a:srgbClr val="FFCC00"/>
                </a:solidFill>
                <a:latin typeface="Arial" panose="020B0604020202020204" pitchFamily="34" charset="0"/>
              </a:rPr>
              <a:t>Focus</a:t>
            </a:r>
            <a:endParaRPr lang="en-US" altLang="en-US" sz="4800" b="1" dirty="0">
              <a:solidFill>
                <a:srgbClr val="FFCC00"/>
              </a:solidFill>
              <a:latin typeface="Arial" panose="020B0604020202020204" pitchFamily="34" charset="0"/>
            </a:endParaRPr>
          </a:p>
        </p:txBody>
      </p:sp>
      <p:sp>
        <p:nvSpPr>
          <p:cNvPr id="23" name="Title 3"/>
          <p:cNvSpPr txBox="1">
            <a:spLocks/>
          </p:cNvSpPr>
          <p:nvPr/>
        </p:nvSpPr>
        <p:spPr>
          <a:xfrm>
            <a:off x="312738" y="88616"/>
            <a:ext cx="18003837" cy="3273709"/>
          </a:xfrm>
          <a:prstGeom prst="rect">
            <a:avLst/>
          </a:prstGeom>
        </p:spPr>
        <p:txBody>
          <a:bodyPr vert="horz" lIns="0" tIns="0" rIns="0" bIns="0" rtlCol="0" anchor="ctr">
            <a:noAutofit/>
          </a:bodyPr>
          <a:lstStyle>
            <a:lvl1pPr algn="l" defTabSz="1567510" rtl="0" eaLnBrk="1" latinLnBrk="0" hangingPunct="1">
              <a:spcBef>
                <a:spcPct val="0"/>
              </a:spcBef>
              <a:buNone/>
              <a:defRPr sz="6000" b="1" i="0" kern="1200">
                <a:solidFill>
                  <a:schemeClr val="tx1"/>
                </a:solidFill>
                <a:latin typeface="Arial"/>
                <a:ea typeface="+mj-ea"/>
                <a:cs typeface="Arial"/>
              </a:defRPr>
            </a:lvl1pPr>
          </a:lstStyle>
          <a:p>
            <a:pPr algn="ctr"/>
            <a:r>
              <a:rPr lang="en-US" altLang="en-US" dirty="0">
                <a:latin typeface="Arial" panose="020B0604020202020204" pitchFamily="34" charset="0"/>
              </a:rPr>
              <a:t>Performance </a:t>
            </a:r>
            <a:r>
              <a:rPr lang="en-US" altLang="en-US">
                <a:latin typeface="Arial" panose="020B0604020202020204" pitchFamily="34" charset="0"/>
              </a:rPr>
              <a:t>Improvement </a:t>
            </a:r>
            <a:r>
              <a:rPr lang="en-US" altLang="en-US" smtClean="0">
                <a:latin typeface="Arial" panose="020B0604020202020204" pitchFamily="34" charset="0"/>
              </a:rPr>
              <a:t>Poster </a:t>
            </a:r>
            <a:r>
              <a:rPr lang="en-US" altLang="en-US" smtClean="0">
                <a:latin typeface="Arial" panose="020B0604020202020204" pitchFamily="34" charset="0"/>
                <a:cs typeface="Arial" panose="020B0604020202020204" pitchFamily="34" charset="0"/>
              </a:rPr>
              <a:t>Title</a:t>
            </a: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sz="4000" dirty="0" smtClean="0">
                <a:latin typeface="Arial" panose="020B0604020202020204" pitchFamily="34" charset="0"/>
                <a:cs typeface="Arial" panose="020B0604020202020204" pitchFamily="34" charset="0"/>
              </a:rPr>
              <a:t>Author(s) Name(s), Degree, License, Certification, Institution and/or Department Affiliations</a:t>
            </a:r>
            <a:r>
              <a:rPr lang="en-US" altLang="en-US" sz="4000" baseline="30000" dirty="0" smtClean="0">
                <a:latin typeface="Arial" panose="020B0604020202020204" pitchFamily="34" charset="0"/>
                <a:cs typeface="Arial" panose="020B0604020202020204" pitchFamily="34" charset="0"/>
              </a:rPr>
              <a:t/>
            </a:r>
            <a:br>
              <a:rPr lang="en-US" altLang="en-US" sz="4000" baseline="30000" dirty="0" smtClean="0">
                <a:latin typeface="Arial" panose="020B0604020202020204" pitchFamily="34" charset="0"/>
                <a:cs typeface="Arial" panose="020B0604020202020204" pitchFamily="34" charset="0"/>
              </a:rPr>
            </a:br>
            <a:endParaRPr lang="en-US" altLang="en-US" sz="4000" dirty="0" smtClean="0"/>
          </a:p>
        </p:txBody>
      </p:sp>
      <p:sp>
        <p:nvSpPr>
          <p:cNvPr id="24" name="Text Box 59"/>
          <p:cNvSpPr txBox="1">
            <a:spLocks noChangeArrowheads="1"/>
          </p:cNvSpPr>
          <p:nvPr/>
        </p:nvSpPr>
        <p:spPr bwMode="auto">
          <a:xfrm>
            <a:off x="11359557" y="4205018"/>
            <a:ext cx="10058400" cy="812800"/>
          </a:xfrm>
          <a:prstGeom prst="rect">
            <a:avLst/>
          </a:prstGeom>
          <a:solidFill>
            <a:schemeClr val="tx1"/>
          </a:solidFill>
          <a:ln w="9525">
            <a:solidFill>
              <a:schemeClr val="tx1"/>
            </a:solidFill>
            <a:miter lim="800000"/>
            <a:headEnd/>
            <a:tailEnd/>
          </a:ln>
        </p:spPr>
        <p:txBody>
          <a:bodyPr lIns="73152" tIns="36576" rIns="73152" bIns="36576">
            <a:spAutoFit/>
          </a:bodyPr>
          <a:lstStyle>
            <a:lvl1pPr defTabSz="731838">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31838">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31838">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31838">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31838">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4800" b="1">
                <a:solidFill>
                  <a:srgbClr val="FFCC00"/>
                </a:solidFill>
                <a:latin typeface="Arial" panose="020B0604020202020204" pitchFamily="34" charset="0"/>
                <a:ea typeface="ヒラギノ角ゴ Pro W3" charset="-128"/>
                <a:cs typeface="Arial" panose="020B0604020202020204" pitchFamily="34" charset="0"/>
              </a:rPr>
              <a:t>Develop</a:t>
            </a:r>
          </a:p>
        </p:txBody>
      </p:sp>
      <p:sp>
        <p:nvSpPr>
          <p:cNvPr id="25" name="Text Box 59"/>
          <p:cNvSpPr txBox="1">
            <a:spLocks noChangeArrowheads="1"/>
          </p:cNvSpPr>
          <p:nvPr/>
        </p:nvSpPr>
        <p:spPr bwMode="auto">
          <a:xfrm>
            <a:off x="22214985" y="4205018"/>
            <a:ext cx="10058400" cy="812800"/>
          </a:xfrm>
          <a:prstGeom prst="rect">
            <a:avLst/>
          </a:prstGeom>
          <a:solidFill>
            <a:srgbClr val="000000"/>
          </a:solidFill>
          <a:ln w="9525">
            <a:solidFill>
              <a:schemeClr val="tx1"/>
            </a:solidFill>
            <a:miter lim="800000"/>
            <a:headEnd/>
            <a:tailEnd/>
          </a:ln>
        </p:spPr>
        <p:txBody>
          <a:bodyPr lIns="73152" tIns="36576" rIns="73152" bIns="36576">
            <a:spAutoFit/>
          </a:bodyPr>
          <a:lstStyle>
            <a:lvl1pPr defTabSz="731838">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31838">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31838">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31838">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31838">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4800" b="1">
                <a:solidFill>
                  <a:srgbClr val="FFCC00"/>
                </a:solidFill>
                <a:latin typeface="Arial" panose="020B0604020202020204" pitchFamily="34" charset="0"/>
                <a:ea typeface="ヒラギノ角ゴ Pro W3" charset="-128"/>
                <a:cs typeface="Arial" panose="020B0604020202020204" pitchFamily="34" charset="0"/>
              </a:rPr>
              <a:t>Evaluate</a:t>
            </a:r>
          </a:p>
        </p:txBody>
      </p:sp>
      <p:sp>
        <p:nvSpPr>
          <p:cNvPr id="26" name="Text Box 59"/>
          <p:cNvSpPr txBox="1">
            <a:spLocks noChangeArrowheads="1"/>
          </p:cNvSpPr>
          <p:nvPr/>
        </p:nvSpPr>
        <p:spPr bwMode="auto">
          <a:xfrm>
            <a:off x="460064" y="9045305"/>
            <a:ext cx="10058400" cy="812800"/>
          </a:xfrm>
          <a:prstGeom prst="rect">
            <a:avLst/>
          </a:prstGeom>
          <a:solidFill>
            <a:schemeClr val="tx1"/>
          </a:solidFill>
          <a:ln w="9525">
            <a:solidFill>
              <a:schemeClr val="tx1"/>
            </a:solidFill>
            <a:miter lim="800000"/>
            <a:headEnd/>
            <a:tailEnd/>
          </a:ln>
        </p:spPr>
        <p:txBody>
          <a:bodyPr lIns="73152" tIns="36576" rIns="73152" bIns="36576">
            <a:spAutoFit/>
          </a:bodyPr>
          <a:lstStyle>
            <a:lvl1pPr defTabSz="731838">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31838">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31838">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31838">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31838">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4800" b="1">
                <a:solidFill>
                  <a:srgbClr val="FFCC00"/>
                </a:solidFill>
                <a:latin typeface="Arial" panose="020B0604020202020204" pitchFamily="34" charset="0"/>
                <a:ea typeface="ヒラギノ角ゴ Pro W3" charset="-128"/>
                <a:cs typeface="Arial" panose="020B0604020202020204" pitchFamily="34" charset="0"/>
              </a:rPr>
              <a:t>Background</a:t>
            </a:r>
          </a:p>
        </p:txBody>
      </p:sp>
      <p:sp>
        <p:nvSpPr>
          <p:cNvPr id="27" name="Text Box 59"/>
          <p:cNvSpPr txBox="1">
            <a:spLocks noChangeArrowheads="1"/>
          </p:cNvSpPr>
          <p:nvPr/>
        </p:nvSpPr>
        <p:spPr bwMode="auto">
          <a:xfrm>
            <a:off x="22214985" y="12191461"/>
            <a:ext cx="10058400" cy="812800"/>
          </a:xfrm>
          <a:prstGeom prst="rect">
            <a:avLst/>
          </a:prstGeom>
          <a:solidFill>
            <a:srgbClr val="000000"/>
          </a:solidFill>
          <a:ln w="9525">
            <a:solidFill>
              <a:schemeClr val="tx1"/>
            </a:solidFill>
            <a:miter lim="800000"/>
            <a:headEnd/>
            <a:tailEnd/>
          </a:ln>
        </p:spPr>
        <p:txBody>
          <a:bodyPr lIns="73152" tIns="36576" rIns="73152" bIns="36576">
            <a:spAutoFit/>
          </a:bodyPr>
          <a:lstStyle>
            <a:lvl1pPr defTabSz="731838">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31838">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31838">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31838">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31838">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4800" b="1">
                <a:solidFill>
                  <a:srgbClr val="FFCC00"/>
                </a:solidFill>
                <a:latin typeface="Arial" panose="020B0604020202020204" pitchFamily="34" charset="0"/>
                <a:ea typeface="ヒラギノ角ゴ Pro W3" charset="-128"/>
                <a:cs typeface="Arial" panose="020B0604020202020204" pitchFamily="34" charset="0"/>
              </a:rPr>
              <a:t>Execute</a:t>
            </a:r>
          </a:p>
        </p:txBody>
      </p:sp>
      <p:sp>
        <p:nvSpPr>
          <p:cNvPr id="28" name="Text Box 59"/>
          <p:cNvSpPr txBox="1">
            <a:spLocks noChangeArrowheads="1"/>
          </p:cNvSpPr>
          <p:nvPr/>
        </p:nvSpPr>
        <p:spPr bwMode="auto">
          <a:xfrm>
            <a:off x="460064" y="13479192"/>
            <a:ext cx="10058400" cy="812800"/>
          </a:xfrm>
          <a:prstGeom prst="rect">
            <a:avLst/>
          </a:prstGeom>
          <a:solidFill>
            <a:schemeClr val="tx1"/>
          </a:solidFill>
          <a:ln w="9525">
            <a:solidFill>
              <a:schemeClr val="tx1"/>
            </a:solidFill>
            <a:miter lim="800000"/>
            <a:headEnd/>
            <a:tailEnd/>
          </a:ln>
        </p:spPr>
        <p:txBody>
          <a:bodyPr lIns="73152" tIns="36576" rIns="73152" bIns="36576">
            <a:spAutoFit/>
          </a:bodyPr>
          <a:lstStyle>
            <a:lvl1pPr defTabSz="731838">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31838">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31838">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31838">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31838">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3183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4800" b="1">
                <a:solidFill>
                  <a:srgbClr val="FFCC00"/>
                </a:solidFill>
                <a:latin typeface="Arial" panose="020B0604020202020204" pitchFamily="34" charset="0"/>
                <a:ea typeface="ヒラギノ角ゴ Pro W3" charset="-128"/>
                <a:cs typeface="Arial" panose="020B0604020202020204" pitchFamily="34" charset="0"/>
              </a:rPr>
              <a:t>Analyze</a:t>
            </a:r>
          </a:p>
        </p:txBody>
      </p:sp>
      <p:sp>
        <p:nvSpPr>
          <p:cNvPr id="29" name="Content Placeholder 4"/>
          <p:cNvSpPr>
            <a:spLocks noGrp="1"/>
          </p:cNvSpPr>
          <p:nvPr>
            <p:ph sz="half" idx="4294967295"/>
          </p:nvPr>
        </p:nvSpPr>
        <p:spPr>
          <a:xfrm>
            <a:off x="501339" y="5259395"/>
            <a:ext cx="10044113" cy="3163888"/>
          </a:xfrm>
          <a:prstGeom prst="rect">
            <a:avLst/>
          </a:prstGeom>
          <a:ln>
            <a:solidFill>
              <a:schemeClr val="bg2">
                <a:lumMod val="90000"/>
              </a:schemeClr>
            </a:solidFill>
          </a:ln>
        </p:spPr>
        <p:txBody>
          <a:bodyPr rtlCol="0">
            <a:normAutofit/>
          </a:bodyPr>
          <a:lstStyle/>
          <a:p>
            <a:pPr marL="0" indent="0" eaLnBrk="1" hangingPunct="1">
              <a:buFont typeface="Arial" charset="0"/>
              <a:buNone/>
              <a:defRPr/>
            </a:pPr>
            <a:r>
              <a:rPr lang="en-US" sz="2800" b="1" dirty="0">
                <a:latin typeface="Arial" pitchFamily="34" charset="0"/>
                <a:cs typeface="Arial" pitchFamily="34" charset="0"/>
              </a:rPr>
              <a:t>Current State and rationale for project.  </a:t>
            </a:r>
            <a:r>
              <a:rPr lang="en-US" sz="2800" dirty="0">
                <a:latin typeface="Arial" pitchFamily="34" charset="0"/>
                <a:cs typeface="Arial" pitchFamily="34" charset="0"/>
              </a:rPr>
              <a:t>Why is this an issue: Clinical outcomes, patient satisfaction, unnecessary resources?</a:t>
            </a:r>
          </a:p>
        </p:txBody>
      </p:sp>
      <p:sp>
        <p:nvSpPr>
          <p:cNvPr id="30" name="Content Placeholder 4"/>
          <p:cNvSpPr>
            <a:spLocks noGrp="1"/>
          </p:cNvSpPr>
          <p:nvPr>
            <p:ph sz="half" idx="4294967295"/>
          </p:nvPr>
        </p:nvSpPr>
        <p:spPr>
          <a:xfrm>
            <a:off x="22229273" y="5193761"/>
            <a:ext cx="10044112" cy="6678612"/>
          </a:xfrm>
          <a:prstGeom prst="rect">
            <a:avLst/>
          </a:prstGeom>
          <a:ln>
            <a:solidFill>
              <a:schemeClr val="bg2">
                <a:lumMod val="90000"/>
              </a:schemeClr>
            </a:solidFill>
          </a:ln>
        </p:spPr>
        <p:txBody>
          <a:bodyPr rtlCol="0">
            <a:normAutofit/>
          </a:bodyPr>
          <a:lstStyle/>
          <a:p>
            <a:pPr marL="0" indent="0" eaLnBrk="1" hangingPunct="1">
              <a:buFont typeface="Arial" charset="0"/>
              <a:buNone/>
              <a:defRPr/>
            </a:pPr>
            <a:r>
              <a:rPr lang="en-US" sz="2800" dirty="0">
                <a:latin typeface="Arial" pitchFamily="34" charset="0"/>
                <a:cs typeface="Arial" pitchFamily="34" charset="0"/>
              </a:rPr>
              <a:t>Re-measurement </a:t>
            </a:r>
            <a:r>
              <a:rPr lang="en-US" sz="2800" dirty="0" smtClean="0">
                <a:latin typeface="Arial" pitchFamily="34" charset="0"/>
                <a:cs typeface="Arial" pitchFamily="34" charset="0"/>
              </a:rPr>
              <a:t>data, Quantify </a:t>
            </a:r>
            <a:r>
              <a:rPr lang="en-US" sz="2800" dirty="0">
                <a:latin typeface="Arial" pitchFamily="34" charset="0"/>
                <a:cs typeface="Arial" pitchFamily="34" charset="0"/>
              </a:rPr>
              <a:t>Impact, Ongoing Monitoring</a:t>
            </a:r>
          </a:p>
          <a:p>
            <a:pPr marL="0" indent="0" defTabSz="2468880" eaLnBrk="1" fontAlgn="auto" hangingPunct="1">
              <a:spcAft>
                <a:spcPts val="0"/>
              </a:spcAft>
              <a:buFont typeface="Arial" charset="0"/>
              <a:buNone/>
              <a:defRPr/>
            </a:pPr>
            <a:endParaRPr lang="en-US" sz="2800" dirty="0" smtClean="0">
              <a:latin typeface="Arial" panose="020B0604020202020204" pitchFamily="34" charset="0"/>
              <a:cs typeface="Arial" panose="020B0604020202020204" pitchFamily="34" charset="0"/>
            </a:endParaRPr>
          </a:p>
        </p:txBody>
      </p:sp>
      <p:sp>
        <p:nvSpPr>
          <p:cNvPr id="31" name="Content Placeholder 4"/>
          <p:cNvSpPr>
            <a:spLocks noGrp="1"/>
          </p:cNvSpPr>
          <p:nvPr>
            <p:ph sz="half" idx="4294967295"/>
          </p:nvPr>
        </p:nvSpPr>
        <p:spPr>
          <a:xfrm>
            <a:off x="11345552" y="5199070"/>
            <a:ext cx="10042525" cy="7207250"/>
          </a:xfrm>
          <a:prstGeom prst="rect">
            <a:avLst/>
          </a:prstGeom>
          <a:ln>
            <a:solidFill>
              <a:schemeClr val="bg2">
                <a:lumMod val="90000"/>
              </a:schemeClr>
            </a:solidFill>
          </a:ln>
        </p:spPr>
        <p:txBody>
          <a:bodyPr rtlCol="0">
            <a:normAutofit/>
          </a:bodyPr>
          <a:lstStyle/>
          <a:p>
            <a:pPr marL="0" indent="0" eaLnBrk="1" hangingPunct="1">
              <a:buFont typeface="Arial" charset="0"/>
              <a:buNone/>
              <a:defRPr/>
            </a:pPr>
            <a:r>
              <a:rPr lang="en-US" sz="2800" dirty="0">
                <a:latin typeface="Arial" pitchFamily="34" charset="0"/>
                <a:cs typeface="Arial" pitchFamily="34" charset="0"/>
              </a:rPr>
              <a:t>What does the evidence show?  What are the “Best” Solutions)</a:t>
            </a:r>
          </a:p>
        </p:txBody>
      </p:sp>
      <p:sp>
        <p:nvSpPr>
          <p:cNvPr id="32" name="Content Placeholder 4"/>
          <p:cNvSpPr>
            <a:spLocks noGrp="1"/>
          </p:cNvSpPr>
          <p:nvPr>
            <p:ph sz="half" idx="4294967295"/>
          </p:nvPr>
        </p:nvSpPr>
        <p:spPr>
          <a:xfrm>
            <a:off x="22229273" y="13044495"/>
            <a:ext cx="10044112" cy="7262813"/>
          </a:xfrm>
          <a:prstGeom prst="rect">
            <a:avLst/>
          </a:prstGeom>
          <a:ln>
            <a:solidFill>
              <a:schemeClr val="bg2">
                <a:lumMod val="90000"/>
              </a:schemeClr>
            </a:solidFill>
          </a:ln>
        </p:spPr>
        <p:txBody>
          <a:bodyPr rtlCol="0">
            <a:normAutofit/>
          </a:bodyPr>
          <a:lstStyle/>
          <a:p>
            <a:pPr marL="0" indent="0" eaLnBrk="1" hangingPunct="1">
              <a:buFont typeface="Arial" charset="0"/>
              <a:buNone/>
              <a:defRPr/>
            </a:pPr>
            <a:r>
              <a:rPr lang="en-US" sz="2800" dirty="0" smtClean="0">
                <a:latin typeface="Arial" pitchFamily="34" charset="0"/>
                <a:cs typeface="Arial" pitchFamily="34" charset="0"/>
              </a:rPr>
              <a:t>Implement </a:t>
            </a:r>
            <a:r>
              <a:rPr lang="en-US" sz="2800" dirty="0">
                <a:latin typeface="Arial" pitchFamily="34" charset="0"/>
                <a:cs typeface="Arial" pitchFamily="34" charset="0"/>
              </a:rPr>
              <a:t>Plan and </a:t>
            </a:r>
            <a:r>
              <a:rPr lang="en-US" sz="2800" dirty="0" smtClean="0">
                <a:latin typeface="Arial" pitchFamily="34" charset="0"/>
                <a:cs typeface="Arial" pitchFamily="34" charset="0"/>
              </a:rPr>
              <a:t>Assess</a:t>
            </a:r>
          </a:p>
          <a:p>
            <a:pPr marL="0" indent="0" eaLnBrk="1" hangingPunct="1">
              <a:buFont typeface="Arial" charset="0"/>
              <a:buNone/>
              <a:defRPr/>
            </a:pPr>
            <a:r>
              <a:rPr lang="en-US" sz="2800" dirty="0">
                <a:latin typeface="Arial" pitchFamily="34" charset="0"/>
                <a:cs typeface="Arial" pitchFamily="34" charset="0"/>
              </a:rPr>
              <a:t>Key Accomplishments </a:t>
            </a:r>
          </a:p>
          <a:p>
            <a:pPr eaLnBrk="1" hangingPunct="1">
              <a:buFont typeface="Arial" charset="0"/>
              <a:buChar char="•"/>
              <a:defRPr/>
            </a:pPr>
            <a:endParaRPr lang="en-US" sz="2800" dirty="0" smtClean="0">
              <a:latin typeface="Arial" pitchFamily="34" charset="0"/>
              <a:cs typeface="Arial" pitchFamily="34" charset="0"/>
            </a:endParaRPr>
          </a:p>
        </p:txBody>
      </p:sp>
      <p:sp>
        <p:nvSpPr>
          <p:cNvPr id="33" name="Content Placeholder 4"/>
          <p:cNvSpPr>
            <a:spLocks noGrp="1"/>
          </p:cNvSpPr>
          <p:nvPr>
            <p:ph sz="half" idx="4294967295"/>
          </p:nvPr>
        </p:nvSpPr>
        <p:spPr>
          <a:xfrm>
            <a:off x="479114" y="10105244"/>
            <a:ext cx="10044113" cy="3302000"/>
          </a:xfrm>
          <a:prstGeom prst="rect">
            <a:avLst/>
          </a:prstGeom>
          <a:ln>
            <a:solidFill>
              <a:schemeClr val="bg2">
                <a:lumMod val="90000"/>
              </a:schemeClr>
            </a:solidFill>
          </a:ln>
        </p:spPr>
        <p:txBody>
          <a:bodyPr rtlCol="0">
            <a:normAutofit/>
          </a:bodyPr>
          <a:lstStyle/>
          <a:p>
            <a:pPr eaLnBrk="1" hangingPunct="1">
              <a:buFont typeface="Arial" charset="0"/>
              <a:buChar char="•"/>
              <a:defRPr/>
            </a:pPr>
            <a:endParaRPr lang="en-US" sz="2800" dirty="0" smtClean="0">
              <a:latin typeface="Arial" pitchFamily="34" charset="0"/>
              <a:cs typeface="Arial" pitchFamily="34" charset="0"/>
            </a:endParaRPr>
          </a:p>
        </p:txBody>
      </p:sp>
      <p:sp>
        <p:nvSpPr>
          <p:cNvPr id="34" name="Content Placeholder 4"/>
          <p:cNvSpPr>
            <a:spLocks noGrp="1"/>
          </p:cNvSpPr>
          <p:nvPr>
            <p:ph sz="half" idx="4294967295"/>
          </p:nvPr>
        </p:nvSpPr>
        <p:spPr>
          <a:xfrm>
            <a:off x="11331264" y="12655558"/>
            <a:ext cx="10042525" cy="7650162"/>
          </a:xfrm>
          <a:prstGeom prst="rect">
            <a:avLst/>
          </a:prstGeom>
          <a:ln>
            <a:solidFill>
              <a:schemeClr val="bg2">
                <a:lumMod val="90000"/>
              </a:schemeClr>
            </a:solidFill>
          </a:ln>
        </p:spPr>
        <p:txBody>
          <a:bodyPr rtlCol="0">
            <a:normAutofit/>
          </a:bodyPr>
          <a:lstStyle/>
          <a:p>
            <a:pPr eaLnBrk="1" hangingPunct="1">
              <a:buFont typeface="Arial" charset="0"/>
              <a:buChar char="•"/>
              <a:defRPr/>
            </a:pPr>
            <a:endParaRPr lang="en-US" sz="2800" dirty="0" smtClean="0">
              <a:latin typeface="Arial" pitchFamily="34" charset="0"/>
              <a:cs typeface="Arial" pitchFamily="34" charset="0"/>
            </a:endParaRPr>
          </a:p>
        </p:txBody>
      </p:sp>
      <p:sp>
        <p:nvSpPr>
          <p:cNvPr id="35" name="Content Placeholder 4"/>
          <p:cNvSpPr>
            <a:spLocks noGrp="1"/>
          </p:cNvSpPr>
          <p:nvPr>
            <p:ph sz="half" idx="4294967295"/>
          </p:nvPr>
        </p:nvSpPr>
        <p:spPr>
          <a:xfrm>
            <a:off x="460064" y="14368074"/>
            <a:ext cx="10044113" cy="6283325"/>
          </a:xfrm>
          <a:prstGeom prst="rect">
            <a:avLst/>
          </a:prstGeom>
          <a:ln>
            <a:solidFill>
              <a:schemeClr val="bg2">
                <a:lumMod val="90000"/>
              </a:schemeClr>
            </a:solidFill>
          </a:ln>
        </p:spPr>
        <p:txBody>
          <a:bodyPr rtlCol="0">
            <a:noAutofit/>
          </a:bodyPr>
          <a:lstStyle/>
          <a:p>
            <a:pPr marL="0" indent="0" eaLnBrk="1" hangingPunct="1">
              <a:buFont typeface="Arial" charset="0"/>
              <a:buNone/>
              <a:defRPr/>
            </a:pPr>
            <a:r>
              <a:rPr lang="en-US" sz="2800" b="1" dirty="0">
                <a:latin typeface="Arial" pitchFamily="34" charset="0"/>
                <a:cs typeface="Arial" pitchFamily="34" charset="0"/>
              </a:rPr>
              <a:t>Baseline data and evidence of the problem.  </a:t>
            </a:r>
            <a:r>
              <a:rPr lang="en-US" sz="2800" dirty="0">
                <a:latin typeface="Arial" pitchFamily="34" charset="0"/>
                <a:cs typeface="Arial" pitchFamily="34" charset="0"/>
              </a:rPr>
              <a:t>(Indicate statistical tools and benchmarking/literature resources</a:t>
            </a:r>
          </a:p>
          <a:p>
            <a:pPr marL="0" indent="0" eaLnBrk="1" hangingPunct="1">
              <a:buFont typeface="Arial" charset="0"/>
              <a:buNone/>
              <a:defRPr/>
            </a:pPr>
            <a:r>
              <a:rPr lang="en-US" sz="2800" dirty="0">
                <a:latin typeface="Arial" pitchFamily="34" charset="0"/>
                <a:cs typeface="Arial" pitchFamily="34" charset="0"/>
              </a:rPr>
              <a:t> </a:t>
            </a:r>
            <a:r>
              <a:rPr lang="en-US" sz="2800" b="1" dirty="0" smtClean="0">
                <a:latin typeface="Arial" pitchFamily="34" charset="0"/>
                <a:cs typeface="Arial" pitchFamily="34" charset="0"/>
              </a:rPr>
              <a:t>Influential </a:t>
            </a:r>
            <a:r>
              <a:rPr lang="en-US" sz="2800" b="1" dirty="0">
                <a:latin typeface="Arial" pitchFamily="34" charset="0"/>
                <a:cs typeface="Arial" pitchFamily="34" charset="0"/>
              </a:rPr>
              <a:t>Factors:</a:t>
            </a:r>
            <a:endParaRPr lang="en-US" sz="2800" dirty="0">
              <a:latin typeface="Arial" pitchFamily="34" charset="0"/>
              <a:cs typeface="Arial" pitchFamily="34" charset="0"/>
            </a:endParaRPr>
          </a:p>
          <a:p>
            <a:pPr marL="0" indent="0" eaLnBrk="1" hangingPunct="1">
              <a:buFont typeface="Arial" charset="0"/>
              <a:buNone/>
              <a:defRPr/>
            </a:pPr>
            <a:r>
              <a:rPr lang="en-US" sz="2800" b="1" dirty="0" smtClean="0">
                <a:latin typeface="Arial" pitchFamily="34" charset="0"/>
                <a:cs typeface="Arial" pitchFamily="34" charset="0"/>
              </a:rPr>
              <a:t>As </a:t>
            </a:r>
            <a:r>
              <a:rPr lang="en-US" sz="2800" b="1" dirty="0">
                <a:latin typeface="Arial" pitchFamily="34" charset="0"/>
                <a:cs typeface="Arial" pitchFamily="34" charset="0"/>
              </a:rPr>
              <a:t>a part of outlining influential factors, please address these questions:</a:t>
            </a:r>
            <a:endParaRPr lang="en-US" sz="2800" dirty="0">
              <a:latin typeface="Arial" pitchFamily="34" charset="0"/>
              <a:cs typeface="Arial" pitchFamily="34" charset="0"/>
            </a:endParaRPr>
          </a:p>
          <a:p>
            <a:pPr marL="0" indent="0" eaLnBrk="1" hangingPunct="1">
              <a:buFont typeface="Arial" charset="0"/>
              <a:buNone/>
              <a:defRPr/>
            </a:pPr>
            <a:r>
              <a:rPr lang="en-US" sz="2800" dirty="0">
                <a:latin typeface="Arial" pitchFamily="34" charset="0"/>
                <a:cs typeface="Arial" pitchFamily="34" charset="0"/>
              </a:rPr>
              <a:t>How did actual staffing compare with staffing plan?</a:t>
            </a:r>
          </a:p>
          <a:p>
            <a:pPr marL="0" indent="0" eaLnBrk="1" hangingPunct="1">
              <a:buFont typeface="Arial" charset="0"/>
              <a:buNone/>
              <a:defRPr/>
            </a:pPr>
            <a:r>
              <a:rPr lang="en-US" sz="2800" dirty="0">
                <a:latin typeface="Arial" pitchFamily="34" charset="0"/>
                <a:cs typeface="Arial" pitchFamily="34" charset="0"/>
              </a:rPr>
              <a:t>Is staff qualified and currently competent for their responsibilities?</a:t>
            </a:r>
          </a:p>
          <a:p>
            <a:pPr marL="0" indent="0" eaLnBrk="1" hangingPunct="1">
              <a:buFont typeface="Arial" charset="0"/>
              <a:buNone/>
              <a:defRPr/>
            </a:pPr>
            <a:endParaRPr lang="en-US" sz="2800" dirty="0" smtClean="0">
              <a:latin typeface="Arial" pitchFamily="34" charset="0"/>
              <a:cs typeface="Arial" pitchFamily="34" charset="0"/>
            </a:endParaRPr>
          </a:p>
        </p:txBody>
      </p:sp>
    </p:spTree>
    <p:extLst>
      <p:ext uri="{BB962C8B-B14F-4D97-AF65-F5344CB8AC3E}">
        <p14:creationId xmlns:p14="http://schemas.microsoft.com/office/powerpoint/2010/main" val="3131256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sz="quarter" idx="10"/>
          </p:nvPr>
        </p:nvSpPr>
        <p:spPr/>
        <p:txBody>
          <a:bodyPr/>
          <a:lstStyle/>
          <a:p>
            <a:r>
              <a:rPr lang="en-US" dirty="0"/>
              <a:t>If you opened this file directly from a web browser, you’ll want to save it to your computer before adding your poster information.</a:t>
            </a:r>
          </a:p>
          <a:p>
            <a:endParaRPr lang="en-US" dirty="0"/>
          </a:p>
          <a:p>
            <a:r>
              <a:rPr lang="en-US" dirty="0"/>
              <a:t>This template has a page size of </a:t>
            </a:r>
          </a:p>
          <a:p>
            <a:r>
              <a:rPr lang="en-US" dirty="0"/>
              <a:t>36” x 24”. This template can be used to order posters in the following sizes: 36” x 24”, 42” x 28”, 48” x 32”, 54” x 36”, 63” x 42” and 72” x 48”.</a:t>
            </a:r>
          </a:p>
          <a:p>
            <a:endParaRPr lang="en-US" dirty="0"/>
          </a:p>
          <a:p>
            <a:r>
              <a:rPr lang="en-US" dirty="0"/>
              <a:t>We recommend that you avoid changing the page size of the template. Please keep in mind, if you do change the page size it will alter the available print sizes listed above.</a:t>
            </a:r>
          </a:p>
          <a:p>
            <a:endParaRPr lang="en-US" dirty="0"/>
          </a:p>
        </p:txBody>
      </p:sp>
      <p:sp>
        <p:nvSpPr>
          <p:cNvPr id="9" name="Content Placeholder 8"/>
          <p:cNvSpPr>
            <a:spLocks noGrp="1"/>
          </p:cNvSpPr>
          <p:nvPr>
            <p:ph sz="quarter" idx="11"/>
          </p:nvPr>
        </p:nvSpPr>
        <p:spPr/>
        <p:txBody>
          <a:bodyPr/>
          <a:lstStyle/>
          <a:p>
            <a:r>
              <a:rPr lang="en-US" dirty="0"/>
              <a:t>Any changes to the template size should be done before entering your information.</a:t>
            </a:r>
          </a:p>
          <a:p>
            <a:endParaRPr lang="en-US" dirty="0"/>
          </a:p>
          <a:p>
            <a:r>
              <a:rPr lang="en-US" dirty="0"/>
              <a:t>NOTE: It is highly recommended that you use photos, graphics or strategies used to communicate the message of your poster.  </a:t>
            </a:r>
          </a:p>
          <a:p>
            <a:endParaRPr lang="en-US" dirty="0"/>
          </a:p>
          <a:p>
            <a:r>
              <a:rPr lang="en-US" dirty="0"/>
              <a:t>FONTS: Arial</a:t>
            </a:r>
          </a:p>
          <a:p>
            <a:endParaRPr lang="en-US" dirty="0"/>
          </a:p>
          <a:p>
            <a:endParaRPr lang="en-US" dirty="0"/>
          </a:p>
        </p:txBody>
      </p:sp>
      <p:sp>
        <p:nvSpPr>
          <p:cNvPr id="10" name="Content Placeholder 9"/>
          <p:cNvSpPr>
            <a:spLocks noGrp="1"/>
          </p:cNvSpPr>
          <p:nvPr>
            <p:ph sz="quarter" idx="12"/>
          </p:nvPr>
        </p:nvSpPr>
        <p:spPr/>
        <p:txBody>
          <a:bodyPr/>
          <a:lstStyle/>
          <a:p>
            <a:r>
              <a:rPr lang="en-US" dirty="0"/>
              <a:t>The preferred placement of logos is aligned with the bottom and right margins. Additional logos will be placed to the left aligned with the bottom margin.</a:t>
            </a:r>
          </a:p>
          <a:p>
            <a:endParaRPr lang="en-US" dirty="0"/>
          </a:p>
          <a:p>
            <a:r>
              <a:rPr lang="en-US" dirty="0"/>
              <a:t>The preferred size of logos is 2.5” high.</a:t>
            </a:r>
          </a:p>
          <a:p>
            <a:endParaRPr lang="en-US" dirty="0"/>
          </a:p>
        </p:txBody>
      </p:sp>
      <p:pic>
        <p:nvPicPr>
          <p:cNvPr id="1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410019" y="19311540"/>
            <a:ext cx="2451388" cy="2051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3953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178609da-f2ca-4411-9b41-3f32870fe783">Document</Category>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05C729921F30E142BA6677E60CA167EB" ma:contentTypeVersion="2" ma:contentTypeDescription="Create a new document." ma:contentTypeScope="" ma:versionID="4d3141a8479797e93e7c9a260428067e">
  <xsd:schema xmlns:xsd="http://www.w3.org/2001/XMLSchema" xmlns:xs="http://www.w3.org/2001/XMLSchema" xmlns:p="http://schemas.microsoft.com/office/2006/metadata/properties" xmlns:ns2="178609da-f2ca-4411-9b41-3f32870fe783" xmlns:ns3="45eddbae-c72c-41fd-ac3e-646ef753f5c8" targetNamespace="http://schemas.microsoft.com/office/2006/metadata/properties" ma:root="true" ma:fieldsID="73733e6910c7050e5d7d200c08842fa6" ns2:_="" ns3:_="">
    <xsd:import namespace="178609da-f2ca-4411-9b41-3f32870fe783"/>
    <xsd:import namespace="45eddbae-c72c-41fd-ac3e-646ef753f5c8"/>
    <xsd:element name="properties">
      <xsd:complexType>
        <xsd:sequence>
          <xsd:element name="documentManagement">
            <xsd:complexType>
              <xsd:all>
                <xsd:element ref="ns2:Category"/>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8609da-f2ca-4411-9b41-3f32870fe783" elementFormDefault="qualified">
    <xsd:import namespace="http://schemas.microsoft.com/office/2006/documentManagement/types"/>
    <xsd:import namespace="http://schemas.microsoft.com/office/infopath/2007/PartnerControls"/>
    <xsd:element name="Category" ma:index="8" ma:displayName="Category" ma:internalName="Category">
      <xsd:simpleType>
        <xsd:restriction base="dms:Text">
          <xsd:maxLength value="75"/>
        </xsd:restriction>
      </xsd:simpleType>
    </xsd:element>
  </xsd:schema>
  <xsd:schema xmlns:xsd="http://www.w3.org/2001/XMLSchema" xmlns:xs="http://www.w3.org/2001/XMLSchema" xmlns:dms="http://schemas.microsoft.com/office/2006/documentManagement/types" xmlns:pc="http://schemas.microsoft.com/office/infopath/2007/PartnerControls" targetNamespace="45eddbae-c72c-41fd-ac3e-646ef753f5c8"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8985D2-CC3A-41CA-AA99-E795DCC474FB}">
  <ds:schemaRefs>
    <ds:schemaRef ds:uri="http://schemas.microsoft.com/sharepoint/events"/>
  </ds:schemaRefs>
</ds:datastoreItem>
</file>

<file path=customXml/itemProps2.xml><?xml version="1.0" encoding="utf-8"?>
<ds:datastoreItem xmlns:ds="http://schemas.openxmlformats.org/officeDocument/2006/customXml" ds:itemID="{CE395F5D-D09C-4E25-8DB1-41E557BE056B}">
  <ds:schemaRefs>
    <ds:schemaRef ds:uri="http://schemas.microsoft.com/sharepoint/v3/contenttype/forms"/>
  </ds:schemaRefs>
</ds:datastoreItem>
</file>

<file path=customXml/itemProps3.xml><?xml version="1.0" encoding="utf-8"?>
<ds:datastoreItem xmlns:ds="http://schemas.openxmlformats.org/officeDocument/2006/customXml" ds:itemID="{C55EA20E-4AB9-47A6-B3DC-1F67CF735347}">
  <ds:schemaRefs>
    <ds:schemaRef ds:uri="178609da-f2ca-4411-9b41-3f32870fe783"/>
    <ds:schemaRef ds:uri="http://purl.org/dc/elements/1.1/"/>
    <ds:schemaRef ds:uri="http://www.w3.org/XML/1998/namespace"/>
    <ds:schemaRef ds:uri="http://schemas.openxmlformats.org/package/2006/metadata/core-properties"/>
    <ds:schemaRef ds:uri="http://schemas.microsoft.com/office/2006/metadata/properties"/>
    <ds:schemaRef ds:uri="http://purl.org/dc/terms/"/>
    <ds:schemaRef ds:uri="http://schemas.microsoft.com/office/infopath/2007/PartnerControls"/>
    <ds:schemaRef ds:uri="http://purl.org/dc/dcmitype/"/>
    <ds:schemaRef ds:uri="http://schemas.microsoft.com/office/2006/documentManagement/types"/>
    <ds:schemaRef ds:uri="45eddbae-c72c-41fd-ac3e-646ef753f5c8"/>
  </ds:schemaRefs>
</ds:datastoreItem>
</file>

<file path=customXml/itemProps4.xml><?xml version="1.0" encoding="utf-8"?>
<ds:datastoreItem xmlns:ds="http://schemas.openxmlformats.org/officeDocument/2006/customXml" ds:itemID="{06BB1AF4-6D4A-47AE-B0E8-EE356D965E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8609da-f2ca-4411-9b41-3f32870fe783"/>
    <ds:schemaRef ds:uri="45eddbae-c72c-41fd-ac3e-646ef753f5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711</TotalTime>
  <Words>269</Words>
  <Application>Microsoft Office PowerPoint</Application>
  <PresentationFormat>Custom</PresentationFormat>
  <Paragraphs>31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ＭＳ Ｐゴシック</vt:lpstr>
      <vt:lpstr>ヒラギノ角ゴ Pro W3</vt:lpstr>
      <vt:lpstr>Arial</vt:lpstr>
      <vt:lpstr>Calibri</vt:lpstr>
      <vt:lpstr>Office Theme</vt:lpstr>
      <vt:lpstr>PowerPoint Presentation</vt:lpstr>
      <vt:lpstr>PowerPoint Presentation</vt:lpstr>
    </vt:vector>
  </TitlesOfParts>
  <Company>MAI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EBP Poster 2016</dc:title>
  <dc:creator>Laurent Tschumy</dc:creator>
  <cp:lastModifiedBy>Mamoona R. Arif</cp:lastModifiedBy>
  <cp:revision>39</cp:revision>
  <cp:lastPrinted>2015-11-17T20:45:29Z</cp:lastPrinted>
  <dcterms:created xsi:type="dcterms:W3CDTF">2015-11-17T17:02:07Z</dcterms:created>
  <dcterms:modified xsi:type="dcterms:W3CDTF">2016-04-01T15:11:30Z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0x01010005C729921F30E142BA6677E60CA167EB</vt:lpwstr>
  </property>
</Properties>
</file>