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8"/>
  </p:notesMasterIdLst>
  <p:handoutMasterIdLst>
    <p:handoutMasterId r:id="rId9"/>
  </p:handoutMasterIdLst>
  <p:sldIdLst>
    <p:sldId id="264" r:id="rId6"/>
    <p:sldId id="265" r:id="rId7"/>
  </p:sldIdLst>
  <p:sldSz cx="32918400" cy="21945600"/>
  <p:notesSz cx="6858000" cy="9144000"/>
  <p:defaultText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0">
          <p15:clr>
            <a:srgbClr val="A4A3A4"/>
          </p15:clr>
        </p15:guide>
        <p15:guide id="2" orient="horz" pos="13393">
          <p15:clr>
            <a:srgbClr val="A4A3A4"/>
          </p15:clr>
        </p15:guide>
        <p15:guide id="3" pos="13486">
          <p15:clr>
            <a:srgbClr val="A4A3A4"/>
          </p15:clr>
        </p15:guide>
        <p15:guide id="4" pos="7252">
          <p15:clr>
            <a:srgbClr val="A4A3A4"/>
          </p15:clr>
        </p15:guide>
        <p15:guide id="5" pos="720">
          <p15:clr>
            <a:srgbClr val="A4A3A4"/>
          </p15:clr>
        </p15:guide>
        <p15:guide id="6" pos="20017">
          <p15:clr>
            <a:srgbClr val="A4A3A4"/>
          </p15:clr>
        </p15:guide>
        <p15:guide id="7" pos="10368">
          <p15:clr>
            <a:srgbClr val="A4A3A4"/>
          </p15:clr>
        </p15:guide>
        <p15:guide id="8" pos="6963">
          <p15:clr>
            <a:srgbClr val="A4A3A4"/>
          </p15:clr>
        </p15:guide>
        <p15:guide id="9" pos="13771">
          <p15:clr>
            <a:srgbClr val="A4A3A4"/>
          </p15:clr>
        </p15:guide>
        <p15:guide id="10" pos="10514">
          <p15:clr>
            <a:srgbClr val="A4A3A4"/>
          </p15:clr>
        </p15:guide>
        <p15:guide id="11" pos="10225">
          <p15:clr>
            <a:srgbClr val="A4A3A4"/>
          </p15:clr>
        </p15:guide>
        <p15:guide id="12" pos="5328">
          <p15:clr>
            <a:srgbClr val="A4A3A4"/>
          </p15:clr>
        </p15:guide>
        <p15:guide id="13" pos="5616">
          <p15:clr>
            <a:srgbClr val="A4A3A4"/>
          </p15:clr>
        </p15:guide>
        <p15:guide id="14" pos="15121">
          <p15:clr>
            <a:srgbClr val="A4A3A4"/>
          </p15:clr>
        </p15:guide>
        <p15:guide id="15" pos="154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E00"/>
    <a:srgbClr val="E5E7E7"/>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25" autoAdjust="0"/>
    <p:restoredTop sz="96433" autoAdjust="0"/>
  </p:normalViewPr>
  <p:slideViewPr>
    <p:cSldViewPr snapToGrid="0" snapToObjects="1" showGuides="1">
      <p:cViewPr varScale="1">
        <p:scale>
          <a:sx n="34" d="100"/>
          <a:sy n="34" d="100"/>
        </p:scale>
        <p:origin x="1104" y="78"/>
      </p:cViewPr>
      <p:guideLst>
        <p:guide orient="horz" pos="2590"/>
        <p:guide orient="horz" pos="13393"/>
        <p:guide pos="13486"/>
        <p:guide pos="7252"/>
        <p:guide pos="720"/>
        <p:guide pos="20017"/>
        <p:guide pos="10368"/>
        <p:guide pos="6963"/>
        <p:guide pos="13771"/>
        <p:guide pos="10514"/>
        <p:guide pos="10225"/>
        <p:guide pos="5328"/>
        <p:guide pos="5616"/>
        <p:guide pos="15121"/>
        <p:guide pos="15409"/>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9A7593-0591-6E4D-9A10-C934038A47DB}" type="datetimeFigureOut">
              <a:rPr lang="en-US" smtClean="0"/>
              <a:t>4/1/2016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9AEFA2-B88A-3E46-A0CE-06B5E9F6FF04}" type="slidenum">
              <a:rPr lang="en-US" smtClean="0"/>
              <a:t>‹#›</a:t>
            </a:fld>
            <a:endParaRPr lang="en-US"/>
          </a:p>
        </p:txBody>
      </p:sp>
    </p:spTree>
    <p:extLst>
      <p:ext uri="{BB962C8B-B14F-4D97-AF65-F5344CB8AC3E}">
        <p14:creationId xmlns:p14="http://schemas.microsoft.com/office/powerpoint/2010/main" val="2289946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64787-6972-4484-8945-322903872A5F}" type="datetimeFigureOut">
              <a:rPr lang="en-US" smtClean="0"/>
              <a:t>4/1/2016</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A73CF-85DE-46C4-8D45-CE76FFEFBBBC}" type="slidenum">
              <a:rPr lang="en-US" smtClean="0"/>
              <a:t>‹#›</a:t>
            </a:fld>
            <a:endParaRPr lang="en-US"/>
          </a:p>
        </p:txBody>
      </p:sp>
    </p:spTree>
    <p:extLst>
      <p:ext uri="{BB962C8B-B14F-4D97-AF65-F5344CB8AC3E}">
        <p14:creationId xmlns:p14="http://schemas.microsoft.com/office/powerpoint/2010/main" val="4265049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b="1" i="1" dirty="0" smtClean="0">
                <a:solidFill>
                  <a:srgbClr val="FF0000"/>
                </a:solidFill>
                <a:ea typeface="MS PGothic" panose="020B0600070205080204" pitchFamily="34" charset="-128"/>
              </a:rPr>
              <a:t>Evidence Based Practice Poster Template 11-2013</a:t>
            </a:r>
          </a:p>
          <a:p>
            <a:pPr>
              <a:spcBef>
                <a:spcPct val="0"/>
              </a:spcBef>
            </a:pPr>
            <a:r>
              <a:rPr lang="en-US" altLang="en-US" dirty="0" smtClean="0">
                <a:ea typeface="MS PGothic" panose="020B0600070205080204" pitchFamily="34" charset="-128"/>
              </a:rPr>
              <a:t>Developed by Research &amp; EBP Council, VCU Medical Center.  Contact chair of Research &amp; EBP Council for questions and clarifications.</a:t>
            </a:r>
          </a:p>
          <a:p>
            <a:pPr>
              <a:spcBef>
                <a:spcPct val="0"/>
              </a:spcBef>
            </a:pPr>
            <a:endParaRPr lang="en-US" altLang="en-US" dirty="0" smtClean="0">
              <a:ea typeface="MS PGothic" panose="020B0600070205080204" pitchFamily="34" charset="-128"/>
            </a:endParaRPr>
          </a:p>
          <a:p>
            <a:pPr eaLnBrk="1" hangingPunct="1"/>
            <a:r>
              <a:rPr lang="en-US" altLang="ja-JP" b="1" dirty="0" smtClean="0"/>
              <a:t>This PowerPoint template complements of MakeSigns.com</a:t>
            </a:r>
          </a:p>
          <a:p>
            <a:pPr eaLnBrk="1" hangingPunct="1"/>
            <a:r>
              <a:rPr lang="en-US" altLang="ja-JP" b="1" dirty="0" smtClean="0"/>
              <a:t> </a:t>
            </a:r>
          </a:p>
          <a:p>
            <a:pPr eaLnBrk="1" hangingPunct="1"/>
            <a:r>
              <a:rPr lang="en-US" altLang="ja-JP" dirty="0" smtClean="0"/>
              <a:t>If you opened this file directly from a web browser, you’ll want to save it to your computer before adding your poster information.</a:t>
            </a:r>
            <a:br>
              <a:rPr lang="en-US" altLang="ja-JP" dirty="0" smtClean="0"/>
            </a:br>
            <a:endParaRPr lang="en-US" altLang="ja-JP" dirty="0" smtClean="0"/>
          </a:p>
          <a:p>
            <a:pPr eaLnBrk="1" hangingPunct="1"/>
            <a:r>
              <a:rPr lang="en-US" altLang="ja-JP" dirty="0" smtClean="0"/>
              <a:t>This template has a page size of </a:t>
            </a:r>
            <a:r>
              <a:rPr lang="en-US" altLang="ja-JP" b="1" dirty="0" smtClean="0"/>
              <a:t>24”x 36”</a:t>
            </a:r>
            <a:r>
              <a:rPr lang="en-US" altLang="ja-JP" dirty="0" smtClean="0"/>
              <a:t>. When uploaded at MakeSigns.com, this template can be used to order posters in the following sizes: </a:t>
            </a:r>
            <a:r>
              <a:rPr lang="en-US" altLang="ja-JP" b="1" dirty="0" smtClean="0"/>
              <a:t>24”x 36”, 28”x 42”, 32”x 48”, 36” x 54”, 42”x 63” and 48”x 72”.</a:t>
            </a:r>
            <a:br>
              <a:rPr lang="en-US" altLang="ja-JP" b="1" dirty="0" smtClean="0"/>
            </a:br>
            <a:endParaRPr lang="en-US" altLang="ja-JP" dirty="0" smtClean="0"/>
          </a:p>
          <a:p>
            <a:pPr eaLnBrk="1" hangingPunct="1"/>
            <a:r>
              <a:rPr lang="en-US" altLang="ja-JP" dirty="0" smtClean="0"/>
              <a:t>We recommend that you avoid changing the page size of the template. Please keep in mind, if you do change the page size it will alter the available print sizes listed above.</a:t>
            </a:r>
          </a:p>
          <a:p>
            <a:pPr eaLnBrk="1" hangingPunct="1"/>
            <a:r>
              <a:rPr lang="en-US" altLang="ja-JP" dirty="0" smtClean="0"/>
              <a:t>Any changes to the template size should be done before entering your information.</a:t>
            </a:r>
          </a:p>
          <a:p>
            <a:pPr>
              <a:spcBef>
                <a:spcPct val="0"/>
              </a:spcBef>
            </a:pPr>
            <a:endParaRPr lang="en-US" altLang="en-US" dirty="0" smtClean="0">
              <a:ea typeface="MS PGothic" panose="020B0600070205080204" pitchFamily="34" charset="-128"/>
            </a:endParaRPr>
          </a:p>
          <a:p>
            <a:pPr>
              <a:spcBef>
                <a:spcPct val="0"/>
              </a:spcBef>
            </a:pPr>
            <a:endParaRPr lang="en-US" altLang="en-US" dirty="0" smtClean="0">
              <a:ea typeface="MS PGothic" panose="020B0600070205080204" pitchFamily="34" charset="-128"/>
            </a:endParaRP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D13A73CF-85DE-46C4-8D45-CE76FFEFBBBC}" type="slidenum">
              <a:rPr lang="en-US" smtClean="0"/>
              <a:t>1</a:t>
            </a:fld>
            <a:endParaRPr lang="en-US"/>
          </a:p>
        </p:txBody>
      </p:sp>
    </p:spTree>
    <p:extLst>
      <p:ext uri="{BB962C8B-B14F-4D97-AF65-F5344CB8AC3E}">
        <p14:creationId xmlns:p14="http://schemas.microsoft.com/office/powerpoint/2010/main" val="1941517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16916400" cy="3200400"/>
          </a:xfrm>
        </p:spPr>
        <p:txBody>
          <a:bodyPr/>
          <a:lstStyle>
            <a:lvl1pPr>
              <a:defRPr sz="6000"/>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1143000" y="4114799"/>
            <a:ext cx="30633988" cy="17145000"/>
          </a:xfrm>
        </p:spPr>
        <p:txBody>
          <a:bodyPr/>
          <a:lstStyle>
            <a:lvl5pPr>
              <a:defRPr/>
            </a:lvl5pPr>
            <a:lvl6pPr marL="4572000">
              <a:defRPr/>
            </a:lvl6pPr>
            <a:lvl7pPr marL="5486400">
              <a:defRPr baseline="0"/>
            </a:lvl7pPr>
            <a:lvl8pPr marL="6400800">
              <a:defRPr/>
            </a:lvl8pPr>
            <a:lvl9pPr marL="731520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935572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16916400" cy="3200400"/>
          </a:xfrm>
        </p:spPr>
        <p:txBody>
          <a:bodyPr/>
          <a:lstStyle>
            <a:lvl1pPr>
              <a:defRPr sz="6000"/>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1143000" y="4114800"/>
            <a:ext cx="15089188"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p:nvPr>
        </p:nvSpPr>
        <p:spPr>
          <a:xfrm>
            <a:off x="16687800" y="4114800"/>
            <a:ext cx="15089188"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5893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16916400" cy="3200400"/>
          </a:xfrm>
        </p:spPr>
        <p:txBody>
          <a:bodyPr/>
          <a:lstStyle>
            <a:lvl1pPr>
              <a:defRPr sz="6000"/>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1142999" y="4114800"/>
            <a:ext cx="9902952"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p:nvPr>
        </p:nvSpPr>
        <p:spPr>
          <a:xfrm>
            <a:off x="11503152" y="4114800"/>
            <a:ext cx="9902952"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quarter" idx="12"/>
          </p:nvPr>
        </p:nvSpPr>
        <p:spPr>
          <a:xfrm>
            <a:off x="21863304" y="4114800"/>
            <a:ext cx="9902952"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8597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Column">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16916400" cy="3200400"/>
          </a:xfrm>
        </p:spPr>
        <p:txBody>
          <a:bodyPr/>
          <a:lstStyle>
            <a:lvl1pPr>
              <a:defRPr sz="6000"/>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1143000" y="4114800"/>
            <a:ext cx="7315200"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quarter" idx="11"/>
          </p:nvPr>
        </p:nvSpPr>
        <p:spPr>
          <a:xfrm>
            <a:off x="8915400" y="4114800"/>
            <a:ext cx="7315200"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quarter" idx="12"/>
          </p:nvPr>
        </p:nvSpPr>
        <p:spPr>
          <a:xfrm>
            <a:off x="16689388" y="4114800"/>
            <a:ext cx="7315200"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quarter" idx="13"/>
          </p:nvPr>
        </p:nvSpPr>
        <p:spPr>
          <a:xfrm>
            <a:off x="24461788" y="4114800"/>
            <a:ext cx="7315200" cy="1714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77353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228600"/>
            <a:ext cx="25420320" cy="3200400"/>
          </a:xfrm>
          <a:prstGeom prst="rect">
            <a:avLst/>
          </a:prstGeom>
        </p:spPr>
        <p:txBody>
          <a:bodyPr vert="horz" lIns="0" tIns="0" rIns="0" bIns="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43000" y="4114800"/>
            <a:ext cx="30633988" cy="171450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lang="en-US" dirty="0"/>
          </a:p>
        </p:txBody>
      </p:sp>
      <p:pic>
        <p:nvPicPr>
          <p:cNvPr id="5" name="Picture 4" descr="36x24_ppt_header_bar.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32918400" cy="3657600"/>
          </a:xfrm>
          <a:prstGeom prst="rect">
            <a:avLst/>
          </a:prstGeom>
        </p:spPr>
      </p:pic>
    </p:spTree>
    <p:extLst>
      <p:ext uri="{BB962C8B-B14F-4D97-AF65-F5344CB8AC3E}">
        <p14:creationId xmlns:p14="http://schemas.microsoft.com/office/powerpoint/2010/main" val="2986310569"/>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62" r:id="rId3"/>
    <p:sldLayoutId id="2147483663" r:id="rId4"/>
  </p:sldLayoutIdLst>
  <p:txStyles>
    <p:titleStyle>
      <a:lvl1pPr algn="l" defTabSz="1567510" rtl="0" eaLnBrk="1" latinLnBrk="0" hangingPunct="1">
        <a:spcBef>
          <a:spcPct val="0"/>
        </a:spcBef>
        <a:buNone/>
        <a:defRPr sz="6000" b="1" i="0" kern="1200">
          <a:solidFill>
            <a:schemeClr val="tx1"/>
          </a:solidFill>
          <a:latin typeface="Arial"/>
          <a:ea typeface="+mj-ea"/>
          <a:cs typeface="Arial"/>
        </a:defRPr>
      </a:lvl1pPr>
    </p:titleStyle>
    <p:bodyStyle>
      <a:lvl1pPr marL="0" indent="0" algn="l" defTabSz="1567510" rtl="0" eaLnBrk="1" latinLnBrk="0" hangingPunct="1">
        <a:spcBef>
          <a:spcPts val="1200"/>
        </a:spcBef>
        <a:buFont typeface="Arial"/>
        <a:buNone/>
        <a:defRPr sz="4800" kern="1200">
          <a:solidFill>
            <a:schemeClr val="tx1"/>
          </a:solidFill>
          <a:latin typeface="Arial"/>
          <a:ea typeface="+mn-ea"/>
          <a:cs typeface="Arial"/>
        </a:defRPr>
      </a:lvl1pPr>
      <a:lvl2pPr marL="914400" indent="0" algn="l" defTabSz="1567510" rtl="0" eaLnBrk="1" latinLnBrk="0" hangingPunct="1">
        <a:spcBef>
          <a:spcPts val="1200"/>
        </a:spcBef>
        <a:buFontTx/>
        <a:buNone/>
        <a:defRPr sz="4800" kern="1200">
          <a:solidFill>
            <a:schemeClr val="tx1"/>
          </a:solidFill>
          <a:latin typeface="Arial"/>
          <a:ea typeface="+mn-ea"/>
          <a:cs typeface="Arial"/>
        </a:defRPr>
      </a:lvl2pPr>
      <a:lvl3pPr marL="1828800" indent="0" algn="l" defTabSz="1567510" rtl="0" eaLnBrk="1" latinLnBrk="0" hangingPunct="1">
        <a:spcBef>
          <a:spcPts val="1200"/>
        </a:spcBef>
        <a:buFont typeface="Arial"/>
        <a:buNone/>
        <a:defRPr sz="4800" kern="1200">
          <a:solidFill>
            <a:schemeClr val="tx1"/>
          </a:solidFill>
          <a:latin typeface="Arial"/>
          <a:ea typeface="+mn-ea"/>
          <a:cs typeface="Arial"/>
        </a:defRPr>
      </a:lvl3pPr>
      <a:lvl4pPr marL="2743200" indent="0" algn="l" defTabSz="1567510" rtl="0" eaLnBrk="1" latinLnBrk="0" hangingPunct="1">
        <a:spcBef>
          <a:spcPts val="1200"/>
        </a:spcBef>
        <a:buFontTx/>
        <a:buNone/>
        <a:defRPr sz="4800" kern="1200">
          <a:solidFill>
            <a:schemeClr val="tx1"/>
          </a:solidFill>
          <a:latin typeface="Arial"/>
          <a:ea typeface="+mn-ea"/>
          <a:cs typeface="Arial"/>
        </a:defRPr>
      </a:lvl4pPr>
      <a:lvl5pPr marL="3657600" indent="0" algn="l" defTabSz="1567510" rtl="0" eaLnBrk="1" latinLnBrk="0" hangingPunct="1">
        <a:spcBef>
          <a:spcPts val="1200"/>
        </a:spcBef>
        <a:buFont typeface="Arial"/>
        <a:buNone/>
        <a:defRPr sz="4800" kern="1200">
          <a:solidFill>
            <a:schemeClr val="tx1"/>
          </a:solidFill>
          <a:latin typeface="Arial"/>
          <a:ea typeface="+mn-ea"/>
          <a:cs typeface="Arial"/>
        </a:defRPr>
      </a:lvl5pPr>
      <a:lvl6pPr marL="4572000" indent="0" algn="l" defTabSz="1567510" rtl="0" eaLnBrk="1" latinLnBrk="0" hangingPunct="1">
        <a:spcBef>
          <a:spcPts val="1200"/>
        </a:spcBef>
        <a:buFont typeface="Arial"/>
        <a:buNone/>
        <a:defRPr sz="4800" kern="1200">
          <a:solidFill>
            <a:schemeClr val="tx1"/>
          </a:solidFill>
          <a:latin typeface="Arial" panose="020B0604020202020204" pitchFamily="34" charset="0"/>
          <a:ea typeface="+mn-ea"/>
          <a:cs typeface="Arial" panose="020B0604020202020204" pitchFamily="34" charset="0"/>
        </a:defRPr>
      </a:lvl6pPr>
      <a:lvl7pPr marL="5486400" indent="0" algn="l" defTabSz="1567510" rtl="0" eaLnBrk="1" latinLnBrk="0" hangingPunct="1">
        <a:spcBef>
          <a:spcPts val="1200"/>
        </a:spcBef>
        <a:buFont typeface="Arial"/>
        <a:buNone/>
        <a:defRPr sz="4800" kern="1200">
          <a:solidFill>
            <a:schemeClr val="tx1"/>
          </a:solidFill>
          <a:latin typeface="Arial" panose="020B0604020202020204" pitchFamily="34" charset="0"/>
          <a:ea typeface="+mn-ea"/>
          <a:cs typeface="Arial" panose="020B0604020202020204" pitchFamily="34" charset="0"/>
        </a:defRPr>
      </a:lvl7pPr>
      <a:lvl8pPr marL="6400800" indent="0" algn="l" defTabSz="1567510" rtl="0" eaLnBrk="1" latinLnBrk="0" hangingPunct="1">
        <a:spcBef>
          <a:spcPts val="1200"/>
        </a:spcBef>
        <a:buFont typeface="Arial"/>
        <a:buNone/>
        <a:defRPr sz="4800" kern="1200">
          <a:solidFill>
            <a:schemeClr val="tx1"/>
          </a:solidFill>
          <a:latin typeface="Arial" panose="020B0604020202020204" pitchFamily="34" charset="0"/>
          <a:ea typeface="+mn-ea"/>
          <a:cs typeface="Arial" panose="020B0604020202020204" pitchFamily="34" charset="0"/>
        </a:defRPr>
      </a:lvl8pPr>
      <a:lvl9pPr marL="7315200" indent="0" algn="l" defTabSz="1567510" rtl="0" eaLnBrk="1" latinLnBrk="0" hangingPunct="1">
        <a:spcBef>
          <a:spcPts val="1200"/>
        </a:spcBef>
        <a:buFont typeface="Arial"/>
        <a:buNone/>
        <a:defRPr sz="4800" kern="1200">
          <a:solidFill>
            <a:schemeClr val="tx1"/>
          </a:solidFill>
          <a:latin typeface="Arial" panose="020B0604020202020204" pitchFamily="34" charset="0"/>
          <a:ea typeface="+mn-ea"/>
          <a:cs typeface="Arial" panose="020B0604020202020204" pitchFamily="34" charset="0"/>
        </a:defRPr>
      </a:lvl9pPr>
    </p:bodyStyle>
    <p:other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
          <p:cNvGrpSpPr>
            <a:grpSpLocks/>
          </p:cNvGrpSpPr>
          <p:nvPr/>
        </p:nvGrpSpPr>
        <p:grpSpPr bwMode="auto">
          <a:xfrm>
            <a:off x="468313" y="4048139"/>
            <a:ext cx="31977012" cy="17455222"/>
            <a:chOff x="468313" y="5080000"/>
            <a:chExt cx="31977012" cy="16495713"/>
          </a:xfrm>
          <a:solidFill>
            <a:srgbClr val="F3F3F3"/>
          </a:solidFill>
        </p:grpSpPr>
        <p:grpSp>
          <p:nvGrpSpPr>
            <p:cNvPr id="7" name="Group 6"/>
            <p:cNvGrpSpPr>
              <a:grpSpLocks/>
            </p:cNvGrpSpPr>
            <p:nvPr/>
          </p:nvGrpSpPr>
          <p:grpSpPr bwMode="auto">
            <a:xfrm>
              <a:off x="468313" y="5080000"/>
              <a:ext cx="31977012" cy="16495713"/>
              <a:chOff x="468313" y="5080000"/>
              <a:chExt cx="31977012" cy="16495713"/>
            </a:xfrm>
            <a:grpFill/>
          </p:grpSpPr>
          <p:sp>
            <p:nvSpPr>
              <p:cNvPr id="9" name="Rectangle 8"/>
              <p:cNvSpPr>
                <a:spLocks noChangeArrowheads="1"/>
              </p:cNvSpPr>
              <p:nvPr/>
            </p:nvSpPr>
            <p:spPr bwMode="auto">
              <a:xfrm>
                <a:off x="22020213" y="5080000"/>
                <a:ext cx="10425112" cy="16459199"/>
              </a:xfrm>
              <a:prstGeom prst="rect">
                <a:avLst/>
              </a:pr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defRPr/>
                </a:pPr>
                <a:endParaRPr lang="en-US">
                  <a:solidFill>
                    <a:schemeClr val="lt1"/>
                  </a:solidFill>
                  <a:latin typeface="+mn-lt"/>
                  <a:ea typeface="+mn-ea"/>
                </a:endParaRPr>
              </a:p>
            </p:txBody>
          </p:sp>
          <p:sp>
            <p:nvSpPr>
              <p:cNvPr id="10" name="Rectangle 9"/>
              <p:cNvSpPr>
                <a:spLocks noChangeArrowheads="1"/>
              </p:cNvSpPr>
              <p:nvPr/>
            </p:nvSpPr>
            <p:spPr bwMode="auto">
              <a:xfrm>
                <a:off x="11266488" y="5102225"/>
                <a:ext cx="10423525" cy="16459200"/>
              </a:xfrm>
              <a:prstGeom prst="rect">
                <a:avLst/>
              </a:pr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defRPr/>
                </a:pPr>
                <a:endParaRPr lang="en-US">
                  <a:solidFill>
                    <a:schemeClr val="lt1"/>
                  </a:solidFill>
                  <a:latin typeface="+mn-lt"/>
                  <a:ea typeface="+mn-ea"/>
                </a:endParaRPr>
              </a:p>
            </p:txBody>
          </p:sp>
          <p:sp>
            <p:nvSpPr>
              <p:cNvPr id="11" name="Rectangle 10"/>
              <p:cNvSpPr>
                <a:spLocks noChangeArrowheads="1"/>
              </p:cNvSpPr>
              <p:nvPr/>
            </p:nvSpPr>
            <p:spPr bwMode="auto">
              <a:xfrm>
                <a:off x="468313" y="5116513"/>
                <a:ext cx="10423525" cy="16459200"/>
              </a:xfrm>
              <a:prstGeom prst="rect">
                <a:avLst/>
              </a:pr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defRPr/>
                </a:pPr>
                <a:endParaRPr lang="en-US">
                  <a:solidFill>
                    <a:schemeClr val="lt1"/>
                  </a:solidFill>
                  <a:latin typeface="+mn-lt"/>
                  <a:ea typeface="+mn-ea"/>
                </a:endParaRPr>
              </a:p>
            </p:txBody>
          </p:sp>
        </p:grpSp>
        <p:pic>
          <p:nvPicPr>
            <p:cNvPr id="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02125" y="19278335"/>
              <a:ext cx="2560638" cy="21431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2" name="Text Box 59"/>
          <p:cNvSpPr txBox="1">
            <a:spLocks noChangeArrowheads="1"/>
          </p:cNvSpPr>
          <p:nvPr/>
        </p:nvSpPr>
        <p:spPr bwMode="auto">
          <a:xfrm>
            <a:off x="11441113" y="4256405"/>
            <a:ext cx="10058400" cy="812530"/>
          </a:xfrm>
          <a:prstGeom prst="rect">
            <a:avLst/>
          </a:prstGeom>
          <a:solidFill>
            <a:schemeClr val="tx1"/>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MS PGothic" panose="020B0600070205080204" pitchFamily="34" charset="-128"/>
              </a:defRPr>
            </a:lvl1pPr>
            <a:lvl2pPr marL="742950" indent="-285750" defTabSz="731838">
              <a:defRPr sz="2400">
                <a:solidFill>
                  <a:schemeClr val="tx1"/>
                </a:solidFill>
                <a:latin typeface="Times New Roman" panose="02020603050405020304" pitchFamily="18" charset="0"/>
                <a:ea typeface="MS PGothic" panose="020B0600070205080204" pitchFamily="34" charset="-128"/>
              </a:defRPr>
            </a:lvl2pPr>
            <a:lvl3pPr marL="1143000" indent="-228600" defTabSz="731838">
              <a:defRPr sz="2400">
                <a:solidFill>
                  <a:schemeClr val="tx1"/>
                </a:solidFill>
                <a:latin typeface="Times New Roman" panose="02020603050405020304" pitchFamily="18" charset="0"/>
                <a:ea typeface="MS PGothic" panose="020B0600070205080204" pitchFamily="34" charset="-128"/>
              </a:defRPr>
            </a:lvl3pPr>
            <a:lvl4pPr marL="1600200" indent="-228600" defTabSz="731838">
              <a:defRPr sz="2400">
                <a:solidFill>
                  <a:schemeClr val="tx1"/>
                </a:solidFill>
                <a:latin typeface="Times New Roman" panose="02020603050405020304" pitchFamily="18" charset="0"/>
                <a:ea typeface="MS PGothic" panose="020B0600070205080204" pitchFamily="34" charset="-128"/>
              </a:defRPr>
            </a:lvl4pPr>
            <a:lvl5pPr marL="2057400" indent="-228600" defTabSz="731838">
              <a:defRPr sz="2400">
                <a:solidFill>
                  <a:schemeClr val="tx1"/>
                </a:solidFill>
                <a:latin typeface="Times New Roman" panose="02020603050405020304" pitchFamily="18" charset="0"/>
                <a:ea typeface="MS PGothic"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pPr>
            <a:r>
              <a:rPr lang="en-US" altLang="en-US" sz="4800" b="1">
                <a:solidFill>
                  <a:srgbClr val="FABE00"/>
                </a:solidFill>
                <a:latin typeface="Arial" panose="020B0604020202020204" pitchFamily="34" charset="0"/>
                <a:ea typeface="ヒラギノ角ゴ Pro W3" charset="-128"/>
                <a:cs typeface="Arial" panose="020B0604020202020204" pitchFamily="34" charset="0"/>
              </a:rPr>
              <a:t>Methods</a:t>
            </a:r>
          </a:p>
        </p:txBody>
      </p:sp>
      <p:sp>
        <p:nvSpPr>
          <p:cNvPr id="13" name="Text Box 59"/>
          <p:cNvSpPr txBox="1">
            <a:spLocks noChangeArrowheads="1"/>
          </p:cNvSpPr>
          <p:nvPr/>
        </p:nvSpPr>
        <p:spPr bwMode="auto">
          <a:xfrm>
            <a:off x="22190075" y="4256405"/>
            <a:ext cx="10058400" cy="812530"/>
          </a:xfrm>
          <a:prstGeom prst="rect">
            <a:avLst/>
          </a:prstGeom>
          <a:solidFill>
            <a:schemeClr val="tx1"/>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MS PGothic" panose="020B0600070205080204" pitchFamily="34" charset="-128"/>
              </a:defRPr>
            </a:lvl1pPr>
            <a:lvl2pPr marL="742950" indent="-285750" defTabSz="731838">
              <a:defRPr sz="2400">
                <a:solidFill>
                  <a:schemeClr val="tx1"/>
                </a:solidFill>
                <a:latin typeface="Times New Roman" panose="02020603050405020304" pitchFamily="18" charset="0"/>
                <a:ea typeface="MS PGothic" panose="020B0600070205080204" pitchFamily="34" charset="-128"/>
              </a:defRPr>
            </a:lvl2pPr>
            <a:lvl3pPr marL="1143000" indent="-228600" defTabSz="731838">
              <a:defRPr sz="2400">
                <a:solidFill>
                  <a:schemeClr val="tx1"/>
                </a:solidFill>
                <a:latin typeface="Times New Roman" panose="02020603050405020304" pitchFamily="18" charset="0"/>
                <a:ea typeface="MS PGothic" panose="020B0600070205080204" pitchFamily="34" charset="-128"/>
              </a:defRPr>
            </a:lvl3pPr>
            <a:lvl4pPr marL="1600200" indent="-228600" defTabSz="731838">
              <a:defRPr sz="2400">
                <a:solidFill>
                  <a:schemeClr val="tx1"/>
                </a:solidFill>
                <a:latin typeface="Times New Roman" panose="02020603050405020304" pitchFamily="18" charset="0"/>
                <a:ea typeface="MS PGothic" panose="020B0600070205080204" pitchFamily="34" charset="-128"/>
              </a:defRPr>
            </a:lvl4pPr>
            <a:lvl5pPr marL="2057400" indent="-228600" defTabSz="731838">
              <a:defRPr sz="2400">
                <a:solidFill>
                  <a:schemeClr val="tx1"/>
                </a:solidFill>
                <a:latin typeface="Times New Roman" panose="02020603050405020304" pitchFamily="18" charset="0"/>
                <a:ea typeface="MS PGothic"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pPr>
            <a:r>
              <a:rPr lang="en-US" altLang="en-US" sz="4800" b="1">
                <a:solidFill>
                  <a:srgbClr val="FABE00"/>
                </a:solidFill>
                <a:latin typeface="Arial" panose="020B0604020202020204" pitchFamily="34" charset="0"/>
                <a:ea typeface="ヒラギノ角ゴ Pro W3" charset="-128"/>
                <a:cs typeface="Arial" panose="020B0604020202020204" pitchFamily="34" charset="0"/>
              </a:rPr>
              <a:t>Results</a:t>
            </a:r>
          </a:p>
        </p:txBody>
      </p:sp>
      <p:sp>
        <p:nvSpPr>
          <p:cNvPr id="14" name="Text Box 59"/>
          <p:cNvSpPr txBox="1">
            <a:spLocks noChangeArrowheads="1"/>
          </p:cNvSpPr>
          <p:nvPr/>
        </p:nvSpPr>
        <p:spPr bwMode="auto">
          <a:xfrm>
            <a:off x="665163" y="11739292"/>
            <a:ext cx="10058400" cy="812530"/>
          </a:xfrm>
          <a:prstGeom prst="rect">
            <a:avLst/>
          </a:prstGeom>
          <a:solidFill>
            <a:schemeClr val="tx1"/>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MS PGothic" panose="020B0600070205080204" pitchFamily="34" charset="-128"/>
              </a:defRPr>
            </a:lvl1pPr>
            <a:lvl2pPr marL="742950" indent="-285750" defTabSz="731838">
              <a:defRPr sz="2400">
                <a:solidFill>
                  <a:schemeClr val="tx1"/>
                </a:solidFill>
                <a:latin typeface="Times New Roman" panose="02020603050405020304" pitchFamily="18" charset="0"/>
                <a:ea typeface="MS PGothic" panose="020B0600070205080204" pitchFamily="34" charset="-128"/>
              </a:defRPr>
            </a:lvl2pPr>
            <a:lvl3pPr marL="1143000" indent="-228600" defTabSz="731838">
              <a:defRPr sz="2400">
                <a:solidFill>
                  <a:schemeClr val="tx1"/>
                </a:solidFill>
                <a:latin typeface="Times New Roman" panose="02020603050405020304" pitchFamily="18" charset="0"/>
                <a:ea typeface="MS PGothic" panose="020B0600070205080204" pitchFamily="34" charset="-128"/>
              </a:defRPr>
            </a:lvl3pPr>
            <a:lvl4pPr marL="1600200" indent="-228600" defTabSz="731838">
              <a:defRPr sz="2400">
                <a:solidFill>
                  <a:schemeClr val="tx1"/>
                </a:solidFill>
                <a:latin typeface="Times New Roman" panose="02020603050405020304" pitchFamily="18" charset="0"/>
                <a:ea typeface="MS PGothic" panose="020B0600070205080204" pitchFamily="34" charset="-128"/>
              </a:defRPr>
            </a:lvl4pPr>
            <a:lvl5pPr marL="2057400" indent="-228600" defTabSz="731838">
              <a:defRPr sz="2400">
                <a:solidFill>
                  <a:schemeClr val="tx1"/>
                </a:solidFill>
                <a:latin typeface="Times New Roman" panose="02020603050405020304" pitchFamily="18" charset="0"/>
                <a:ea typeface="MS PGothic"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pPr>
            <a:r>
              <a:rPr lang="en-US" altLang="en-US" sz="4800" b="1" dirty="0">
                <a:solidFill>
                  <a:srgbClr val="FABE00"/>
                </a:solidFill>
                <a:latin typeface="Arial" panose="020B0604020202020204" pitchFamily="34" charset="0"/>
                <a:ea typeface="ヒラギノ角ゴ Pro W3" charset="-128"/>
                <a:cs typeface="Arial" panose="020B0604020202020204" pitchFamily="34" charset="0"/>
              </a:rPr>
              <a:t>Background</a:t>
            </a:r>
          </a:p>
        </p:txBody>
      </p:sp>
      <p:sp>
        <p:nvSpPr>
          <p:cNvPr id="15" name="Text Box 59"/>
          <p:cNvSpPr txBox="1">
            <a:spLocks noChangeArrowheads="1"/>
          </p:cNvSpPr>
          <p:nvPr/>
        </p:nvSpPr>
        <p:spPr bwMode="auto">
          <a:xfrm>
            <a:off x="22204363" y="11865183"/>
            <a:ext cx="10058400" cy="812530"/>
          </a:xfrm>
          <a:prstGeom prst="rect">
            <a:avLst/>
          </a:prstGeom>
          <a:solidFill>
            <a:schemeClr val="tx1"/>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MS PGothic" panose="020B0600070205080204" pitchFamily="34" charset="-128"/>
              </a:defRPr>
            </a:lvl1pPr>
            <a:lvl2pPr marL="742950" indent="-285750" defTabSz="731838">
              <a:defRPr sz="2400">
                <a:solidFill>
                  <a:schemeClr val="tx1"/>
                </a:solidFill>
                <a:latin typeface="Times New Roman" panose="02020603050405020304" pitchFamily="18" charset="0"/>
                <a:ea typeface="MS PGothic" panose="020B0600070205080204" pitchFamily="34" charset="-128"/>
              </a:defRPr>
            </a:lvl2pPr>
            <a:lvl3pPr marL="1143000" indent="-228600" defTabSz="731838">
              <a:defRPr sz="2400">
                <a:solidFill>
                  <a:schemeClr val="tx1"/>
                </a:solidFill>
                <a:latin typeface="Times New Roman" panose="02020603050405020304" pitchFamily="18" charset="0"/>
                <a:ea typeface="MS PGothic" panose="020B0600070205080204" pitchFamily="34" charset="-128"/>
              </a:defRPr>
            </a:lvl3pPr>
            <a:lvl4pPr marL="1600200" indent="-228600" defTabSz="731838">
              <a:defRPr sz="2400">
                <a:solidFill>
                  <a:schemeClr val="tx1"/>
                </a:solidFill>
                <a:latin typeface="Times New Roman" panose="02020603050405020304" pitchFamily="18" charset="0"/>
                <a:ea typeface="MS PGothic" panose="020B0600070205080204" pitchFamily="34" charset="-128"/>
              </a:defRPr>
            </a:lvl4pPr>
            <a:lvl5pPr marL="2057400" indent="-228600" defTabSz="731838">
              <a:defRPr sz="2400">
                <a:solidFill>
                  <a:schemeClr val="tx1"/>
                </a:solidFill>
                <a:latin typeface="Times New Roman" panose="02020603050405020304" pitchFamily="18" charset="0"/>
                <a:ea typeface="MS PGothic"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pPr>
            <a:r>
              <a:rPr lang="en-US" altLang="en-US" sz="4800" b="1" dirty="0">
                <a:solidFill>
                  <a:srgbClr val="FABE00"/>
                </a:solidFill>
                <a:latin typeface="Arial" panose="020B0604020202020204" pitchFamily="34" charset="0"/>
                <a:ea typeface="ヒラギノ角ゴ Pro W3" charset="-128"/>
                <a:cs typeface="Arial" panose="020B0604020202020204" pitchFamily="34" charset="0"/>
              </a:rPr>
              <a:t>Conclusion</a:t>
            </a:r>
          </a:p>
        </p:txBody>
      </p:sp>
      <p:sp>
        <p:nvSpPr>
          <p:cNvPr id="16" name="Text Box 59"/>
          <p:cNvSpPr txBox="1">
            <a:spLocks noChangeArrowheads="1"/>
          </p:cNvSpPr>
          <p:nvPr/>
        </p:nvSpPr>
        <p:spPr bwMode="auto">
          <a:xfrm>
            <a:off x="22204363" y="16102013"/>
            <a:ext cx="10058400" cy="812530"/>
          </a:xfrm>
          <a:prstGeom prst="rect">
            <a:avLst/>
          </a:prstGeom>
          <a:solidFill>
            <a:schemeClr val="tx1"/>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MS PGothic" panose="020B0600070205080204" pitchFamily="34" charset="-128"/>
              </a:defRPr>
            </a:lvl1pPr>
            <a:lvl2pPr marL="742950" indent="-285750" defTabSz="731838">
              <a:defRPr sz="2400">
                <a:solidFill>
                  <a:schemeClr val="tx1"/>
                </a:solidFill>
                <a:latin typeface="Times New Roman" panose="02020603050405020304" pitchFamily="18" charset="0"/>
                <a:ea typeface="MS PGothic" panose="020B0600070205080204" pitchFamily="34" charset="-128"/>
              </a:defRPr>
            </a:lvl2pPr>
            <a:lvl3pPr marL="1143000" indent="-228600" defTabSz="731838">
              <a:defRPr sz="2400">
                <a:solidFill>
                  <a:schemeClr val="tx1"/>
                </a:solidFill>
                <a:latin typeface="Times New Roman" panose="02020603050405020304" pitchFamily="18" charset="0"/>
                <a:ea typeface="MS PGothic" panose="020B0600070205080204" pitchFamily="34" charset="-128"/>
              </a:defRPr>
            </a:lvl3pPr>
            <a:lvl4pPr marL="1600200" indent="-228600" defTabSz="731838">
              <a:defRPr sz="2400">
                <a:solidFill>
                  <a:schemeClr val="tx1"/>
                </a:solidFill>
                <a:latin typeface="Times New Roman" panose="02020603050405020304" pitchFamily="18" charset="0"/>
                <a:ea typeface="MS PGothic" panose="020B0600070205080204" pitchFamily="34" charset="-128"/>
              </a:defRPr>
            </a:lvl4pPr>
            <a:lvl5pPr marL="2057400" indent="-228600" defTabSz="731838">
              <a:defRPr sz="2400">
                <a:solidFill>
                  <a:schemeClr val="tx1"/>
                </a:solidFill>
                <a:latin typeface="Times New Roman" panose="02020603050405020304" pitchFamily="18" charset="0"/>
                <a:ea typeface="MS PGothic"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pPr>
            <a:r>
              <a:rPr lang="en-US" altLang="en-US" sz="4800" b="1">
                <a:solidFill>
                  <a:srgbClr val="FABE00"/>
                </a:solidFill>
                <a:latin typeface="Arial" panose="020B0604020202020204" pitchFamily="34" charset="0"/>
                <a:ea typeface="ヒラギノ角ゴ Pro W3" charset="-128"/>
                <a:cs typeface="Arial" panose="020B0604020202020204" pitchFamily="34" charset="0"/>
              </a:rPr>
              <a:t>Recommendations</a:t>
            </a:r>
          </a:p>
        </p:txBody>
      </p:sp>
      <p:sp>
        <p:nvSpPr>
          <p:cNvPr id="17" name="Text Box 59"/>
          <p:cNvSpPr txBox="1">
            <a:spLocks noChangeArrowheads="1"/>
          </p:cNvSpPr>
          <p:nvPr/>
        </p:nvSpPr>
        <p:spPr bwMode="auto">
          <a:xfrm>
            <a:off x="665163" y="4290219"/>
            <a:ext cx="10058400" cy="812530"/>
          </a:xfrm>
          <a:prstGeom prst="rect">
            <a:avLst/>
          </a:prstGeom>
          <a:solidFill>
            <a:schemeClr val="tx1"/>
          </a:solidFill>
          <a:ln w="9525">
            <a:solidFill>
              <a:schemeClr val="tx1"/>
            </a:solidFill>
            <a:miter lim="800000"/>
            <a:headEnd/>
            <a:tailEnd/>
          </a:ln>
        </p:spPr>
        <p:txBody>
          <a:bodyPr lIns="73152" tIns="36576" rIns="73152" bIns="36576">
            <a:spAutoFit/>
          </a:bodyPr>
          <a:lstStyle>
            <a:lvl1pPr defTabSz="731838">
              <a:defRPr sz="2400">
                <a:solidFill>
                  <a:schemeClr val="tx1"/>
                </a:solidFill>
                <a:latin typeface="Times New Roman" panose="02020603050405020304" pitchFamily="18" charset="0"/>
                <a:ea typeface="MS PGothic" panose="020B0600070205080204" pitchFamily="34" charset="-128"/>
              </a:defRPr>
            </a:lvl1pPr>
            <a:lvl2pPr marL="742950" indent="-285750" defTabSz="731838">
              <a:defRPr sz="2400">
                <a:solidFill>
                  <a:schemeClr val="tx1"/>
                </a:solidFill>
                <a:latin typeface="Times New Roman" panose="02020603050405020304" pitchFamily="18" charset="0"/>
                <a:ea typeface="MS PGothic" panose="020B0600070205080204" pitchFamily="34" charset="-128"/>
              </a:defRPr>
            </a:lvl2pPr>
            <a:lvl3pPr marL="1143000" indent="-228600" defTabSz="731838">
              <a:defRPr sz="2400">
                <a:solidFill>
                  <a:schemeClr val="tx1"/>
                </a:solidFill>
                <a:latin typeface="Times New Roman" panose="02020603050405020304" pitchFamily="18" charset="0"/>
                <a:ea typeface="MS PGothic" panose="020B0600070205080204" pitchFamily="34" charset="-128"/>
              </a:defRPr>
            </a:lvl3pPr>
            <a:lvl4pPr marL="1600200" indent="-228600" defTabSz="731838">
              <a:defRPr sz="2400">
                <a:solidFill>
                  <a:schemeClr val="tx1"/>
                </a:solidFill>
                <a:latin typeface="Times New Roman" panose="02020603050405020304" pitchFamily="18" charset="0"/>
                <a:ea typeface="MS PGothic" panose="020B0600070205080204" pitchFamily="34" charset="-128"/>
              </a:defRPr>
            </a:lvl4pPr>
            <a:lvl5pPr marL="2057400" indent="-228600" defTabSz="731838">
              <a:defRPr sz="2400">
                <a:solidFill>
                  <a:schemeClr val="tx1"/>
                </a:solidFill>
                <a:latin typeface="Times New Roman" panose="02020603050405020304" pitchFamily="18" charset="0"/>
                <a:ea typeface="MS PGothic" panose="020B0600070205080204" pitchFamily="34" charset="-128"/>
              </a:defRPr>
            </a:lvl5pPr>
            <a:lvl6pPr marL="25146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7318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pPr>
            <a:r>
              <a:rPr lang="en-US" altLang="en-US" sz="4800" b="1" dirty="0">
                <a:solidFill>
                  <a:srgbClr val="FABE00"/>
                </a:solidFill>
                <a:latin typeface="Arial" panose="020B0604020202020204" pitchFamily="34" charset="0"/>
                <a:ea typeface="ヒラギノ角ゴ Pro W3" charset="-128"/>
              </a:rPr>
              <a:t>Purpose</a:t>
            </a:r>
          </a:p>
        </p:txBody>
      </p:sp>
      <p:sp>
        <p:nvSpPr>
          <p:cNvPr id="21" name="Content Placeholder 4"/>
          <p:cNvSpPr>
            <a:spLocks noGrp="1"/>
          </p:cNvSpPr>
          <p:nvPr>
            <p:ph sz="half" idx="4294967295"/>
          </p:nvPr>
        </p:nvSpPr>
        <p:spPr>
          <a:xfrm>
            <a:off x="688976" y="12847342"/>
            <a:ext cx="9981406" cy="7966083"/>
          </a:xfrm>
          <a:prstGeom prst="rect">
            <a:avLst/>
          </a:prstGeom>
          <a:noFill/>
          <a:ln>
            <a:noFill/>
          </a:ln>
        </p:spPr>
        <p:txBody>
          <a:bodyPr rtlCol="0">
            <a:normAutofit/>
          </a:bodyPr>
          <a:lstStyle/>
          <a:p>
            <a:pPr eaLnBrk="1" hangingPunct="1">
              <a:buFont typeface="Arial" charset="0"/>
              <a:buChar char="•"/>
              <a:defRPr/>
            </a:pPr>
            <a:endParaRPr lang="en-US" sz="2800" dirty="0" smtClean="0">
              <a:latin typeface="Arial" charset="0"/>
              <a:cs typeface="Arial" charset="0"/>
            </a:endParaRPr>
          </a:p>
        </p:txBody>
      </p:sp>
      <p:graphicFrame>
        <p:nvGraphicFramePr>
          <p:cNvPr id="25" name="Content Placeholder 24"/>
          <p:cNvGraphicFramePr>
            <a:graphicFrameLocks noGrp="1"/>
          </p:cNvGraphicFramePr>
          <p:nvPr>
            <p:ph sz="half" idx="4294967295"/>
            <p:extLst>
              <p:ext uri="{D42A27DB-BD31-4B8C-83A1-F6EECF244321}">
                <p14:modId xmlns:p14="http://schemas.microsoft.com/office/powerpoint/2010/main" val="4017626191"/>
              </p:ext>
            </p:extLst>
          </p:nvPr>
        </p:nvGraphicFramePr>
        <p:xfrm>
          <a:off x="11556366" y="10653113"/>
          <a:ext cx="9875520" cy="6261430"/>
        </p:xfrm>
        <a:graphic>
          <a:graphicData uri="http://schemas.openxmlformats.org/drawingml/2006/table">
            <a:tbl>
              <a:tblPr firstRow="1" bandRow="1">
                <a:effectLst>
                  <a:outerShdw blurRad="50800" dist="38100" dir="5400000" algn="t" rotWithShape="0">
                    <a:prstClr val="black">
                      <a:alpha val="40000"/>
                    </a:prstClr>
                  </a:outerShdw>
                </a:effectLst>
                <a:tableStyleId>{0660B408-B3CF-4A94-85FC-2B1E0A45F4A2}</a:tableStyleId>
              </a:tblPr>
              <a:tblGrid>
                <a:gridCol w="3291840"/>
                <a:gridCol w="3291840"/>
                <a:gridCol w="3291840"/>
              </a:tblGrid>
              <a:tr h="0">
                <a:tc>
                  <a:txBody>
                    <a:bodyPr/>
                    <a:lstStyle>
                      <a:lvl1pPr marL="0" algn="l" defTabSz="1567510" rtl="0" eaLnBrk="1" latinLnBrk="0" hangingPunct="1">
                        <a:defRPr sz="6200" b="1" kern="1200">
                          <a:solidFill>
                            <a:schemeClr val="lt1"/>
                          </a:solidFill>
                          <a:latin typeface="Times New Roman"/>
                        </a:defRPr>
                      </a:lvl1pPr>
                      <a:lvl2pPr marL="1567510" algn="l" defTabSz="1567510" rtl="0" eaLnBrk="1" latinLnBrk="0" hangingPunct="1">
                        <a:defRPr sz="6200" b="1" kern="1200">
                          <a:solidFill>
                            <a:schemeClr val="lt1"/>
                          </a:solidFill>
                          <a:latin typeface="Times New Roman"/>
                        </a:defRPr>
                      </a:lvl2pPr>
                      <a:lvl3pPr marL="3135020" algn="l" defTabSz="1567510" rtl="0" eaLnBrk="1" latinLnBrk="0" hangingPunct="1">
                        <a:defRPr sz="6200" b="1" kern="1200">
                          <a:solidFill>
                            <a:schemeClr val="lt1"/>
                          </a:solidFill>
                          <a:latin typeface="Times New Roman"/>
                        </a:defRPr>
                      </a:lvl3pPr>
                      <a:lvl4pPr marL="4702531" algn="l" defTabSz="1567510" rtl="0" eaLnBrk="1" latinLnBrk="0" hangingPunct="1">
                        <a:defRPr sz="6200" b="1" kern="1200">
                          <a:solidFill>
                            <a:schemeClr val="lt1"/>
                          </a:solidFill>
                          <a:latin typeface="Times New Roman"/>
                        </a:defRPr>
                      </a:lvl4pPr>
                      <a:lvl5pPr marL="6270041" algn="l" defTabSz="1567510" rtl="0" eaLnBrk="1" latinLnBrk="0" hangingPunct="1">
                        <a:defRPr sz="6200" b="1" kern="1200">
                          <a:solidFill>
                            <a:schemeClr val="lt1"/>
                          </a:solidFill>
                          <a:latin typeface="Times New Roman"/>
                        </a:defRPr>
                      </a:lvl5pPr>
                      <a:lvl6pPr marL="7837551" algn="l" defTabSz="1567510" rtl="0" eaLnBrk="1" latinLnBrk="0" hangingPunct="1">
                        <a:defRPr sz="6200" b="1" kern="1200">
                          <a:solidFill>
                            <a:schemeClr val="lt1"/>
                          </a:solidFill>
                          <a:latin typeface="Times New Roman"/>
                        </a:defRPr>
                      </a:lvl6pPr>
                      <a:lvl7pPr marL="9405061" algn="l" defTabSz="1567510" rtl="0" eaLnBrk="1" latinLnBrk="0" hangingPunct="1">
                        <a:defRPr sz="6200" b="1" kern="1200">
                          <a:solidFill>
                            <a:schemeClr val="lt1"/>
                          </a:solidFill>
                          <a:latin typeface="Times New Roman"/>
                        </a:defRPr>
                      </a:lvl7pPr>
                      <a:lvl8pPr marL="10972571" algn="l" defTabSz="1567510" rtl="0" eaLnBrk="1" latinLnBrk="0" hangingPunct="1">
                        <a:defRPr sz="6200" b="1" kern="1200">
                          <a:solidFill>
                            <a:schemeClr val="lt1"/>
                          </a:solidFill>
                          <a:latin typeface="Times New Roman"/>
                        </a:defRPr>
                      </a:lvl8pPr>
                      <a:lvl9pPr marL="12540082" algn="l" defTabSz="1567510" rtl="0" eaLnBrk="1" latinLnBrk="0" hangingPunct="1">
                        <a:defRPr sz="6200" b="1" kern="1200">
                          <a:solidFill>
                            <a:schemeClr val="lt1"/>
                          </a:solidFill>
                          <a:latin typeface="Times New Roman"/>
                        </a:defRPr>
                      </a:lvl9pPr>
                    </a:lstStyle>
                    <a:p>
                      <a:pPr algn="ctr"/>
                      <a:r>
                        <a:rPr lang="en-US" sz="3200" dirty="0" smtClean="0">
                          <a:solidFill>
                            <a:schemeClr val="tx1"/>
                          </a:solidFill>
                          <a:latin typeface="Arial" panose="020B0604020202020204" pitchFamily="34" charset="0"/>
                          <a:cs typeface="Arial" panose="020B0604020202020204" pitchFamily="34" charset="0"/>
                        </a:rPr>
                        <a:t>Category Level</a:t>
                      </a:r>
                      <a:endParaRPr lang="en-US" sz="3200" dirty="0">
                        <a:solidFill>
                          <a:schemeClr val="tx1"/>
                        </a:solidFill>
                        <a:latin typeface="Arial" panose="020B0604020202020204" pitchFamily="34" charset="0"/>
                        <a:cs typeface="Arial" panose="020B0604020202020204" pitchFamily="34" charset="0"/>
                      </a:endParaRPr>
                    </a:p>
                  </a:txBody>
                  <a:tcPr marL="137115" marR="137115" marT="52235" marB="52235" anchor="ctr">
                    <a:solidFill>
                      <a:srgbClr val="FFC000"/>
                    </a:solidFill>
                  </a:tcPr>
                </a:tc>
                <a:tc>
                  <a:txBody>
                    <a:bodyPr/>
                    <a:lstStyle>
                      <a:lvl1pPr marL="0" algn="l" defTabSz="1567510" rtl="0" eaLnBrk="1" latinLnBrk="0" hangingPunct="1">
                        <a:defRPr sz="6200" b="1" kern="1200">
                          <a:solidFill>
                            <a:schemeClr val="lt1"/>
                          </a:solidFill>
                          <a:latin typeface="Times New Roman"/>
                        </a:defRPr>
                      </a:lvl1pPr>
                      <a:lvl2pPr marL="1567510" algn="l" defTabSz="1567510" rtl="0" eaLnBrk="1" latinLnBrk="0" hangingPunct="1">
                        <a:defRPr sz="6200" b="1" kern="1200">
                          <a:solidFill>
                            <a:schemeClr val="lt1"/>
                          </a:solidFill>
                          <a:latin typeface="Times New Roman"/>
                        </a:defRPr>
                      </a:lvl2pPr>
                      <a:lvl3pPr marL="3135020" algn="l" defTabSz="1567510" rtl="0" eaLnBrk="1" latinLnBrk="0" hangingPunct="1">
                        <a:defRPr sz="6200" b="1" kern="1200">
                          <a:solidFill>
                            <a:schemeClr val="lt1"/>
                          </a:solidFill>
                          <a:latin typeface="Times New Roman"/>
                        </a:defRPr>
                      </a:lvl3pPr>
                      <a:lvl4pPr marL="4702531" algn="l" defTabSz="1567510" rtl="0" eaLnBrk="1" latinLnBrk="0" hangingPunct="1">
                        <a:defRPr sz="6200" b="1" kern="1200">
                          <a:solidFill>
                            <a:schemeClr val="lt1"/>
                          </a:solidFill>
                          <a:latin typeface="Times New Roman"/>
                        </a:defRPr>
                      </a:lvl4pPr>
                      <a:lvl5pPr marL="6270041" algn="l" defTabSz="1567510" rtl="0" eaLnBrk="1" latinLnBrk="0" hangingPunct="1">
                        <a:defRPr sz="6200" b="1" kern="1200">
                          <a:solidFill>
                            <a:schemeClr val="lt1"/>
                          </a:solidFill>
                          <a:latin typeface="Times New Roman"/>
                        </a:defRPr>
                      </a:lvl5pPr>
                      <a:lvl6pPr marL="7837551" algn="l" defTabSz="1567510" rtl="0" eaLnBrk="1" latinLnBrk="0" hangingPunct="1">
                        <a:defRPr sz="6200" b="1" kern="1200">
                          <a:solidFill>
                            <a:schemeClr val="lt1"/>
                          </a:solidFill>
                          <a:latin typeface="Times New Roman"/>
                        </a:defRPr>
                      </a:lvl6pPr>
                      <a:lvl7pPr marL="9405061" algn="l" defTabSz="1567510" rtl="0" eaLnBrk="1" latinLnBrk="0" hangingPunct="1">
                        <a:defRPr sz="6200" b="1" kern="1200">
                          <a:solidFill>
                            <a:schemeClr val="lt1"/>
                          </a:solidFill>
                          <a:latin typeface="Times New Roman"/>
                        </a:defRPr>
                      </a:lvl7pPr>
                      <a:lvl8pPr marL="10972571" algn="l" defTabSz="1567510" rtl="0" eaLnBrk="1" latinLnBrk="0" hangingPunct="1">
                        <a:defRPr sz="6200" b="1" kern="1200">
                          <a:solidFill>
                            <a:schemeClr val="lt1"/>
                          </a:solidFill>
                          <a:latin typeface="Times New Roman"/>
                        </a:defRPr>
                      </a:lvl8pPr>
                      <a:lvl9pPr marL="12540082" algn="l" defTabSz="1567510" rtl="0" eaLnBrk="1" latinLnBrk="0" hangingPunct="1">
                        <a:defRPr sz="6200" b="1" kern="1200">
                          <a:solidFill>
                            <a:schemeClr val="lt1"/>
                          </a:solidFill>
                          <a:latin typeface="Times New Roman"/>
                        </a:defRPr>
                      </a:lvl9pPr>
                    </a:lstStyle>
                    <a:p>
                      <a:pPr algn="ctr"/>
                      <a:r>
                        <a:rPr lang="en-US" sz="3200" dirty="0" smtClean="0">
                          <a:solidFill>
                            <a:schemeClr val="tx1"/>
                          </a:solidFill>
                          <a:latin typeface="Arial" panose="020B0604020202020204" pitchFamily="34" charset="0"/>
                          <a:cs typeface="Arial" panose="020B0604020202020204" pitchFamily="34" charset="0"/>
                        </a:rPr>
                        <a:t>Number of Studies</a:t>
                      </a:r>
                      <a:endParaRPr lang="en-US" sz="3200" dirty="0">
                        <a:solidFill>
                          <a:schemeClr val="tx1"/>
                        </a:solidFill>
                        <a:latin typeface="Arial" panose="020B0604020202020204" pitchFamily="34" charset="0"/>
                        <a:cs typeface="Arial" panose="020B0604020202020204" pitchFamily="34" charset="0"/>
                      </a:endParaRPr>
                    </a:p>
                  </a:txBody>
                  <a:tcPr marL="137115" marR="137115" marT="52235" marB="52235" anchor="ctr">
                    <a:solidFill>
                      <a:srgbClr val="FFC000"/>
                    </a:solidFill>
                  </a:tcPr>
                </a:tc>
                <a:tc>
                  <a:txBody>
                    <a:bodyPr/>
                    <a:lstStyle>
                      <a:lvl1pPr marL="0" algn="l" defTabSz="1567510" rtl="0" eaLnBrk="1" latinLnBrk="0" hangingPunct="1">
                        <a:defRPr sz="6200" b="1" kern="1200">
                          <a:solidFill>
                            <a:schemeClr val="lt1"/>
                          </a:solidFill>
                          <a:latin typeface="Times New Roman"/>
                        </a:defRPr>
                      </a:lvl1pPr>
                      <a:lvl2pPr marL="1567510" algn="l" defTabSz="1567510" rtl="0" eaLnBrk="1" latinLnBrk="0" hangingPunct="1">
                        <a:defRPr sz="6200" b="1" kern="1200">
                          <a:solidFill>
                            <a:schemeClr val="lt1"/>
                          </a:solidFill>
                          <a:latin typeface="Times New Roman"/>
                        </a:defRPr>
                      </a:lvl2pPr>
                      <a:lvl3pPr marL="3135020" algn="l" defTabSz="1567510" rtl="0" eaLnBrk="1" latinLnBrk="0" hangingPunct="1">
                        <a:defRPr sz="6200" b="1" kern="1200">
                          <a:solidFill>
                            <a:schemeClr val="lt1"/>
                          </a:solidFill>
                          <a:latin typeface="Times New Roman"/>
                        </a:defRPr>
                      </a:lvl3pPr>
                      <a:lvl4pPr marL="4702531" algn="l" defTabSz="1567510" rtl="0" eaLnBrk="1" latinLnBrk="0" hangingPunct="1">
                        <a:defRPr sz="6200" b="1" kern="1200">
                          <a:solidFill>
                            <a:schemeClr val="lt1"/>
                          </a:solidFill>
                          <a:latin typeface="Times New Roman"/>
                        </a:defRPr>
                      </a:lvl4pPr>
                      <a:lvl5pPr marL="6270041" algn="l" defTabSz="1567510" rtl="0" eaLnBrk="1" latinLnBrk="0" hangingPunct="1">
                        <a:defRPr sz="6200" b="1" kern="1200">
                          <a:solidFill>
                            <a:schemeClr val="lt1"/>
                          </a:solidFill>
                          <a:latin typeface="Times New Roman"/>
                        </a:defRPr>
                      </a:lvl5pPr>
                      <a:lvl6pPr marL="7837551" algn="l" defTabSz="1567510" rtl="0" eaLnBrk="1" latinLnBrk="0" hangingPunct="1">
                        <a:defRPr sz="6200" b="1" kern="1200">
                          <a:solidFill>
                            <a:schemeClr val="lt1"/>
                          </a:solidFill>
                          <a:latin typeface="Times New Roman"/>
                        </a:defRPr>
                      </a:lvl6pPr>
                      <a:lvl7pPr marL="9405061" algn="l" defTabSz="1567510" rtl="0" eaLnBrk="1" latinLnBrk="0" hangingPunct="1">
                        <a:defRPr sz="6200" b="1" kern="1200">
                          <a:solidFill>
                            <a:schemeClr val="lt1"/>
                          </a:solidFill>
                          <a:latin typeface="Times New Roman"/>
                        </a:defRPr>
                      </a:lvl7pPr>
                      <a:lvl8pPr marL="10972571" algn="l" defTabSz="1567510" rtl="0" eaLnBrk="1" latinLnBrk="0" hangingPunct="1">
                        <a:defRPr sz="6200" b="1" kern="1200">
                          <a:solidFill>
                            <a:schemeClr val="lt1"/>
                          </a:solidFill>
                          <a:latin typeface="Times New Roman"/>
                        </a:defRPr>
                      </a:lvl8pPr>
                      <a:lvl9pPr marL="12540082" algn="l" defTabSz="1567510" rtl="0" eaLnBrk="1" latinLnBrk="0" hangingPunct="1">
                        <a:defRPr sz="6200" b="1" kern="1200">
                          <a:solidFill>
                            <a:schemeClr val="lt1"/>
                          </a:solidFill>
                          <a:latin typeface="Times New Roman"/>
                        </a:defRPr>
                      </a:lvl9pPr>
                    </a:lstStyle>
                    <a:p>
                      <a:pPr algn="ctr"/>
                      <a:r>
                        <a:rPr lang="en-US" sz="3200" dirty="0" smtClean="0">
                          <a:solidFill>
                            <a:schemeClr val="tx1"/>
                          </a:solidFill>
                          <a:latin typeface="Arial" panose="020B0604020202020204" pitchFamily="34" charset="0"/>
                          <a:cs typeface="Arial" panose="020B0604020202020204" pitchFamily="34" charset="0"/>
                        </a:rPr>
                        <a:t>Overall Rating</a:t>
                      </a:r>
                      <a:endParaRPr lang="en-US" sz="3200" dirty="0">
                        <a:solidFill>
                          <a:schemeClr val="tx1"/>
                        </a:solidFill>
                        <a:latin typeface="Arial" panose="020B0604020202020204" pitchFamily="34" charset="0"/>
                        <a:cs typeface="Arial" panose="020B0604020202020204" pitchFamily="34" charset="0"/>
                      </a:endParaRPr>
                    </a:p>
                  </a:txBody>
                  <a:tcPr marL="137115" marR="137115" marT="52235" marB="52235" anchor="ctr">
                    <a:solidFill>
                      <a:srgbClr val="FFC000"/>
                    </a:solidFill>
                  </a:tcPr>
                </a:tc>
              </a:tr>
              <a:tr h="0">
                <a:tc>
                  <a:txBody>
                    <a:bodyPr/>
                    <a:lstStyle/>
                    <a:p>
                      <a:pPr algn="ctr"/>
                      <a:r>
                        <a:rPr lang="en-US" sz="3600" b="1" dirty="0" smtClean="0">
                          <a:latin typeface="Arial" panose="020B0604020202020204" pitchFamily="34" charset="0"/>
                          <a:cs typeface="Arial" panose="020B0604020202020204" pitchFamily="34" charset="0"/>
                        </a:rPr>
                        <a:t>I</a:t>
                      </a:r>
                      <a:endParaRPr lang="en-US" sz="3600" b="1" dirty="0">
                        <a:latin typeface="Arial" panose="020B0604020202020204" pitchFamily="34" charset="0"/>
                        <a:cs typeface="Arial" panose="020B0604020202020204" pitchFamily="34" charset="0"/>
                      </a:endParaRPr>
                    </a:p>
                  </a:txBody>
                  <a:tcPr anchor="ctr"/>
                </a:tc>
                <a:tc>
                  <a:txBody>
                    <a:bodyPr/>
                    <a:lstStyle/>
                    <a:p>
                      <a:pPr algn="l"/>
                      <a:endParaRPr lang="en-US" dirty="0">
                        <a:latin typeface="Arial" panose="020B0604020202020204" pitchFamily="34" charset="0"/>
                        <a:cs typeface="Arial" panose="020B0604020202020204" pitchFamily="34" charset="0"/>
                      </a:endParaRPr>
                    </a:p>
                  </a:txBody>
                  <a:tcPr anchor="ctr"/>
                </a:tc>
                <a:tc>
                  <a:txBody>
                    <a:bodyPr/>
                    <a:lstStyle/>
                    <a:p>
                      <a:pPr algn="l"/>
                      <a:endParaRPr lang="en-US" dirty="0">
                        <a:latin typeface="Arial" panose="020B0604020202020204" pitchFamily="34" charset="0"/>
                        <a:cs typeface="Arial" panose="020B0604020202020204" pitchFamily="34" charset="0"/>
                      </a:endParaRPr>
                    </a:p>
                  </a:txBody>
                  <a:tcPr anchor="ctr"/>
                </a:tc>
              </a:tr>
              <a:tr h="0">
                <a:tc>
                  <a:txBody>
                    <a:bodyPr/>
                    <a:lstStyle/>
                    <a:p>
                      <a:pPr algn="ctr"/>
                      <a:r>
                        <a:rPr lang="en-US" sz="3600" b="1" dirty="0" smtClean="0">
                          <a:latin typeface="Arial" panose="020B0604020202020204" pitchFamily="34" charset="0"/>
                          <a:cs typeface="Arial" panose="020B0604020202020204" pitchFamily="34" charset="0"/>
                        </a:rPr>
                        <a:t>II</a:t>
                      </a:r>
                      <a:endParaRPr lang="en-US" sz="3600" b="1" dirty="0">
                        <a:latin typeface="Arial" panose="020B0604020202020204" pitchFamily="34" charset="0"/>
                        <a:cs typeface="Arial" panose="020B0604020202020204" pitchFamily="34" charset="0"/>
                      </a:endParaRPr>
                    </a:p>
                  </a:txBody>
                  <a:tcPr anchor="ctr"/>
                </a:tc>
                <a:tc>
                  <a:txBody>
                    <a:bodyPr/>
                    <a:lstStyle/>
                    <a:p>
                      <a:pPr algn="l"/>
                      <a:endParaRPr lang="en-US" dirty="0">
                        <a:latin typeface="Arial" panose="020B0604020202020204" pitchFamily="34" charset="0"/>
                        <a:cs typeface="Arial" panose="020B0604020202020204" pitchFamily="34" charset="0"/>
                      </a:endParaRPr>
                    </a:p>
                  </a:txBody>
                  <a:tcPr anchor="ctr"/>
                </a:tc>
                <a:tc>
                  <a:txBody>
                    <a:bodyPr/>
                    <a:lstStyle/>
                    <a:p>
                      <a:pPr algn="l"/>
                      <a:endParaRPr lang="en-US">
                        <a:latin typeface="Arial" panose="020B0604020202020204" pitchFamily="34" charset="0"/>
                        <a:cs typeface="Arial" panose="020B0604020202020204" pitchFamily="34" charset="0"/>
                      </a:endParaRPr>
                    </a:p>
                  </a:txBody>
                  <a:tcPr anchor="ctr"/>
                </a:tc>
              </a:tr>
              <a:tr h="0">
                <a:tc>
                  <a:txBody>
                    <a:bodyPr/>
                    <a:lstStyle/>
                    <a:p>
                      <a:pPr algn="ctr"/>
                      <a:r>
                        <a:rPr lang="en-US" sz="3600" b="1" dirty="0" smtClean="0">
                          <a:latin typeface="Arial" panose="020B0604020202020204" pitchFamily="34" charset="0"/>
                          <a:cs typeface="Arial" panose="020B0604020202020204" pitchFamily="34" charset="0"/>
                        </a:rPr>
                        <a:t>III</a:t>
                      </a:r>
                      <a:endParaRPr lang="en-US" sz="3600" b="1" dirty="0">
                        <a:latin typeface="Arial" panose="020B0604020202020204" pitchFamily="34" charset="0"/>
                        <a:cs typeface="Arial" panose="020B0604020202020204" pitchFamily="34" charset="0"/>
                      </a:endParaRPr>
                    </a:p>
                  </a:txBody>
                  <a:tcPr anchor="ctr"/>
                </a:tc>
                <a:tc>
                  <a:txBody>
                    <a:bodyPr/>
                    <a:lstStyle/>
                    <a:p>
                      <a:pPr algn="l"/>
                      <a:endParaRPr lang="en-US" dirty="0">
                        <a:latin typeface="Arial" panose="020B0604020202020204" pitchFamily="34" charset="0"/>
                        <a:cs typeface="Arial" panose="020B0604020202020204" pitchFamily="34" charset="0"/>
                      </a:endParaRPr>
                    </a:p>
                  </a:txBody>
                  <a:tcPr anchor="ctr"/>
                </a:tc>
                <a:tc>
                  <a:txBody>
                    <a:bodyPr/>
                    <a:lstStyle/>
                    <a:p>
                      <a:pPr algn="l"/>
                      <a:endParaRPr lang="en-US">
                        <a:latin typeface="Arial" panose="020B0604020202020204" pitchFamily="34" charset="0"/>
                        <a:cs typeface="Arial" panose="020B0604020202020204" pitchFamily="34" charset="0"/>
                      </a:endParaRPr>
                    </a:p>
                  </a:txBody>
                  <a:tcPr anchor="ctr"/>
                </a:tc>
              </a:tr>
              <a:tr h="0">
                <a:tc>
                  <a:txBody>
                    <a:bodyPr/>
                    <a:lstStyle/>
                    <a:p>
                      <a:pPr algn="ctr"/>
                      <a:r>
                        <a:rPr lang="en-US" sz="3600" b="1" dirty="0" smtClean="0">
                          <a:latin typeface="Arial" panose="020B0604020202020204" pitchFamily="34" charset="0"/>
                          <a:cs typeface="Arial" panose="020B0604020202020204" pitchFamily="34" charset="0"/>
                        </a:rPr>
                        <a:t>IV</a:t>
                      </a:r>
                      <a:endParaRPr lang="en-US" sz="3600" b="1" dirty="0">
                        <a:latin typeface="Arial" panose="020B0604020202020204" pitchFamily="34" charset="0"/>
                        <a:cs typeface="Arial" panose="020B0604020202020204" pitchFamily="34" charset="0"/>
                      </a:endParaRPr>
                    </a:p>
                  </a:txBody>
                  <a:tcPr anchor="ctr"/>
                </a:tc>
                <a:tc>
                  <a:txBody>
                    <a:bodyPr/>
                    <a:lstStyle/>
                    <a:p>
                      <a:pPr algn="l"/>
                      <a:endParaRPr lang="en-US" dirty="0">
                        <a:latin typeface="Arial" panose="020B0604020202020204" pitchFamily="34" charset="0"/>
                        <a:cs typeface="Arial" panose="020B0604020202020204" pitchFamily="34" charset="0"/>
                      </a:endParaRPr>
                    </a:p>
                  </a:txBody>
                  <a:tcPr anchor="ctr"/>
                </a:tc>
                <a:tc>
                  <a:txBody>
                    <a:bodyPr/>
                    <a:lstStyle/>
                    <a:p>
                      <a:pPr algn="l"/>
                      <a:endParaRPr lang="en-US" dirty="0">
                        <a:latin typeface="Arial" panose="020B0604020202020204" pitchFamily="34" charset="0"/>
                        <a:cs typeface="Arial" panose="020B0604020202020204" pitchFamily="34" charset="0"/>
                      </a:endParaRPr>
                    </a:p>
                  </a:txBody>
                  <a:tcPr anchor="ctr"/>
                </a:tc>
              </a:tr>
              <a:tr h="0">
                <a:tc>
                  <a:txBody>
                    <a:bodyPr/>
                    <a:lstStyle/>
                    <a:p>
                      <a:pPr algn="ctr"/>
                      <a:r>
                        <a:rPr lang="en-US" sz="3600" b="1" dirty="0" smtClean="0">
                          <a:latin typeface="Arial" panose="020B0604020202020204" pitchFamily="34" charset="0"/>
                          <a:cs typeface="Arial" panose="020B0604020202020204" pitchFamily="34" charset="0"/>
                        </a:rPr>
                        <a:t>V</a:t>
                      </a:r>
                      <a:endParaRPr lang="en-US" sz="3600" b="1" dirty="0">
                        <a:latin typeface="Arial" panose="020B0604020202020204" pitchFamily="34" charset="0"/>
                        <a:cs typeface="Arial" panose="020B0604020202020204" pitchFamily="34" charset="0"/>
                      </a:endParaRPr>
                    </a:p>
                  </a:txBody>
                  <a:tcPr anchor="ctr"/>
                </a:tc>
                <a:tc>
                  <a:txBody>
                    <a:bodyPr/>
                    <a:lstStyle/>
                    <a:p>
                      <a:pPr algn="l"/>
                      <a:endParaRPr lang="en-US" dirty="0">
                        <a:latin typeface="Arial" panose="020B0604020202020204" pitchFamily="34" charset="0"/>
                        <a:cs typeface="Arial" panose="020B0604020202020204" pitchFamily="34" charset="0"/>
                      </a:endParaRPr>
                    </a:p>
                  </a:txBody>
                  <a:tcPr anchor="ctr"/>
                </a:tc>
                <a:tc>
                  <a:txBody>
                    <a:bodyPr/>
                    <a:lstStyle/>
                    <a:p>
                      <a:pPr algn="l"/>
                      <a:endParaRPr lang="en-US" dirty="0">
                        <a:latin typeface="Arial" panose="020B0604020202020204" pitchFamily="34" charset="0"/>
                        <a:cs typeface="Arial" panose="020B0604020202020204" pitchFamily="34" charset="0"/>
                      </a:endParaRPr>
                    </a:p>
                  </a:txBody>
                  <a:tcPr anchor="ctr"/>
                </a:tc>
              </a:tr>
            </a:tbl>
          </a:graphicData>
        </a:graphic>
      </p:graphicFrame>
      <p:sp>
        <p:nvSpPr>
          <p:cNvPr id="24" name="Title 3"/>
          <p:cNvSpPr>
            <a:spLocks noGrp="1"/>
          </p:cNvSpPr>
          <p:nvPr>
            <p:ph type="title"/>
          </p:nvPr>
        </p:nvSpPr>
        <p:spPr>
          <a:xfrm>
            <a:off x="312738" y="1250950"/>
            <a:ext cx="18003837" cy="2111375"/>
          </a:xfrm>
        </p:spPr>
        <p:txBody>
          <a:bodyPr/>
          <a:lstStyle/>
          <a:p>
            <a:pPr algn="ctr" eaLnBrk="1" hangingPunct="1"/>
            <a:r>
              <a:rPr lang="en-US" altLang="en-US" sz="6000" b="1" dirty="0" smtClean="0">
                <a:latin typeface="Arial" panose="020B0604020202020204" pitchFamily="34" charset="0"/>
                <a:cs typeface="Arial" panose="020B0604020202020204" pitchFamily="34" charset="0"/>
              </a:rPr>
              <a:t>Evidence Based Practice Poster Title</a:t>
            </a:r>
            <a:br>
              <a:rPr lang="en-US" altLang="en-US" sz="6000" b="1"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Author(s) Name(s), Degree, License, Certification, Institution and/or Department Affiliations</a:t>
            </a:r>
            <a:r>
              <a:rPr lang="en-US" altLang="en-US" sz="4000" baseline="30000" dirty="0" smtClean="0">
                <a:latin typeface="Arial" panose="020B0604020202020204" pitchFamily="34" charset="0"/>
                <a:cs typeface="Arial" panose="020B0604020202020204" pitchFamily="34" charset="0"/>
              </a:rPr>
              <a:t/>
            </a:r>
            <a:br>
              <a:rPr lang="en-US" altLang="en-US" sz="4000" baseline="30000" dirty="0" smtClean="0">
                <a:latin typeface="Arial" panose="020B0604020202020204" pitchFamily="34" charset="0"/>
                <a:cs typeface="Arial" panose="020B0604020202020204" pitchFamily="34" charset="0"/>
              </a:rPr>
            </a:br>
            <a:endParaRPr lang="en-US" altLang="en-US" sz="4000" dirty="0" smtClean="0"/>
          </a:p>
        </p:txBody>
      </p:sp>
      <p:sp>
        <p:nvSpPr>
          <p:cNvPr id="27" name="Content Placeholder 4"/>
          <p:cNvSpPr>
            <a:spLocks noGrp="1"/>
          </p:cNvSpPr>
          <p:nvPr>
            <p:ph sz="half" idx="4294967295"/>
          </p:nvPr>
        </p:nvSpPr>
        <p:spPr>
          <a:xfrm>
            <a:off x="22310726" y="12930124"/>
            <a:ext cx="9923462" cy="2884552"/>
          </a:xfrm>
          <a:prstGeom prst="rect">
            <a:avLst/>
          </a:prstGeom>
          <a:ln>
            <a:noFill/>
          </a:ln>
        </p:spPr>
        <p:txBody>
          <a:bodyPr rtlCol="0">
            <a:normAutofit/>
          </a:bodyPr>
          <a:lstStyle/>
          <a:p>
            <a:pPr eaLnBrk="1" hangingPunct="1">
              <a:buFont typeface="Arial" charset="0"/>
              <a:buChar char="•"/>
              <a:defRPr/>
            </a:pPr>
            <a:endParaRPr lang="en-US" sz="2800" dirty="0" smtClean="0">
              <a:latin typeface="Arial" charset="0"/>
              <a:cs typeface="Arial" charset="0"/>
            </a:endParaRPr>
          </a:p>
        </p:txBody>
      </p:sp>
      <p:sp>
        <p:nvSpPr>
          <p:cNvPr id="31" name="Content Placeholder 4"/>
          <p:cNvSpPr>
            <a:spLocks noGrp="1"/>
          </p:cNvSpPr>
          <p:nvPr>
            <p:ph sz="half" idx="4294967295"/>
          </p:nvPr>
        </p:nvSpPr>
        <p:spPr>
          <a:xfrm>
            <a:off x="22250400" y="17166954"/>
            <a:ext cx="9923462" cy="4064269"/>
          </a:xfrm>
          <a:prstGeom prst="rect">
            <a:avLst/>
          </a:prstGeom>
          <a:ln>
            <a:noFill/>
          </a:ln>
        </p:spPr>
        <p:txBody>
          <a:bodyPr rtlCol="0">
            <a:normAutofit/>
          </a:bodyPr>
          <a:lstStyle/>
          <a:p>
            <a:pPr eaLnBrk="1" hangingPunct="1">
              <a:buFont typeface="Arial" charset="0"/>
              <a:buChar char="•"/>
              <a:defRPr/>
            </a:pPr>
            <a:endParaRPr lang="en-US" sz="2800" dirty="0" smtClean="0">
              <a:latin typeface="Arial" charset="0"/>
              <a:cs typeface="Arial" charset="0"/>
            </a:endParaRPr>
          </a:p>
        </p:txBody>
      </p:sp>
      <p:sp>
        <p:nvSpPr>
          <p:cNvPr id="18" name="Content Placeholder 4"/>
          <p:cNvSpPr>
            <a:spLocks noGrp="1"/>
          </p:cNvSpPr>
          <p:nvPr>
            <p:ph sz="half" idx="4294967295"/>
          </p:nvPr>
        </p:nvSpPr>
        <p:spPr>
          <a:xfrm>
            <a:off x="688976" y="5382285"/>
            <a:ext cx="10044112" cy="6169548"/>
          </a:xfrm>
          <a:prstGeom prst="rect">
            <a:avLst/>
          </a:prstGeom>
          <a:ln>
            <a:noFill/>
          </a:ln>
        </p:spPr>
        <p:txBody>
          <a:bodyPr rtlCol="0">
            <a:normAutofit/>
          </a:bodyPr>
          <a:lstStyle/>
          <a:p>
            <a:pPr marL="873125" indent="-873125" defTabSz="2468880" eaLnBrk="1" fontAlgn="auto" hangingPunct="1">
              <a:spcBef>
                <a:spcPct val="50000"/>
              </a:spcBef>
              <a:spcAft>
                <a:spcPts val="0"/>
              </a:spcAft>
              <a:buFont typeface="Arial" panose="020B0604020202020204" pitchFamily="34" charset="0"/>
              <a:buNone/>
              <a:defRPr/>
            </a:pPr>
            <a:r>
              <a:rPr lang="en-US" altLang="en-US" sz="2800" dirty="0" smtClean="0">
                <a:latin typeface="Arial" panose="020B0604020202020204" pitchFamily="34" charset="0"/>
                <a:cs typeface="Arial" panose="020B0604020202020204" pitchFamily="34" charset="0"/>
              </a:rPr>
              <a:t>What is the purpose or aim of the poster.</a:t>
            </a:r>
          </a:p>
          <a:p>
            <a:pPr marL="873125" indent="-873125" defTabSz="2468880" eaLnBrk="1" fontAlgn="auto" hangingPunct="1">
              <a:spcBef>
                <a:spcPct val="50000"/>
              </a:spcBef>
              <a:spcAft>
                <a:spcPts val="0"/>
              </a:spcAft>
              <a:buFont typeface="Arial" panose="020B0604020202020204" pitchFamily="34" charset="0"/>
              <a:buNone/>
              <a:defRPr/>
            </a:pPr>
            <a:endParaRPr lang="en-US" altLang="en-US" sz="2800" dirty="0" smtClean="0">
              <a:latin typeface="Arial" panose="020B0604020202020204" pitchFamily="34" charset="0"/>
              <a:cs typeface="Arial" panose="020B0604020202020204" pitchFamily="34" charset="0"/>
            </a:endParaRPr>
          </a:p>
          <a:p>
            <a:pPr marL="873125" indent="-873125" defTabSz="2468880" eaLnBrk="1" fontAlgn="auto" hangingPunct="1">
              <a:spcBef>
                <a:spcPct val="0"/>
              </a:spcBef>
              <a:spcAft>
                <a:spcPts val="0"/>
              </a:spcAft>
              <a:buFontTx/>
              <a:buNone/>
              <a:defRPr/>
            </a:pPr>
            <a:r>
              <a:rPr lang="en-US" altLang="en-US" sz="2800" b="1" dirty="0" smtClean="0">
                <a:latin typeface="Arial" panose="020B0604020202020204" pitchFamily="34" charset="0"/>
                <a:ea typeface="ＭＳ Ｐゴシック" panose="020B0600070205080204" pitchFamily="34" charset="-128"/>
                <a:cs typeface="Arial" panose="020B0604020202020204" pitchFamily="34" charset="0"/>
              </a:rPr>
              <a:t>Practice Question</a:t>
            </a:r>
          </a:p>
          <a:p>
            <a:pPr marL="873125" indent="-873125" defTabSz="2468880" eaLnBrk="1" fontAlgn="auto" hangingPunct="1">
              <a:spcBef>
                <a:spcPct val="0"/>
              </a:spcBef>
              <a:spcAft>
                <a:spcPts val="0"/>
              </a:spcAft>
              <a:buFontTx/>
              <a:buNone/>
              <a:defRPr/>
            </a:pPr>
            <a:r>
              <a:rPr lang="en-US" altLang="en-US" sz="2800" dirty="0" smtClean="0">
                <a:latin typeface="Arial" panose="020B0604020202020204" pitchFamily="34" charset="0"/>
                <a:ea typeface="ＭＳ Ｐゴシック" panose="020B0600070205080204" pitchFamily="34" charset="-128"/>
                <a:cs typeface="Arial" panose="020B0604020202020204" pitchFamily="34" charset="0"/>
              </a:rPr>
              <a:t>Identify an EBP question utilizing the </a:t>
            </a:r>
            <a:br>
              <a:rPr lang="en-US" altLang="en-US" sz="2800" dirty="0" smtClean="0">
                <a:latin typeface="Arial" panose="020B0604020202020204" pitchFamily="34" charset="0"/>
                <a:ea typeface="ＭＳ Ｐゴシック" panose="020B0600070205080204" pitchFamily="34" charset="-128"/>
                <a:cs typeface="Arial" panose="020B0604020202020204" pitchFamily="34" charset="0"/>
              </a:rPr>
            </a:br>
            <a:r>
              <a:rPr lang="en-US" altLang="en-US" sz="2800" dirty="0" smtClean="0">
                <a:latin typeface="Arial" panose="020B0604020202020204" pitchFamily="34" charset="0"/>
                <a:ea typeface="ＭＳ Ｐゴシック" panose="020B0600070205080204" pitchFamily="34" charset="-128"/>
                <a:cs typeface="Arial" panose="020B0604020202020204" pitchFamily="34" charset="0"/>
              </a:rPr>
              <a:t>PICO approach:</a:t>
            </a:r>
          </a:p>
          <a:p>
            <a:pPr marL="617220" indent="-617220" defTabSz="2468880" eaLnBrk="1" fontAlgn="auto" hangingPunct="1">
              <a:spcBef>
                <a:spcPct val="0"/>
              </a:spcBef>
              <a:spcAft>
                <a:spcPts val="0"/>
              </a:spcAft>
              <a:buFontTx/>
              <a:buNone/>
              <a:defRPr/>
            </a:pPr>
            <a:endParaRPr lang="en-US" altLang="en-US" sz="2800" dirty="0" smtClean="0">
              <a:latin typeface="Arial" panose="020B0604020202020204" pitchFamily="34" charset="0"/>
              <a:ea typeface="ＭＳ Ｐゴシック" panose="020B0600070205080204" pitchFamily="34" charset="-128"/>
              <a:cs typeface="Arial" panose="020B0604020202020204" pitchFamily="34" charset="0"/>
            </a:endParaRPr>
          </a:p>
          <a:p>
            <a:pPr marL="617220" indent="-617220" defTabSz="2468880" eaLnBrk="1" fontAlgn="auto" hangingPunct="1">
              <a:spcBef>
                <a:spcPct val="0"/>
              </a:spcBef>
              <a:spcAft>
                <a:spcPts val="0"/>
              </a:spcAft>
              <a:buFontTx/>
              <a:buNone/>
              <a:defRPr/>
            </a:pPr>
            <a:r>
              <a:rPr lang="en-US" altLang="en-US" sz="2800" dirty="0" smtClean="0">
                <a:latin typeface="Arial" panose="020B0604020202020204" pitchFamily="34" charset="0"/>
                <a:ea typeface="ＭＳ Ｐゴシック" panose="020B0600070205080204" pitchFamily="34" charset="-128"/>
                <a:cs typeface="Arial" panose="020B0604020202020204" pitchFamily="34" charset="0"/>
              </a:rPr>
              <a:t>P - patient, population or problem, </a:t>
            </a:r>
          </a:p>
          <a:p>
            <a:pPr marL="617220" indent="-617220" defTabSz="2468880" eaLnBrk="1" fontAlgn="auto" hangingPunct="1">
              <a:spcBef>
                <a:spcPct val="0"/>
              </a:spcBef>
              <a:spcAft>
                <a:spcPts val="0"/>
              </a:spcAft>
              <a:buFontTx/>
              <a:buNone/>
              <a:defRPr/>
            </a:pPr>
            <a:r>
              <a:rPr lang="en-US" altLang="en-US" sz="2800" dirty="0" smtClean="0">
                <a:latin typeface="Arial" panose="020B0604020202020204" pitchFamily="34" charset="0"/>
                <a:ea typeface="ＭＳ Ｐゴシック" panose="020B0600070205080204" pitchFamily="34" charset="-128"/>
                <a:cs typeface="Arial" panose="020B0604020202020204" pitchFamily="34" charset="0"/>
              </a:rPr>
              <a:t>I - Intervention, </a:t>
            </a:r>
          </a:p>
          <a:p>
            <a:pPr marL="617220" indent="-617220" defTabSz="2468880" eaLnBrk="1" fontAlgn="auto" hangingPunct="1">
              <a:spcBef>
                <a:spcPct val="0"/>
              </a:spcBef>
              <a:spcAft>
                <a:spcPts val="0"/>
              </a:spcAft>
              <a:buFontTx/>
              <a:buNone/>
              <a:defRPr/>
            </a:pPr>
            <a:r>
              <a:rPr lang="en-US" altLang="en-US" sz="2800" dirty="0" smtClean="0">
                <a:latin typeface="Arial" panose="020B0604020202020204" pitchFamily="34" charset="0"/>
                <a:ea typeface="ＭＳ Ｐゴシック" panose="020B0600070205080204" pitchFamily="34" charset="-128"/>
                <a:cs typeface="Arial" panose="020B0604020202020204" pitchFamily="34" charset="0"/>
              </a:rPr>
              <a:t>C - Comparison, </a:t>
            </a:r>
          </a:p>
          <a:p>
            <a:pPr marL="617220" indent="-617220" defTabSz="2468880" eaLnBrk="1" fontAlgn="auto" hangingPunct="1">
              <a:spcBef>
                <a:spcPct val="0"/>
              </a:spcBef>
              <a:spcAft>
                <a:spcPts val="0"/>
              </a:spcAft>
              <a:buFontTx/>
              <a:buNone/>
              <a:defRPr/>
            </a:pPr>
            <a:r>
              <a:rPr lang="en-US" altLang="en-US" sz="2800" dirty="0" smtClean="0">
                <a:latin typeface="Arial" panose="020B0604020202020204" pitchFamily="34" charset="0"/>
                <a:ea typeface="ＭＳ Ｐゴシック" panose="020B0600070205080204" pitchFamily="34" charset="-128"/>
                <a:cs typeface="Arial" panose="020B0604020202020204" pitchFamily="34" charset="0"/>
              </a:rPr>
              <a:t>O - Outcome</a:t>
            </a:r>
          </a:p>
          <a:p>
            <a:pPr marL="617220" indent="-617220" defTabSz="2468880" eaLnBrk="1" fontAlgn="auto" hangingPunct="1">
              <a:spcAft>
                <a:spcPts val="0"/>
              </a:spcAft>
              <a:defRPr/>
            </a:pPr>
            <a:endParaRPr lang="en-US" sz="2800" dirty="0" smtClean="0">
              <a:latin typeface="Arial" panose="020B0604020202020204" pitchFamily="34" charset="0"/>
              <a:cs typeface="Arial" panose="020B0604020202020204" pitchFamily="34" charset="0"/>
            </a:endParaRPr>
          </a:p>
        </p:txBody>
      </p:sp>
      <p:sp>
        <p:nvSpPr>
          <p:cNvPr id="20" name="Content Placeholder 4"/>
          <p:cNvSpPr>
            <a:spLocks noGrp="1"/>
          </p:cNvSpPr>
          <p:nvPr>
            <p:ph sz="half" idx="4294967295"/>
          </p:nvPr>
        </p:nvSpPr>
        <p:spPr>
          <a:xfrm>
            <a:off x="11480801" y="5409273"/>
            <a:ext cx="10042525" cy="5049178"/>
          </a:xfrm>
          <a:prstGeom prst="rect">
            <a:avLst/>
          </a:prstGeom>
          <a:ln>
            <a:noFill/>
          </a:ln>
        </p:spPr>
        <p:txBody>
          <a:bodyPr rtlCol="0">
            <a:normAutofit/>
          </a:bodyPr>
          <a:lstStyle/>
          <a:p>
            <a:pPr eaLnBrk="1" hangingPunct="1">
              <a:buFont typeface="Arial" charset="0"/>
              <a:buChar char="•"/>
              <a:defRPr/>
            </a:pPr>
            <a:r>
              <a:rPr lang="en-US" sz="2800" dirty="0" smtClean="0">
                <a:latin typeface="Arial" charset="0"/>
                <a:cs typeface="Arial" charset="0"/>
              </a:rPr>
              <a:t>Search Strategy</a:t>
            </a:r>
          </a:p>
        </p:txBody>
      </p:sp>
      <p:sp>
        <p:nvSpPr>
          <p:cNvPr id="19" name="Content Placeholder 4"/>
          <p:cNvSpPr>
            <a:spLocks noGrp="1"/>
          </p:cNvSpPr>
          <p:nvPr>
            <p:ph sz="half" idx="4294967295"/>
          </p:nvPr>
        </p:nvSpPr>
        <p:spPr>
          <a:xfrm>
            <a:off x="22190075" y="5382285"/>
            <a:ext cx="10044112" cy="6169548"/>
          </a:xfrm>
          <a:prstGeom prst="rect">
            <a:avLst/>
          </a:prstGeom>
          <a:ln>
            <a:noFill/>
          </a:ln>
        </p:spPr>
        <p:txBody>
          <a:bodyPr rtlCol="0">
            <a:normAutofit/>
          </a:bodyPr>
          <a:lstStyle/>
          <a:p>
            <a:pPr marL="617220" indent="-617220" defTabSz="2468880" eaLnBrk="1" fontAlgn="auto" hangingPunct="1">
              <a:spcAft>
                <a:spcPts val="0"/>
              </a:spcAft>
              <a:defRPr/>
            </a:pPr>
            <a:r>
              <a:rPr lang="en-US" altLang="en-US" sz="2800" dirty="0" smtClean="0">
                <a:latin typeface="Arial" panose="020B0604020202020204" pitchFamily="34" charset="0"/>
                <a:cs typeface="Arial" panose="020B0604020202020204" pitchFamily="34" charset="0"/>
              </a:rPr>
              <a:t>Pre-Post Implementation:</a:t>
            </a:r>
          </a:p>
          <a:p>
            <a:pPr marL="0" indent="0" defTabSz="2468880" eaLnBrk="1" fontAlgn="auto" hangingPunct="1">
              <a:spcAft>
                <a:spcPts val="0"/>
              </a:spcAft>
              <a:buFont typeface="Arial" panose="020B0604020202020204" pitchFamily="34" charset="0"/>
              <a:buNone/>
              <a:defRPr/>
            </a:pPr>
            <a:endParaRPr lang="en-US" sz="2800" dirty="0" smtClean="0">
              <a:latin typeface="Arial" panose="020B0604020202020204" pitchFamily="34" charset="0"/>
              <a:cs typeface="Arial" panose="020B0604020202020204" pitchFamily="34" charset="0"/>
            </a:endParaRPr>
          </a:p>
        </p:txBody>
      </p:sp>
      <p:sp>
        <p:nvSpPr>
          <p:cNvPr id="32" name="Content Placeholder 4"/>
          <p:cNvSpPr>
            <a:spLocks noGrp="1"/>
          </p:cNvSpPr>
          <p:nvPr>
            <p:ph sz="half" idx="4294967295"/>
          </p:nvPr>
        </p:nvSpPr>
        <p:spPr>
          <a:xfrm>
            <a:off x="11480801" y="17259828"/>
            <a:ext cx="9923462" cy="2319310"/>
          </a:xfrm>
          <a:prstGeom prst="rect">
            <a:avLst/>
          </a:prstGeom>
          <a:ln>
            <a:noFill/>
          </a:ln>
        </p:spPr>
        <p:txBody>
          <a:bodyPr rtlCol="0">
            <a:normAutofit/>
          </a:bodyPr>
          <a:lstStyle/>
          <a:p>
            <a:pPr eaLnBrk="1" hangingPunct="1">
              <a:buFont typeface="Arial" charset="0"/>
              <a:buChar char="•"/>
              <a:defRPr/>
            </a:pPr>
            <a:r>
              <a:rPr lang="en-US" sz="2800" dirty="0" smtClean="0">
                <a:latin typeface="Arial" charset="0"/>
                <a:cs typeface="Arial" charset="0"/>
              </a:rPr>
              <a:t>Add image or other text</a:t>
            </a:r>
          </a:p>
        </p:txBody>
      </p:sp>
      <p:sp>
        <p:nvSpPr>
          <p:cNvPr id="33" name="TextBox 3"/>
          <p:cNvSpPr txBox="1">
            <a:spLocks noChangeArrowheads="1"/>
          </p:cNvSpPr>
          <p:nvPr/>
        </p:nvSpPr>
        <p:spPr bwMode="auto">
          <a:xfrm>
            <a:off x="33635543" y="8993198"/>
            <a:ext cx="7498238"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0300">
                <a:solidFill>
                  <a:schemeClr val="tx1"/>
                </a:solidFill>
                <a:latin typeface="Times New Roman" panose="02020603050405020304" pitchFamily="18" charset="0"/>
                <a:ea typeface="ヒラギノ角ゴ Pro W3" charset="-128"/>
              </a:defRPr>
            </a:lvl1pPr>
            <a:lvl2pPr marL="742950" indent="-285750">
              <a:spcBef>
                <a:spcPct val="20000"/>
              </a:spcBef>
              <a:buChar char="–"/>
              <a:defRPr sz="9100">
                <a:solidFill>
                  <a:schemeClr val="tx1"/>
                </a:solidFill>
                <a:latin typeface="Times New Roman" panose="02020603050405020304" pitchFamily="18" charset="0"/>
                <a:ea typeface="ヒラギノ角ゴ Pro W3" charset="-128"/>
              </a:defRPr>
            </a:lvl2pPr>
            <a:lvl3pPr marL="1143000" indent="-228600">
              <a:spcBef>
                <a:spcPct val="20000"/>
              </a:spcBef>
              <a:buChar char="•"/>
              <a:defRPr sz="7900">
                <a:solidFill>
                  <a:schemeClr val="tx1"/>
                </a:solidFill>
                <a:latin typeface="Times New Roman" panose="02020603050405020304" pitchFamily="18" charset="0"/>
                <a:ea typeface="ヒラギノ角ゴ Pro W3" charset="-128"/>
              </a:defRPr>
            </a:lvl3pPr>
            <a:lvl4pPr marL="1600200" indent="-228600">
              <a:spcBef>
                <a:spcPct val="20000"/>
              </a:spcBef>
              <a:buChar char="–"/>
              <a:defRPr sz="6500">
                <a:solidFill>
                  <a:schemeClr val="tx1"/>
                </a:solidFill>
                <a:latin typeface="Times New Roman" panose="02020603050405020304" pitchFamily="18" charset="0"/>
                <a:ea typeface="ヒラギノ角ゴ Pro W3" charset="-128"/>
              </a:defRPr>
            </a:lvl4pPr>
            <a:lvl5pPr marL="2057400" indent="-228600">
              <a:spcBef>
                <a:spcPct val="20000"/>
              </a:spcBef>
              <a:buChar char="»"/>
              <a:defRPr sz="6500">
                <a:solidFill>
                  <a:schemeClr val="tx1"/>
                </a:solidFill>
                <a:latin typeface="Times New Roman" panose="02020603050405020304" pitchFamily="18" charset="0"/>
                <a:ea typeface="ヒラギノ角ゴ Pro W3" charset="-128"/>
              </a:defRPr>
            </a:lvl5pPr>
            <a:lvl6pPr marL="2514600" indent="-228600"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6pPr>
            <a:lvl7pPr marL="2971800" indent="-228600"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7pPr>
            <a:lvl8pPr marL="3429000" indent="-228600"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8pPr>
            <a:lvl9pPr marL="3886200" indent="-228600"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9pPr>
          </a:lstStyle>
          <a:p>
            <a:pPr eaLnBrk="1" hangingPunct="1">
              <a:spcBef>
                <a:spcPct val="0"/>
              </a:spcBef>
              <a:buFontTx/>
              <a:buNone/>
            </a:pPr>
            <a:r>
              <a:rPr lang="en-US" altLang="en-US" sz="2800" b="1" i="1" dirty="0">
                <a:solidFill>
                  <a:srgbClr val="FF0000"/>
                </a:solidFill>
                <a:latin typeface="Arial" panose="020B0604020202020204" pitchFamily="34" charset="0"/>
                <a:ea typeface="ＭＳ Ｐゴシック" panose="020B0600070205080204" pitchFamily="34" charset="-128"/>
                <a:cs typeface="Arial" panose="020B0604020202020204" pitchFamily="34" charset="0"/>
              </a:rPr>
              <a:t>Methods: Brief summary of search strategy to include search engines used, keywords, and #s of articles retrieved</a:t>
            </a:r>
          </a:p>
          <a:p>
            <a:pPr eaLnBrk="1" hangingPunct="1">
              <a:spcBef>
                <a:spcPct val="0"/>
              </a:spcBef>
              <a:buFontTx/>
              <a:buNone/>
            </a:pPr>
            <a:r>
              <a:rPr lang="en-US" altLang="en-US" sz="2800" b="1" i="1" dirty="0">
                <a:solidFill>
                  <a:srgbClr val="FF0000"/>
                </a:solidFill>
                <a:latin typeface="Arial" panose="020B0604020202020204" pitchFamily="34" charset="0"/>
                <a:ea typeface="ＭＳ Ｐゴシック" panose="020B0600070205080204" pitchFamily="34" charset="-128"/>
                <a:cs typeface="Arial" panose="020B0604020202020204" pitchFamily="34" charset="0"/>
              </a:rPr>
              <a:t>Table: Save Summary Findings for RESULTS or keep VERY brief to preserve space</a:t>
            </a:r>
          </a:p>
          <a:p>
            <a:pPr eaLnBrk="1" hangingPunct="1">
              <a:spcBef>
                <a:spcPct val="0"/>
              </a:spcBef>
              <a:buFontTx/>
              <a:buNone/>
            </a:pPr>
            <a:endParaRPr lang="en-US" altLang="en-US" sz="2800" i="1" dirty="0">
              <a:solidFill>
                <a:srgbClr val="FF0000"/>
              </a:solidFill>
              <a:latin typeface="Calibri" panose="020F0502020204030204" pitchFamily="34" charset="0"/>
              <a:ea typeface="ＭＳ Ｐゴシック" panose="020B0600070205080204" pitchFamily="34" charset="-128"/>
            </a:endParaRPr>
          </a:p>
          <a:p>
            <a:pPr eaLnBrk="1" hangingPunct="1">
              <a:spcBef>
                <a:spcPct val="0"/>
              </a:spcBef>
              <a:buFontTx/>
              <a:buNone/>
            </a:pPr>
            <a:endParaRPr lang="en-US" altLang="en-US" sz="2400" dirty="0">
              <a:ea typeface="ＭＳ Ｐゴシック" panose="020B0600070205080204" pitchFamily="34" charset="-128"/>
            </a:endParaRPr>
          </a:p>
        </p:txBody>
      </p:sp>
      <p:sp>
        <p:nvSpPr>
          <p:cNvPr id="34" name="TextBox 5"/>
          <p:cNvSpPr txBox="1">
            <a:spLocks noChangeArrowheads="1"/>
          </p:cNvSpPr>
          <p:nvPr/>
        </p:nvSpPr>
        <p:spPr bwMode="auto">
          <a:xfrm>
            <a:off x="33498462" y="17723577"/>
            <a:ext cx="7772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0300">
                <a:solidFill>
                  <a:schemeClr val="tx1"/>
                </a:solidFill>
                <a:latin typeface="Times New Roman" panose="02020603050405020304" pitchFamily="18" charset="0"/>
                <a:ea typeface="ヒラギノ角ゴ Pro W3" charset="-128"/>
              </a:defRPr>
            </a:lvl1pPr>
            <a:lvl2pPr marL="742950" indent="-285750">
              <a:spcBef>
                <a:spcPct val="20000"/>
              </a:spcBef>
              <a:buChar char="–"/>
              <a:defRPr sz="9100">
                <a:solidFill>
                  <a:schemeClr val="tx1"/>
                </a:solidFill>
                <a:latin typeface="Times New Roman" panose="02020603050405020304" pitchFamily="18" charset="0"/>
                <a:ea typeface="ヒラギノ角ゴ Pro W3" charset="-128"/>
              </a:defRPr>
            </a:lvl2pPr>
            <a:lvl3pPr marL="1143000" indent="-228600">
              <a:spcBef>
                <a:spcPct val="20000"/>
              </a:spcBef>
              <a:buChar char="•"/>
              <a:defRPr sz="7900">
                <a:solidFill>
                  <a:schemeClr val="tx1"/>
                </a:solidFill>
                <a:latin typeface="Times New Roman" panose="02020603050405020304" pitchFamily="18" charset="0"/>
                <a:ea typeface="ヒラギノ角ゴ Pro W3" charset="-128"/>
              </a:defRPr>
            </a:lvl3pPr>
            <a:lvl4pPr marL="1600200" indent="-228600">
              <a:spcBef>
                <a:spcPct val="20000"/>
              </a:spcBef>
              <a:buChar char="–"/>
              <a:defRPr sz="6500">
                <a:solidFill>
                  <a:schemeClr val="tx1"/>
                </a:solidFill>
                <a:latin typeface="Times New Roman" panose="02020603050405020304" pitchFamily="18" charset="0"/>
                <a:ea typeface="ヒラギノ角ゴ Pro W3" charset="-128"/>
              </a:defRPr>
            </a:lvl4pPr>
            <a:lvl5pPr marL="2057400" indent="-228600">
              <a:spcBef>
                <a:spcPct val="20000"/>
              </a:spcBef>
              <a:buChar char="»"/>
              <a:defRPr sz="6500">
                <a:solidFill>
                  <a:schemeClr val="tx1"/>
                </a:solidFill>
                <a:latin typeface="Times New Roman" panose="02020603050405020304" pitchFamily="18" charset="0"/>
                <a:ea typeface="ヒラギノ角ゴ Pro W3" charset="-128"/>
              </a:defRPr>
            </a:lvl5pPr>
            <a:lvl6pPr marL="2514600" indent="-228600"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6pPr>
            <a:lvl7pPr marL="2971800" indent="-228600"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7pPr>
            <a:lvl8pPr marL="3429000" indent="-228600"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8pPr>
            <a:lvl9pPr marL="3886200" indent="-228600"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9pPr>
          </a:lstStyle>
          <a:p>
            <a:pPr eaLnBrk="1" hangingPunct="1">
              <a:spcBef>
                <a:spcPct val="0"/>
              </a:spcBef>
              <a:buFontTx/>
              <a:buNone/>
            </a:pPr>
            <a:r>
              <a:rPr lang="en-US" altLang="en-US" sz="2400" b="1" i="1" dirty="0">
                <a:solidFill>
                  <a:srgbClr val="FF0000"/>
                </a:solidFill>
                <a:latin typeface="Arial" panose="020B0604020202020204" pitchFamily="34" charset="0"/>
                <a:ea typeface="ＭＳ Ｐゴシック" panose="020B0600070205080204" pitchFamily="34" charset="-128"/>
                <a:cs typeface="Arial" panose="020B0604020202020204" pitchFamily="34" charset="0"/>
              </a:rPr>
              <a:t>Results: Bulleted synthesis / summary of findings</a:t>
            </a:r>
          </a:p>
          <a:p>
            <a:pPr eaLnBrk="1" hangingPunct="1">
              <a:spcBef>
                <a:spcPct val="0"/>
              </a:spcBef>
              <a:buFontTx/>
              <a:buNone/>
            </a:pPr>
            <a:r>
              <a:rPr lang="en-US" altLang="en-US" sz="2400" b="1" i="1" dirty="0">
                <a:solidFill>
                  <a:srgbClr val="FF0000"/>
                </a:solidFill>
                <a:latin typeface="Arial" panose="020B0604020202020204" pitchFamily="34" charset="0"/>
                <a:ea typeface="ＭＳ Ｐゴシック" panose="020B0600070205080204" pitchFamily="34" charset="-128"/>
                <a:cs typeface="Arial" panose="020B0604020202020204" pitchFamily="34" charset="0"/>
              </a:rPr>
              <a:t>Conclusion: Bottom line.  1-2 sentences summarizing implications of the evidence</a:t>
            </a:r>
          </a:p>
          <a:p>
            <a:pPr eaLnBrk="1" hangingPunct="1">
              <a:spcBef>
                <a:spcPct val="0"/>
              </a:spcBef>
              <a:buFontTx/>
              <a:buNone/>
            </a:pPr>
            <a:r>
              <a:rPr lang="en-US" altLang="en-US" sz="2400" b="1" i="1" dirty="0">
                <a:solidFill>
                  <a:srgbClr val="FF0000"/>
                </a:solidFill>
                <a:latin typeface="Arial" panose="020B0604020202020204" pitchFamily="34" charset="0"/>
                <a:ea typeface="ＭＳ Ｐゴシック" panose="020B0600070205080204" pitchFamily="34" charset="-128"/>
                <a:cs typeface="Arial" panose="020B0604020202020204" pitchFamily="34" charset="0"/>
              </a:rPr>
              <a:t>Recommendations: Bulleted list of practical, concrete next steps for action; should not just say “more research needed”</a:t>
            </a:r>
          </a:p>
        </p:txBody>
      </p:sp>
      <p:sp>
        <p:nvSpPr>
          <p:cNvPr id="35" name="Text Box 43"/>
          <p:cNvSpPr txBox="1">
            <a:spLocks noChangeArrowheads="1"/>
          </p:cNvSpPr>
          <p:nvPr/>
        </p:nvSpPr>
        <p:spPr bwMode="auto">
          <a:xfrm>
            <a:off x="482600" y="20813425"/>
            <a:ext cx="96694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62025">
              <a:spcBef>
                <a:spcPct val="20000"/>
              </a:spcBef>
              <a:buChar char="•"/>
              <a:defRPr sz="10300">
                <a:solidFill>
                  <a:schemeClr val="tx1"/>
                </a:solidFill>
                <a:latin typeface="Times New Roman" panose="02020603050405020304" pitchFamily="18" charset="0"/>
                <a:ea typeface="ヒラギノ角ゴ Pro W3" charset="-128"/>
              </a:defRPr>
            </a:lvl1pPr>
            <a:lvl2pPr marL="742950" indent="-285750" defTabSz="962025">
              <a:spcBef>
                <a:spcPct val="20000"/>
              </a:spcBef>
              <a:buChar char="–"/>
              <a:defRPr sz="9100">
                <a:solidFill>
                  <a:schemeClr val="tx1"/>
                </a:solidFill>
                <a:latin typeface="Times New Roman" panose="02020603050405020304" pitchFamily="18" charset="0"/>
                <a:ea typeface="ヒラギノ角ゴ Pro W3" charset="-128"/>
              </a:defRPr>
            </a:lvl2pPr>
            <a:lvl3pPr marL="1143000" indent="-228600" defTabSz="962025">
              <a:spcBef>
                <a:spcPct val="20000"/>
              </a:spcBef>
              <a:buChar char="•"/>
              <a:defRPr sz="7900">
                <a:solidFill>
                  <a:schemeClr val="tx1"/>
                </a:solidFill>
                <a:latin typeface="Times New Roman" panose="02020603050405020304" pitchFamily="18" charset="0"/>
                <a:ea typeface="ヒラギノ角ゴ Pro W3" charset="-128"/>
              </a:defRPr>
            </a:lvl3pPr>
            <a:lvl4pPr marL="1600200" indent="-228600" defTabSz="962025">
              <a:spcBef>
                <a:spcPct val="20000"/>
              </a:spcBef>
              <a:buChar char="–"/>
              <a:defRPr sz="6500">
                <a:solidFill>
                  <a:schemeClr val="tx1"/>
                </a:solidFill>
                <a:latin typeface="Times New Roman" panose="02020603050405020304" pitchFamily="18" charset="0"/>
                <a:ea typeface="ヒラギノ角ゴ Pro W3" charset="-128"/>
              </a:defRPr>
            </a:lvl4pPr>
            <a:lvl5pPr marL="2057400" indent="-228600" defTabSz="962025">
              <a:spcBef>
                <a:spcPct val="20000"/>
              </a:spcBef>
              <a:buChar char="»"/>
              <a:defRPr sz="6500">
                <a:solidFill>
                  <a:schemeClr val="tx1"/>
                </a:solidFill>
                <a:latin typeface="Times New Roman" panose="02020603050405020304" pitchFamily="18" charset="0"/>
                <a:ea typeface="ヒラギノ角ゴ Pro W3" charset="-128"/>
              </a:defRPr>
            </a:lvl5pPr>
            <a:lvl6pPr marL="2514600" indent="-228600" defTabSz="962025"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6pPr>
            <a:lvl7pPr marL="2971800" indent="-228600" defTabSz="962025"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7pPr>
            <a:lvl8pPr marL="3429000" indent="-228600" defTabSz="962025"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8pPr>
            <a:lvl9pPr marL="3886200" indent="-228600" defTabSz="962025" eaLnBrk="0" fontAlgn="base" hangingPunct="0">
              <a:spcBef>
                <a:spcPct val="20000"/>
              </a:spcBef>
              <a:spcAft>
                <a:spcPct val="0"/>
              </a:spcAft>
              <a:buChar char="»"/>
              <a:defRPr sz="6500">
                <a:solidFill>
                  <a:schemeClr val="tx1"/>
                </a:solidFill>
                <a:latin typeface="Times New Roman" panose="02020603050405020304" pitchFamily="18" charset="0"/>
                <a:ea typeface="ヒラギノ角ゴ Pro W3" charset="-128"/>
              </a:defRPr>
            </a:lvl9pPr>
          </a:lstStyle>
          <a:p>
            <a:pPr eaLnBrk="1" hangingPunct="1">
              <a:spcBef>
                <a:spcPct val="50000"/>
              </a:spcBef>
              <a:buFontTx/>
              <a:buNone/>
            </a:pPr>
            <a:r>
              <a:rPr lang="en-US" altLang="en-US" sz="2800" dirty="0">
                <a:latin typeface="Arial" panose="020B0604020202020204" pitchFamily="34" charset="0"/>
                <a:cs typeface="Arial" panose="020B0604020202020204" pitchFamily="34" charset="0"/>
              </a:rPr>
              <a:t>*References available on request.</a:t>
            </a:r>
          </a:p>
        </p:txBody>
      </p:sp>
      <p:sp>
        <p:nvSpPr>
          <p:cNvPr id="36" name="Rectangular Callout 35"/>
          <p:cNvSpPr/>
          <p:nvPr/>
        </p:nvSpPr>
        <p:spPr>
          <a:xfrm>
            <a:off x="-7957730" y="4622350"/>
            <a:ext cx="7235825" cy="8153400"/>
          </a:xfrm>
          <a:prstGeom prst="wedgeRectCallout">
            <a:avLst>
              <a:gd name="adj1" fmla="val 50940"/>
              <a:gd name="adj2" fmla="val -1520"/>
            </a:avLst>
          </a:prstGeom>
          <a:noFill/>
          <a:effectLst>
            <a:innerShdw blurRad="63500" dist="50800" dir="162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anchor="ctr"/>
          <a:lstStyle/>
          <a:p>
            <a:pPr marL="457200" indent="-342900" eaLnBrk="1" hangingPunct="1">
              <a:defRPr/>
            </a:pPr>
            <a:r>
              <a:rPr lang="en-US" altLang="en-US" sz="3200" b="1" dirty="0">
                <a:solidFill>
                  <a:srgbClr val="FF0000"/>
                </a:solidFill>
              </a:rPr>
              <a:t>NOTES: </a:t>
            </a:r>
          </a:p>
          <a:p>
            <a:pPr marL="457200" indent="-342900" eaLnBrk="1" hangingPunct="1">
              <a:defRPr/>
            </a:pPr>
            <a:r>
              <a:rPr lang="en-US" altLang="en-US" sz="3200" dirty="0">
                <a:solidFill>
                  <a:srgbClr val="FF0000"/>
                </a:solidFill>
                <a:latin typeface="Arial" panose="020B0604020202020204" pitchFamily="34" charset="0"/>
                <a:cs typeface="Arial" panose="020B0604020202020204" pitchFamily="34" charset="0"/>
              </a:rPr>
              <a:t>It is highly recommend that you use photos, graphics or strategies used to communicate the message of your poster.  </a:t>
            </a:r>
          </a:p>
          <a:p>
            <a:pPr marL="457200" indent="-342900" eaLnBrk="1" hangingPunct="1">
              <a:defRPr/>
            </a:pPr>
            <a:endParaRPr lang="en-US" altLang="en-US" sz="3200" dirty="0">
              <a:solidFill>
                <a:srgbClr val="FF0000"/>
              </a:solidFill>
              <a:latin typeface="Arial" panose="020B0604020202020204" pitchFamily="34" charset="0"/>
              <a:cs typeface="Arial" panose="020B0604020202020204" pitchFamily="34" charset="0"/>
            </a:endParaRPr>
          </a:p>
          <a:p>
            <a:pPr marL="457200" indent="-342900" eaLnBrk="1" hangingPunct="1">
              <a:defRPr/>
            </a:pPr>
            <a:r>
              <a:rPr lang="en-US" altLang="en-US" sz="3200" dirty="0">
                <a:solidFill>
                  <a:srgbClr val="FF0000"/>
                </a:solidFill>
                <a:latin typeface="Arial" panose="020B0604020202020204" pitchFamily="34" charset="0"/>
                <a:cs typeface="Arial" panose="020B0604020202020204" pitchFamily="34" charset="0"/>
              </a:rPr>
              <a:t>You may rearrange the  black bars to fit your content in logical order.</a:t>
            </a:r>
          </a:p>
          <a:p>
            <a:pPr marL="457200" indent="-342900" eaLnBrk="1" hangingPunct="1">
              <a:defRPr/>
            </a:pPr>
            <a:endParaRPr lang="en-US" altLang="en-US" sz="3200" dirty="0">
              <a:solidFill>
                <a:srgbClr val="FF0000"/>
              </a:solidFill>
              <a:latin typeface="Arial" panose="020B0604020202020204" pitchFamily="34" charset="0"/>
              <a:cs typeface="Arial" panose="020B0604020202020204" pitchFamily="34" charset="0"/>
            </a:endParaRPr>
          </a:p>
          <a:p>
            <a:pPr marL="457200" indent="-342900" eaLnBrk="1" hangingPunct="1">
              <a:defRPr/>
            </a:pPr>
            <a:r>
              <a:rPr lang="en-US" altLang="en-US" sz="3200" b="1" dirty="0">
                <a:solidFill>
                  <a:srgbClr val="FF0000"/>
                </a:solidFill>
                <a:latin typeface="Arial" panose="020B0604020202020204" pitchFamily="34" charset="0"/>
                <a:cs typeface="Arial" panose="020B0604020202020204" pitchFamily="34" charset="0"/>
              </a:rPr>
              <a:t>FONTS:</a:t>
            </a:r>
          </a:p>
          <a:p>
            <a:pPr marL="457200" indent="-57150" eaLnBrk="1" hangingPunct="1">
              <a:defRPr/>
            </a:pPr>
            <a:r>
              <a:rPr lang="en-US" altLang="en-US" sz="3200" dirty="0">
                <a:solidFill>
                  <a:srgbClr val="FF0000"/>
                </a:solidFill>
                <a:latin typeface="Arial" panose="020B0604020202020204" pitchFamily="34" charset="0"/>
                <a:cs typeface="Arial" panose="020B0604020202020204" pitchFamily="34" charset="0"/>
              </a:rPr>
              <a:t>Text – at least 24 Arial</a:t>
            </a:r>
          </a:p>
          <a:p>
            <a:pPr marL="457200" indent="-57150" eaLnBrk="1" hangingPunct="1">
              <a:defRPr/>
            </a:pPr>
            <a:r>
              <a:rPr lang="en-US" altLang="en-US" sz="3200" dirty="0">
                <a:solidFill>
                  <a:srgbClr val="FF0000"/>
                </a:solidFill>
                <a:latin typeface="Arial" panose="020B0604020202020204" pitchFamily="34" charset="0"/>
                <a:cs typeface="Arial" panose="020B0604020202020204" pitchFamily="34" charset="0"/>
              </a:rPr>
              <a:t>Title – at least 48 or larger</a:t>
            </a:r>
          </a:p>
          <a:p>
            <a:pPr marL="457200" indent="-342900" eaLnBrk="1" hangingPunct="1">
              <a:defRPr/>
            </a:pPr>
            <a:endParaRPr lang="en-US" altLang="en-US" sz="3200" dirty="0">
              <a:solidFill>
                <a:srgbClr val="FF0000"/>
              </a:solidFill>
              <a:latin typeface="Arial" panose="020B0604020202020204" pitchFamily="34" charset="0"/>
              <a:cs typeface="Arial" panose="020B0604020202020204" pitchFamily="34" charset="0"/>
            </a:endParaRPr>
          </a:p>
          <a:p>
            <a:pPr marL="457200" indent="-342900" eaLnBrk="1" hangingPunct="1">
              <a:defRPr/>
            </a:pPr>
            <a:r>
              <a:rPr lang="en-US" altLang="en-US" sz="3200" dirty="0">
                <a:solidFill>
                  <a:srgbClr val="FF0000"/>
                </a:solidFill>
                <a:latin typeface="Arial" panose="020B0604020202020204" pitchFamily="34" charset="0"/>
                <a:cs typeface="Arial" panose="020B0604020202020204" pitchFamily="34" charset="0"/>
              </a:rPr>
              <a:t>Please remove this box when preparing your poster</a:t>
            </a:r>
          </a:p>
          <a:p>
            <a:pPr algn="ctr" eaLnBrk="1" hangingPunct="1">
              <a:defRPr/>
            </a:pPr>
            <a:endParaRPr lang="en-US" sz="3200" dirty="0">
              <a:solidFill>
                <a:srgbClr val="FF0000"/>
              </a:solidFill>
            </a:endParaRPr>
          </a:p>
        </p:txBody>
      </p:sp>
    </p:spTree>
    <p:extLst>
      <p:ext uri="{BB962C8B-B14F-4D97-AF65-F5344CB8AC3E}">
        <p14:creationId xmlns:p14="http://schemas.microsoft.com/office/powerpoint/2010/main" val="396787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sz="quarter" idx="10"/>
          </p:nvPr>
        </p:nvSpPr>
        <p:spPr/>
        <p:txBody>
          <a:bodyPr/>
          <a:lstStyle/>
          <a:p>
            <a:r>
              <a:rPr lang="en-US" dirty="0"/>
              <a:t>If you opened this file directly from a web browser, you’ll want to save it to your computer before adding your poster information.</a:t>
            </a:r>
          </a:p>
          <a:p>
            <a:endParaRPr lang="en-US" dirty="0"/>
          </a:p>
          <a:p>
            <a:r>
              <a:rPr lang="en-US" dirty="0"/>
              <a:t>This template has a page size of </a:t>
            </a:r>
          </a:p>
          <a:p>
            <a:r>
              <a:rPr lang="en-US" dirty="0"/>
              <a:t>36” x 24”. This template can be used to order posters in the following sizes: 36” x 24”, 42” x 28”, 48” x 32”, 54” x 36”, 63” x 42” and 72” x 48”.</a:t>
            </a:r>
          </a:p>
          <a:p>
            <a:endParaRPr lang="en-US" dirty="0"/>
          </a:p>
          <a:p>
            <a:r>
              <a:rPr lang="en-US" dirty="0"/>
              <a:t>We recommend that you avoid changing the page size of the template. Please keep in mind, if you do change the page size it will alter the available print sizes listed above.</a:t>
            </a:r>
          </a:p>
          <a:p>
            <a:endParaRPr lang="en-US" dirty="0"/>
          </a:p>
        </p:txBody>
      </p:sp>
      <p:sp>
        <p:nvSpPr>
          <p:cNvPr id="9" name="Content Placeholder 8"/>
          <p:cNvSpPr>
            <a:spLocks noGrp="1"/>
          </p:cNvSpPr>
          <p:nvPr>
            <p:ph sz="quarter" idx="11"/>
          </p:nvPr>
        </p:nvSpPr>
        <p:spPr/>
        <p:txBody>
          <a:bodyPr/>
          <a:lstStyle/>
          <a:p>
            <a:r>
              <a:rPr lang="en-US" dirty="0"/>
              <a:t>Any changes to the template size should be done before entering your information.</a:t>
            </a:r>
          </a:p>
          <a:p>
            <a:endParaRPr lang="en-US" dirty="0"/>
          </a:p>
          <a:p>
            <a:r>
              <a:rPr lang="en-US" dirty="0"/>
              <a:t>NOTE: It is highly recommended that you use photos, graphics or strategies used to communicate the message of your poster.  </a:t>
            </a:r>
          </a:p>
          <a:p>
            <a:endParaRPr lang="en-US" dirty="0"/>
          </a:p>
          <a:p>
            <a:r>
              <a:rPr lang="en-US" dirty="0"/>
              <a:t>FONTS: Arial</a:t>
            </a:r>
          </a:p>
          <a:p>
            <a:endParaRPr lang="en-US" dirty="0"/>
          </a:p>
          <a:p>
            <a:endParaRPr lang="en-US" dirty="0"/>
          </a:p>
        </p:txBody>
      </p:sp>
      <p:sp>
        <p:nvSpPr>
          <p:cNvPr id="10" name="Content Placeholder 9"/>
          <p:cNvSpPr>
            <a:spLocks noGrp="1"/>
          </p:cNvSpPr>
          <p:nvPr>
            <p:ph sz="quarter" idx="12"/>
          </p:nvPr>
        </p:nvSpPr>
        <p:spPr/>
        <p:txBody>
          <a:bodyPr/>
          <a:lstStyle/>
          <a:p>
            <a:r>
              <a:rPr lang="en-US" dirty="0"/>
              <a:t>The preferred placement of logos is aligned with the bottom and right margins. Additional logos will be placed to the left aligned with the bottom margin.</a:t>
            </a:r>
          </a:p>
          <a:p>
            <a:endParaRPr lang="en-US" dirty="0"/>
          </a:p>
          <a:p>
            <a:r>
              <a:rPr lang="en-US" dirty="0"/>
              <a:t>The preferred size of logos is 2.5” high.</a:t>
            </a:r>
          </a:p>
          <a:p>
            <a:endParaRPr lang="en-US" dirty="0"/>
          </a:p>
        </p:txBody>
      </p:sp>
      <p:pic>
        <p:nvPicPr>
          <p:cNvPr id="1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410019" y="19311540"/>
            <a:ext cx="2451388" cy="2051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953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178609da-f2ca-4411-9b41-3f32870fe783">Document</Category>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5C729921F30E142BA6677E60CA167EB" ma:contentTypeVersion="2" ma:contentTypeDescription="Create a new document." ma:contentTypeScope="" ma:versionID="4d3141a8479797e93e7c9a260428067e">
  <xsd:schema xmlns:xsd="http://www.w3.org/2001/XMLSchema" xmlns:xs="http://www.w3.org/2001/XMLSchema" xmlns:p="http://schemas.microsoft.com/office/2006/metadata/properties" xmlns:ns2="178609da-f2ca-4411-9b41-3f32870fe783" xmlns:ns3="45eddbae-c72c-41fd-ac3e-646ef753f5c8" targetNamespace="http://schemas.microsoft.com/office/2006/metadata/properties" ma:root="true" ma:fieldsID="73733e6910c7050e5d7d200c08842fa6" ns2:_="" ns3:_="">
    <xsd:import namespace="178609da-f2ca-4411-9b41-3f32870fe783"/>
    <xsd:import namespace="45eddbae-c72c-41fd-ac3e-646ef753f5c8"/>
    <xsd:element name="properties">
      <xsd:complexType>
        <xsd:sequence>
          <xsd:element name="documentManagement">
            <xsd:complexType>
              <xsd:all>
                <xsd:element ref="ns2:Category"/>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8609da-f2ca-4411-9b41-3f32870fe783" elementFormDefault="qualified">
    <xsd:import namespace="http://schemas.microsoft.com/office/2006/documentManagement/types"/>
    <xsd:import namespace="http://schemas.microsoft.com/office/infopath/2007/PartnerControls"/>
    <xsd:element name="Category" ma:index="8" ma:displayName="Category" ma:internalName="Category">
      <xsd:simpleType>
        <xsd:restriction base="dms:Text">
          <xsd:maxLength value="75"/>
        </xsd:restriction>
      </xsd:simpleType>
    </xsd:element>
  </xsd:schema>
  <xsd:schema xmlns:xsd="http://www.w3.org/2001/XMLSchema" xmlns:xs="http://www.w3.org/2001/XMLSchema" xmlns:dms="http://schemas.microsoft.com/office/2006/documentManagement/types" xmlns:pc="http://schemas.microsoft.com/office/infopath/2007/PartnerControls" targetNamespace="45eddbae-c72c-41fd-ac3e-646ef753f5c8"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8985D2-CC3A-41CA-AA99-E795DCC474FB}">
  <ds:schemaRefs>
    <ds:schemaRef ds:uri="http://schemas.microsoft.com/sharepoint/events"/>
  </ds:schemaRefs>
</ds:datastoreItem>
</file>

<file path=customXml/itemProps2.xml><?xml version="1.0" encoding="utf-8"?>
<ds:datastoreItem xmlns:ds="http://schemas.openxmlformats.org/officeDocument/2006/customXml" ds:itemID="{CE395F5D-D09C-4E25-8DB1-41E557BE056B}">
  <ds:schemaRefs>
    <ds:schemaRef ds:uri="http://schemas.microsoft.com/sharepoint/v3/contenttype/forms"/>
  </ds:schemaRefs>
</ds:datastoreItem>
</file>

<file path=customXml/itemProps3.xml><?xml version="1.0" encoding="utf-8"?>
<ds:datastoreItem xmlns:ds="http://schemas.openxmlformats.org/officeDocument/2006/customXml" ds:itemID="{C55EA20E-4AB9-47A6-B3DC-1F67CF735347}">
  <ds:schemaRefs>
    <ds:schemaRef ds:uri="45eddbae-c72c-41fd-ac3e-646ef753f5c8"/>
    <ds:schemaRef ds:uri="http://purl.org/dc/terms/"/>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purl.org/dc/dcmitype/"/>
    <ds:schemaRef ds:uri="http://schemas.openxmlformats.org/package/2006/metadata/core-properties"/>
    <ds:schemaRef ds:uri="178609da-f2ca-4411-9b41-3f32870fe783"/>
    <ds:schemaRef ds:uri="http://www.w3.org/XML/1998/namespace"/>
  </ds:schemaRefs>
</ds:datastoreItem>
</file>

<file path=customXml/itemProps4.xml><?xml version="1.0" encoding="utf-8"?>
<ds:datastoreItem xmlns:ds="http://schemas.openxmlformats.org/officeDocument/2006/customXml" ds:itemID="{06BB1AF4-6D4A-47AE-B0E8-EE356D965E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8609da-f2ca-4411-9b41-3f32870fe783"/>
    <ds:schemaRef ds:uri="45eddbae-c72c-41fd-ac3e-646ef753f5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699</TotalTime>
  <Words>450</Words>
  <Application>Microsoft Office PowerPoint</Application>
  <PresentationFormat>Custom</PresentationFormat>
  <Paragraphs>69</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ＭＳ Ｐゴシック</vt:lpstr>
      <vt:lpstr>ＭＳ Ｐゴシック</vt:lpstr>
      <vt:lpstr>ヒラギノ角ゴ Pro W3</vt:lpstr>
      <vt:lpstr>Arial</vt:lpstr>
      <vt:lpstr>Calibri</vt:lpstr>
      <vt:lpstr>Times New Roman</vt:lpstr>
      <vt:lpstr>Office Theme</vt:lpstr>
      <vt:lpstr>Evidence Based Practice Poster Title Author(s) Name(s), Degree, License, Certification, Institution and/or Department Affiliations </vt:lpstr>
      <vt:lpstr>PowerPoint Presentation</vt:lpstr>
    </vt:vector>
  </TitlesOfParts>
  <Company>MAI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EBP Poster 2016</dc:title>
  <dc:creator>Laurent Tschumy</dc:creator>
  <cp:lastModifiedBy>Mamoona R. Arif</cp:lastModifiedBy>
  <cp:revision>37</cp:revision>
  <cp:lastPrinted>2015-11-17T20:45:29Z</cp:lastPrinted>
  <dcterms:created xsi:type="dcterms:W3CDTF">2015-11-17T17:02:07Z</dcterms:created>
  <dcterms:modified xsi:type="dcterms:W3CDTF">2016-04-01T15:00:18Z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0x01010005C729921F30E142BA6677E60CA167EB</vt:lpwstr>
  </property>
</Properties>
</file>