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51206400" cy="30724475"/>
  <p:notesSz cx="6858000" cy="9144000"/>
  <p:defaultTextStyle>
    <a:defPPr>
      <a:defRPr lang="en-US"/>
    </a:defPPr>
    <a:lvl1pPr marL="0" algn="l" defTabSz="4681728" rtl="0" eaLnBrk="1" latinLnBrk="0" hangingPunct="1">
      <a:defRPr sz="9200" kern="1200">
        <a:solidFill>
          <a:schemeClr val="tx1"/>
        </a:solidFill>
        <a:latin typeface="+mn-lt"/>
        <a:ea typeface="+mn-ea"/>
        <a:cs typeface="+mn-cs"/>
      </a:defRPr>
    </a:lvl1pPr>
    <a:lvl2pPr marL="2340864" algn="l" defTabSz="4681728" rtl="0" eaLnBrk="1" latinLnBrk="0" hangingPunct="1">
      <a:defRPr sz="9200" kern="1200">
        <a:solidFill>
          <a:schemeClr val="tx1"/>
        </a:solidFill>
        <a:latin typeface="+mn-lt"/>
        <a:ea typeface="+mn-ea"/>
        <a:cs typeface="+mn-cs"/>
      </a:defRPr>
    </a:lvl2pPr>
    <a:lvl3pPr marL="4681728" algn="l" defTabSz="4681728" rtl="0" eaLnBrk="1" latinLnBrk="0" hangingPunct="1">
      <a:defRPr sz="9200" kern="1200">
        <a:solidFill>
          <a:schemeClr val="tx1"/>
        </a:solidFill>
        <a:latin typeface="+mn-lt"/>
        <a:ea typeface="+mn-ea"/>
        <a:cs typeface="+mn-cs"/>
      </a:defRPr>
    </a:lvl3pPr>
    <a:lvl4pPr marL="7022592" algn="l" defTabSz="4681728" rtl="0" eaLnBrk="1" latinLnBrk="0" hangingPunct="1">
      <a:defRPr sz="9200" kern="1200">
        <a:solidFill>
          <a:schemeClr val="tx1"/>
        </a:solidFill>
        <a:latin typeface="+mn-lt"/>
        <a:ea typeface="+mn-ea"/>
        <a:cs typeface="+mn-cs"/>
      </a:defRPr>
    </a:lvl4pPr>
    <a:lvl5pPr marL="9363456" algn="l" defTabSz="4681728" rtl="0" eaLnBrk="1" latinLnBrk="0" hangingPunct="1">
      <a:defRPr sz="9200" kern="1200">
        <a:solidFill>
          <a:schemeClr val="tx1"/>
        </a:solidFill>
        <a:latin typeface="+mn-lt"/>
        <a:ea typeface="+mn-ea"/>
        <a:cs typeface="+mn-cs"/>
      </a:defRPr>
    </a:lvl5pPr>
    <a:lvl6pPr marL="11704320" algn="l" defTabSz="4681728" rtl="0" eaLnBrk="1" latinLnBrk="0" hangingPunct="1">
      <a:defRPr sz="9200" kern="1200">
        <a:solidFill>
          <a:schemeClr val="tx1"/>
        </a:solidFill>
        <a:latin typeface="+mn-lt"/>
        <a:ea typeface="+mn-ea"/>
        <a:cs typeface="+mn-cs"/>
      </a:defRPr>
    </a:lvl6pPr>
    <a:lvl7pPr marL="14045184" algn="l" defTabSz="4681728" rtl="0" eaLnBrk="1" latinLnBrk="0" hangingPunct="1">
      <a:defRPr sz="9200" kern="1200">
        <a:solidFill>
          <a:schemeClr val="tx1"/>
        </a:solidFill>
        <a:latin typeface="+mn-lt"/>
        <a:ea typeface="+mn-ea"/>
        <a:cs typeface="+mn-cs"/>
      </a:defRPr>
    </a:lvl7pPr>
    <a:lvl8pPr marL="16386048" algn="l" defTabSz="4681728" rtl="0" eaLnBrk="1" latinLnBrk="0" hangingPunct="1">
      <a:defRPr sz="9200" kern="1200">
        <a:solidFill>
          <a:schemeClr val="tx1"/>
        </a:solidFill>
        <a:latin typeface="+mn-lt"/>
        <a:ea typeface="+mn-ea"/>
        <a:cs typeface="+mn-cs"/>
      </a:defRPr>
    </a:lvl8pPr>
    <a:lvl9pPr marL="18726912" algn="l" defTabSz="4681728" rtl="0" eaLnBrk="1" latinLnBrk="0" hangingPunct="1">
      <a:defRPr sz="9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77">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961"/>
    <a:srgbClr val="FFFFFF"/>
    <a:srgbClr val="F66201"/>
    <a:srgbClr val="093697"/>
    <a:srgbClr val="ECF7FE"/>
    <a:srgbClr val="E7EF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4" d="100"/>
          <a:sy n="24" d="100"/>
        </p:scale>
        <p:origin x="930" y="102"/>
      </p:cViewPr>
      <p:guideLst>
        <p:guide orient="horz" pos="9677"/>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rgbClr val="F66201"/>
            </a:solidFill>
            <a:scene3d>
              <a:camera prst="orthographicFront"/>
              <a:lightRig rig="threePt" dir="t"/>
            </a:scene3d>
            <a:sp3d>
              <a:bevelT w="25400" h="25400"/>
            </a:sp3d>
          </c:spPr>
          <c:invertIfNegative val="0"/>
          <c:dPt>
            <c:idx val="0"/>
            <c:invertIfNegative val="0"/>
            <c:bubble3D val="0"/>
            <c:extLst>
              <c:ext xmlns:c16="http://schemas.microsoft.com/office/drawing/2014/chart" uri="{C3380CC4-5D6E-409C-BE32-E72D297353CC}">
                <c16:uniqueId val="{00000000-3204-437D-9A4D-5295FF1E9298}"/>
              </c:ext>
            </c:extLst>
          </c:dPt>
          <c:dPt>
            <c:idx val="1"/>
            <c:invertIfNegative val="0"/>
            <c:bubble3D val="0"/>
            <c:extLst>
              <c:ext xmlns:c16="http://schemas.microsoft.com/office/drawing/2014/chart" uri="{C3380CC4-5D6E-409C-BE32-E72D297353CC}">
                <c16:uniqueId val="{00000001-3204-437D-9A4D-5295FF1E9298}"/>
              </c:ext>
            </c:extLst>
          </c:dPt>
          <c:dPt>
            <c:idx val="2"/>
            <c:invertIfNegative val="0"/>
            <c:bubble3D val="0"/>
            <c:extLst>
              <c:ext xmlns:c16="http://schemas.microsoft.com/office/drawing/2014/chart" uri="{C3380CC4-5D6E-409C-BE32-E72D297353CC}">
                <c16:uniqueId val="{00000002-3204-437D-9A4D-5295FF1E9298}"/>
              </c:ext>
            </c:extLst>
          </c:dPt>
          <c:dPt>
            <c:idx val="3"/>
            <c:invertIfNegative val="0"/>
            <c:bubble3D val="0"/>
            <c:extLst>
              <c:ext xmlns:c16="http://schemas.microsoft.com/office/drawing/2014/chart" uri="{C3380CC4-5D6E-409C-BE32-E72D297353CC}">
                <c16:uniqueId val="{00000003-3204-437D-9A4D-5295FF1E9298}"/>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c:ext xmlns:c16="http://schemas.microsoft.com/office/drawing/2014/chart" uri="{C3380CC4-5D6E-409C-BE32-E72D297353CC}">
              <c16:uniqueId val="{00000004-3204-437D-9A4D-5295FF1E9298}"/>
            </c:ext>
          </c:extLst>
        </c:ser>
        <c:ser>
          <c:idx val="1"/>
          <c:order val="1"/>
          <c:tx>
            <c:strRef>
              <c:f>Sheet1!$C$1</c:f>
              <c:strCache>
                <c:ptCount val="1"/>
                <c:pt idx="0">
                  <c:v>Series 2</c:v>
                </c:pt>
              </c:strCache>
            </c:strRef>
          </c:tx>
          <c:spPr>
            <a:solidFill>
              <a:srgbClr val="093697"/>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c:ext xmlns:c16="http://schemas.microsoft.com/office/drawing/2014/chart" uri="{C3380CC4-5D6E-409C-BE32-E72D297353CC}">
              <c16:uniqueId val="{00000005-3204-437D-9A4D-5295FF1E9298}"/>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c:ext xmlns:c16="http://schemas.microsoft.com/office/drawing/2014/chart" uri="{C3380CC4-5D6E-409C-BE32-E72D297353CC}">
              <c16:uniqueId val="{00000006-3204-437D-9A4D-5295FF1E9298}"/>
            </c:ext>
          </c:extLst>
        </c:ser>
        <c:dLbls>
          <c:showLegendKey val="0"/>
          <c:showVal val="0"/>
          <c:showCatName val="0"/>
          <c:showSerName val="0"/>
          <c:showPercent val="0"/>
          <c:showBubbleSize val="0"/>
        </c:dLbls>
        <c:gapWidth val="150"/>
        <c:shape val="box"/>
        <c:axId val="393959680"/>
        <c:axId val="393965568"/>
        <c:axId val="0"/>
      </c:bar3DChart>
      <c:catAx>
        <c:axId val="393959680"/>
        <c:scaling>
          <c:orientation val="minMax"/>
        </c:scaling>
        <c:delete val="0"/>
        <c:axPos val="b"/>
        <c:numFmt formatCode="General" sourceLinked="0"/>
        <c:majorTickMark val="out"/>
        <c:minorTickMark val="none"/>
        <c:tickLblPos val="nextTo"/>
        <c:crossAx val="393965568"/>
        <c:crosses val="autoZero"/>
        <c:auto val="1"/>
        <c:lblAlgn val="ctr"/>
        <c:lblOffset val="100"/>
        <c:noMultiLvlLbl val="0"/>
      </c:catAx>
      <c:valAx>
        <c:axId val="393965568"/>
        <c:scaling>
          <c:orientation val="minMax"/>
        </c:scaling>
        <c:delete val="0"/>
        <c:axPos val="l"/>
        <c:majorGridlines/>
        <c:numFmt formatCode="General" sourceLinked="1"/>
        <c:majorTickMark val="out"/>
        <c:minorTickMark val="none"/>
        <c:tickLblPos val="nextTo"/>
        <c:crossAx val="393959680"/>
        <c:crosses val="autoZero"/>
        <c:crossBetween val="between"/>
      </c:valAx>
    </c:plotArea>
    <c:legend>
      <c:legendPos val="r"/>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c:ext xmlns:c16="http://schemas.microsoft.com/office/drawing/2014/chart" uri="{C3380CC4-5D6E-409C-BE32-E72D297353CC}">
              <c16:uniqueId val="{00000000-40C2-4C45-94B0-452F4B0BAC67}"/>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c:ext xmlns:c16="http://schemas.microsoft.com/office/drawing/2014/chart" uri="{C3380CC4-5D6E-409C-BE32-E72D297353CC}">
              <c16:uniqueId val="{00000001-40C2-4C45-94B0-452F4B0BAC67}"/>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c:ext xmlns:c16="http://schemas.microsoft.com/office/drawing/2014/chart" uri="{C3380CC4-5D6E-409C-BE32-E72D297353CC}">
              <c16:uniqueId val="{00000002-40C2-4C45-94B0-452F4B0BAC67}"/>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c:ext xmlns:c16="http://schemas.microsoft.com/office/drawing/2014/chart" uri="{C3380CC4-5D6E-409C-BE32-E72D297353CC}">
              <c16:uniqueId val="{00000003-40C2-4C45-94B0-452F4B0BAC67}"/>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c:ext xmlns:c16="http://schemas.microsoft.com/office/drawing/2014/chart" uri="{C3380CC4-5D6E-409C-BE32-E72D297353CC}">
              <c16:uniqueId val="{00000004-40C2-4C45-94B0-452F4B0BAC67}"/>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c:ext xmlns:c16="http://schemas.microsoft.com/office/drawing/2014/chart" uri="{C3380CC4-5D6E-409C-BE32-E72D297353CC}">
              <c16:uniqueId val="{00000005-40C2-4C45-94B0-452F4B0BAC67}"/>
            </c:ext>
          </c:extLst>
        </c:ser>
        <c:dLbls>
          <c:showLegendKey val="0"/>
          <c:showVal val="0"/>
          <c:showCatName val="0"/>
          <c:showSerName val="0"/>
          <c:showPercent val="0"/>
          <c:showBubbleSize val="0"/>
        </c:dLbls>
        <c:marker val="1"/>
        <c:smooth val="0"/>
        <c:axId val="394005504"/>
        <c:axId val="394032256"/>
      </c:lineChart>
      <c:catAx>
        <c:axId val="394005504"/>
        <c:scaling>
          <c:orientation val="minMax"/>
        </c:scaling>
        <c:delete val="0"/>
        <c:axPos val="b"/>
        <c:numFmt formatCode="General" sourceLinked="0"/>
        <c:majorTickMark val="out"/>
        <c:minorTickMark val="none"/>
        <c:tickLblPos val="nextTo"/>
        <c:crossAx val="394032256"/>
        <c:crosses val="autoZero"/>
        <c:auto val="1"/>
        <c:lblAlgn val="ctr"/>
        <c:lblOffset val="100"/>
        <c:noMultiLvlLbl val="0"/>
      </c:catAx>
      <c:valAx>
        <c:axId val="394032256"/>
        <c:scaling>
          <c:orientation val="minMax"/>
        </c:scaling>
        <c:delete val="0"/>
        <c:axPos val="l"/>
        <c:majorGridlines/>
        <c:numFmt formatCode="General" sourceLinked="1"/>
        <c:majorTickMark val="out"/>
        <c:minorTickMark val="none"/>
        <c:tickLblPos val="nextTo"/>
        <c:crossAx val="394005504"/>
        <c:crosses val="autoZero"/>
        <c:crossBetween val="between"/>
      </c:valAx>
    </c:plotArea>
    <c:legend>
      <c:legendPos val="r"/>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C7FAC8-84B1-42FD-8D12-B3EFCEFF6C06}" type="datetimeFigureOut">
              <a:rPr lang="en-US" smtClean="0"/>
              <a:t>1/8/2018</a:t>
            </a:fld>
            <a:endParaRPr lang="en-US"/>
          </a:p>
        </p:txBody>
      </p:sp>
      <p:sp>
        <p:nvSpPr>
          <p:cNvPr id="4" name="Slide Image Placeholder 3"/>
          <p:cNvSpPr>
            <a:spLocks noGrp="1" noRot="1" noChangeAspect="1"/>
          </p:cNvSpPr>
          <p:nvPr>
            <p:ph type="sldImg" idx="2"/>
          </p:nvPr>
        </p:nvSpPr>
        <p:spPr>
          <a:xfrm>
            <a:off x="573088" y="685800"/>
            <a:ext cx="5711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FBA2C-AFB3-486F-B4F5-004FBC2CA11C}" type="slidenum">
              <a:rPr lang="en-US" smtClean="0"/>
              <a:t>‹#›</a:t>
            </a:fld>
            <a:endParaRPr lang="en-US"/>
          </a:p>
        </p:txBody>
      </p:sp>
    </p:spTree>
    <p:extLst>
      <p:ext uri="{BB962C8B-B14F-4D97-AF65-F5344CB8AC3E}">
        <p14:creationId xmlns:p14="http://schemas.microsoft.com/office/powerpoint/2010/main" val="2166161538"/>
      </p:ext>
    </p:extLst>
  </p:cSld>
  <p:clrMap bg1="lt1" tx1="dk1" bg2="lt2" tx2="dk2" accent1="accent1" accent2="accent2" accent3="accent3" accent4="accent4" accent5="accent5" accent6="accent6" hlink="hlink" folHlink="folHlink"/>
  <p:notesStyle>
    <a:lvl1pPr marL="0" algn="l" defTabSz="4681728" rtl="0" eaLnBrk="1" latinLnBrk="0" hangingPunct="1">
      <a:defRPr sz="6100" kern="1200">
        <a:solidFill>
          <a:schemeClr val="tx1"/>
        </a:solidFill>
        <a:latin typeface="+mn-lt"/>
        <a:ea typeface="+mn-ea"/>
        <a:cs typeface="+mn-cs"/>
      </a:defRPr>
    </a:lvl1pPr>
    <a:lvl2pPr marL="2340864" algn="l" defTabSz="4681728" rtl="0" eaLnBrk="1" latinLnBrk="0" hangingPunct="1">
      <a:defRPr sz="6100" kern="1200">
        <a:solidFill>
          <a:schemeClr val="tx1"/>
        </a:solidFill>
        <a:latin typeface="+mn-lt"/>
        <a:ea typeface="+mn-ea"/>
        <a:cs typeface="+mn-cs"/>
      </a:defRPr>
    </a:lvl2pPr>
    <a:lvl3pPr marL="4681728" algn="l" defTabSz="4681728" rtl="0" eaLnBrk="1" latinLnBrk="0" hangingPunct="1">
      <a:defRPr sz="6100" kern="1200">
        <a:solidFill>
          <a:schemeClr val="tx1"/>
        </a:solidFill>
        <a:latin typeface="+mn-lt"/>
        <a:ea typeface="+mn-ea"/>
        <a:cs typeface="+mn-cs"/>
      </a:defRPr>
    </a:lvl3pPr>
    <a:lvl4pPr marL="7022592" algn="l" defTabSz="4681728" rtl="0" eaLnBrk="1" latinLnBrk="0" hangingPunct="1">
      <a:defRPr sz="6100" kern="1200">
        <a:solidFill>
          <a:schemeClr val="tx1"/>
        </a:solidFill>
        <a:latin typeface="+mn-lt"/>
        <a:ea typeface="+mn-ea"/>
        <a:cs typeface="+mn-cs"/>
      </a:defRPr>
    </a:lvl4pPr>
    <a:lvl5pPr marL="9363456" algn="l" defTabSz="4681728" rtl="0" eaLnBrk="1" latinLnBrk="0" hangingPunct="1">
      <a:defRPr sz="6100" kern="1200">
        <a:solidFill>
          <a:schemeClr val="tx1"/>
        </a:solidFill>
        <a:latin typeface="+mn-lt"/>
        <a:ea typeface="+mn-ea"/>
        <a:cs typeface="+mn-cs"/>
      </a:defRPr>
    </a:lvl5pPr>
    <a:lvl6pPr marL="11704320" algn="l" defTabSz="4681728" rtl="0" eaLnBrk="1" latinLnBrk="0" hangingPunct="1">
      <a:defRPr sz="6100" kern="1200">
        <a:solidFill>
          <a:schemeClr val="tx1"/>
        </a:solidFill>
        <a:latin typeface="+mn-lt"/>
        <a:ea typeface="+mn-ea"/>
        <a:cs typeface="+mn-cs"/>
      </a:defRPr>
    </a:lvl6pPr>
    <a:lvl7pPr marL="14045184" algn="l" defTabSz="4681728" rtl="0" eaLnBrk="1" latinLnBrk="0" hangingPunct="1">
      <a:defRPr sz="6100" kern="1200">
        <a:solidFill>
          <a:schemeClr val="tx1"/>
        </a:solidFill>
        <a:latin typeface="+mn-lt"/>
        <a:ea typeface="+mn-ea"/>
        <a:cs typeface="+mn-cs"/>
      </a:defRPr>
    </a:lvl7pPr>
    <a:lvl8pPr marL="16386048" algn="l" defTabSz="4681728" rtl="0" eaLnBrk="1" latinLnBrk="0" hangingPunct="1">
      <a:defRPr sz="6100" kern="1200">
        <a:solidFill>
          <a:schemeClr val="tx1"/>
        </a:solidFill>
        <a:latin typeface="+mn-lt"/>
        <a:ea typeface="+mn-ea"/>
        <a:cs typeface="+mn-cs"/>
      </a:defRPr>
    </a:lvl8pPr>
    <a:lvl9pPr marL="18726912" algn="l" defTabSz="4681728" rtl="0" eaLnBrk="1" latinLnBrk="0" hangingPunct="1">
      <a:defRPr sz="6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FBA2C-AFB3-486F-B4F5-004FBC2CA11C}" type="slidenum">
              <a:rPr lang="en-US" smtClean="0"/>
              <a:t>1</a:t>
            </a:fld>
            <a:endParaRPr lang="en-US"/>
          </a:p>
        </p:txBody>
      </p:sp>
    </p:spTree>
    <p:extLst>
      <p:ext uri="{BB962C8B-B14F-4D97-AF65-F5344CB8AC3E}">
        <p14:creationId xmlns:p14="http://schemas.microsoft.com/office/powerpoint/2010/main" val="4038010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9544504"/>
            <a:ext cx="43525440" cy="6585848"/>
          </a:xfrm>
        </p:spPr>
        <p:txBody>
          <a:bodyPr/>
          <a:lstStyle/>
          <a:p>
            <a:r>
              <a:rPr lang="en-US"/>
              <a:t>Click to edit Master title style</a:t>
            </a:r>
          </a:p>
        </p:txBody>
      </p:sp>
      <p:sp>
        <p:nvSpPr>
          <p:cNvPr id="3" name="Subtitle 2"/>
          <p:cNvSpPr>
            <a:spLocks noGrp="1"/>
          </p:cNvSpPr>
          <p:nvPr>
            <p:ph type="subTitle" idx="1"/>
          </p:nvPr>
        </p:nvSpPr>
        <p:spPr>
          <a:xfrm>
            <a:off x="7680960" y="17410536"/>
            <a:ext cx="35844480" cy="7851810"/>
          </a:xfrm>
        </p:spPr>
        <p:txBody>
          <a:bodyPr/>
          <a:lstStyle>
            <a:lvl1pPr marL="0" indent="0" algn="ctr">
              <a:buNone/>
              <a:defRPr>
                <a:solidFill>
                  <a:schemeClr val="tx1">
                    <a:tint val="75000"/>
                  </a:schemeClr>
                </a:solidFill>
              </a:defRPr>
            </a:lvl1pPr>
            <a:lvl2pPr marL="2340864" indent="0" algn="ctr">
              <a:buNone/>
              <a:defRPr>
                <a:solidFill>
                  <a:schemeClr val="tx1">
                    <a:tint val="75000"/>
                  </a:schemeClr>
                </a:solidFill>
              </a:defRPr>
            </a:lvl2pPr>
            <a:lvl3pPr marL="4681728" indent="0" algn="ctr">
              <a:buNone/>
              <a:defRPr>
                <a:solidFill>
                  <a:schemeClr val="tx1">
                    <a:tint val="75000"/>
                  </a:schemeClr>
                </a:solidFill>
              </a:defRPr>
            </a:lvl3pPr>
            <a:lvl4pPr marL="7022592" indent="0" algn="ctr">
              <a:buNone/>
              <a:defRPr>
                <a:solidFill>
                  <a:schemeClr val="tx1">
                    <a:tint val="75000"/>
                  </a:schemeClr>
                </a:solidFill>
              </a:defRPr>
            </a:lvl4pPr>
            <a:lvl5pPr marL="9363456" indent="0" algn="ctr">
              <a:buNone/>
              <a:defRPr>
                <a:solidFill>
                  <a:schemeClr val="tx1">
                    <a:tint val="75000"/>
                  </a:schemeClr>
                </a:solidFill>
              </a:defRPr>
            </a:lvl5pPr>
            <a:lvl6pPr marL="11704320" indent="0" algn="ctr">
              <a:buNone/>
              <a:defRPr>
                <a:solidFill>
                  <a:schemeClr val="tx1">
                    <a:tint val="75000"/>
                  </a:schemeClr>
                </a:solidFill>
              </a:defRPr>
            </a:lvl6pPr>
            <a:lvl7pPr marL="14045184" indent="0" algn="ctr">
              <a:buNone/>
              <a:defRPr>
                <a:solidFill>
                  <a:schemeClr val="tx1">
                    <a:tint val="75000"/>
                  </a:schemeClr>
                </a:solidFill>
              </a:defRPr>
            </a:lvl7pPr>
            <a:lvl8pPr marL="16386048" indent="0" algn="ctr">
              <a:buNone/>
              <a:defRPr>
                <a:solidFill>
                  <a:schemeClr val="tx1">
                    <a:tint val="75000"/>
                  </a:schemeClr>
                </a:solidFill>
              </a:defRPr>
            </a:lvl8pPr>
            <a:lvl9pPr marL="1872691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38664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481525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5511919"/>
            <a:ext cx="64514733" cy="11744999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5511919"/>
            <a:ext cx="192708527" cy="1174499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624628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0448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19743322"/>
            <a:ext cx="43525440" cy="6102222"/>
          </a:xfrm>
        </p:spPr>
        <p:txBody>
          <a:bodyPr anchor="t"/>
          <a:lstStyle>
            <a:lvl1pPr algn="l">
              <a:defRPr sz="20500" b="1" cap="all"/>
            </a:lvl1pPr>
          </a:lstStyle>
          <a:p>
            <a:r>
              <a:rPr lang="en-US"/>
              <a:t>Click to edit Master title style</a:t>
            </a:r>
          </a:p>
        </p:txBody>
      </p:sp>
      <p:sp>
        <p:nvSpPr>
          <p:cNvPr id="3" name="Text Placeholder 2"/>
          <p:cNvSpPr>
            <a:spLocks noGrp="1"/>
          </p:cNvSpPr>
          <p:nvPr>
            <p:ph type="body" idx="1"/>
          </p:nvPr>
        </p:nvSpPr>
        <p:spPr>
          <a:xfrm>
            <a:off x="4044953" y="13022345"/>
            <a:ext cx="43525440" cy="6720977"/>
          </a:xfrm>
        </p:spPr>
        <p:txBody>
          <a:bodyPr anchor="b"/>
          <a:lstStyle>
            <a:lvl1pPr marL="0" indent="0">
              <a:buNone/>
              <a:defRPr sz="10200">
                <a:solidFill>
                  <a:schemeClr val="tx1">
                    <a:tint val="75000"/>
                  </a:schemeClr>
                </a:solidFill>
              </a:defRPr>
            </a:lvl1pPr>
            <a:lvl2pPr marL="2340864" indent="0">
              <a:buNone/>
              <a:defRPr sz="9200">
                <a:solidFill>
                  <a:schemeClr val="tx1">
                    <a:tint val="75000"/>
                  </a:schemeClr>
                </a:solidFill>
              </a:defRPr>
            </a:lvl2pPr>
            <a:lvl3pPr marL="4681728" indent="0">
              <a:buNone/>
              <a:defRPr sz="8200">
                <a:solidFill>
                  <a:schemeClr val="tx1">
                    <a:tint val="75000"/>
                  </a:schemeClr>
                </a:solidFill>
              </a:defRPr>
            </a:lvl3pPr>
            <a:lvl4pPr marL="7022592" indent="0">
              <a:buNone/>
              <a:defRPr sz="7200">
                <a:solidFill>
                  <a:schemeClr val="tx1">
                    <a:tint val="75000"/>
                  </a:schemeClr>
                </a:solidFill>
              </a:defRPr>
            </a:lvl4pPr>
            <a:lvl5pPr marL="9363456" indent="0">
              <a:buNone/>
              <a:defRPr sz="7200">
                <a:solidFill>
                  <a:schemeClr val="tx1">
                    <a:tint val="75000"/>
                  </a:schemeClr>
                </a:solidFill>
              </a:defRPr>
            </a:lvl5pPr>
            <a:lvl6pPr marL="11704320" indent="0">
              <a:buNone/>
              <a:defRPr sz="7200">
                <a:solidFill>
                  <a:schemeClr val="tx1">
                    <a:tint val="75000"/>
                  </a:schemeClr>
                </a:solidFill>
              </a:defRPr>
            </a:lvl6pPr>
            <a:lvl7pPr marL="14045184" indent="0">
              <a:buNone/>
              <a:defRPr sz="7200">
                <a:solidFill>
                  <a:schemeClr val="tx1">
                    <a:tint val="75000"/>
                  </a:schemeClr>
                </a:solidFill>
              </a:defRPr>
            </a:lvl7pPr>
            <a:lvl8pPr marL="16386048" indent="0">
              <a:buNone/>
              <a:defRPr sz="7200">
                <a:solidFill>
                  <a:schemeClr val="tx1">
                    <a:tint val="75000"/>
                  </a:schemeClr>
                </a:solidFill>
              </a:defRPr>
            </a:lvl8pPr>
            <a:lvl9pPr marL="18726912" indent="0">
              <a:buNone/>
              <a:defRPr sz="7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886735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32118456"/>
            <a:ext cx="128611627" cy="90843456"/>
          </a:xfrm>
        </p:spPr>
        <p:txBody>
          <a:bodyPr/>
          <a:lstStyle>
            <a:lvl1pPr>
              <a:defRPr sz="14300"/>
            </a:lvl1pPr>
            <a:lvl2pPr>
              <a:defRPr sz="12300"/>
            </a:lvl2pPr>
            <a:lvl3pPr>
              <a:defRPr sz="102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32118456"/>
            <a:ext cx="128611633" cy="90843456"/>
          </a:xfrm>
        </p:spPr>
        <p:txBody>
          <a:bodyPr/>
          <a:lstStyle>
            <a:lvl1pPr>
              <a:defRPr sz="14300"/>
            </a:lvl1pPr>
            <a:lvl2pPr>
              <a:defRPr sz="12300"/>
            </a:lvl2pPr>
            <a:lvl3pPr>
              <a:defRPr sz="102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BEEB5E-FACB-4280-8722-AA5C3AB4157E}"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033348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230404"/>
            <a:ext cx="46085760" cy="512074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6877448"/>
            <a:ext cx="22625053" cy="2866193"/>
          </a:xfrm>
        </p:spPr>
        <p:txBody>
          <a:bodyPr anchor="b"/>
          <a:lstStyle>
            <a:lvl1pPr marL="0" indent="0">
              <a:buNone/>
              <a:defRPr sz="12300" b="1"/>
            </a:lvl1pPr>
            <a:lvl2pPr marL="2340864" indent="0">
              <a:buNone/>
              <a:defRPr sz="10200" b="1"/>
            </a:lvl2pPr>
            <a:lvl3pPr marL="4681728" indent="0">
              <a:buNone/>
              <a:defRPr sz="9200" b="1"/>
            </a:lvl3pPr>
            <a:lvl4pPr marL="7022592" indent="0">
              <a:buNone/>
              <a:defRPr sz="8200" b="1"/>
            </a:lvl4pPr>
            <a:lvl5pPr marL="9363456" indent="0">
              <a:buNone/>
              <a:defRPr sz="8200" b="1"/>
            </a:lvl5pPr>
            <a:lvl6pPr marL="11704320" indent="0">
              <a:buNone/>
              <a:defRPr sz="8200" b="1"/>
            </a:lvl6pPr>
            <a:lvl7pPr marL="14045184" indent="0">
              <a:buNone/>
              <a:defRPr sz="8200" b="1"/>
            </a:lvl7pPr>
            <a:lvl8pPr marL="16386048" indent="0">
              <a:buNone/>
              <a:defRPr sz="8200" b="1"/>
            </a:lvl8pPr>
            <a:lvl9pPr marL="18726912" indent="0">
              <a:buNone/>
              <a:defRPr sz="8200" b="1"/>
            </a:lvl9pPr>
          </a:lstStyle>
          <a:p>
            <a:pPr lvl="0"/>
            <a:r>
              <a:rPr lang="en-US"/>
              <a:t>Click to edit Master text styles</a:t>
            </a:r>
          </a:p>
        </p:txBody>
      </p:sp>
      <p:sp>
        <p:nvSpPr>
          <p:cNvPr id="4" name="Content Placeholder 3"/>
          <p:cNvSpPr>
            <a:spLocks noGrp="1"/>
          </p:cNvSpPr>
          <p:nvPr>
            <p:ph sz="half" idx="2"/>
          </p:nvPr>
        </p:nvSpPr>
        <p:spPr>
          <a:xfrm>
            <a:off x="2560320" y="9743641"/>
            <a:ext cx="22625053" cy="17702136"/>
          </a:xfrm>
        </p:spPr>
        <p:txBody>
          <a:bodyPr/>
          <a:lstStyle>
            <a:lvl1pPr>
              <a:defRPr sz="12300"/>
            </a:lvl1pPr>
            <a:lvl2pPr>
              <a:defRPr sz="102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6877448"/>
            <a:ext cx="22633940" cy="2866193"/>
          </a:xfrm>
        </p:spPr>
        <p:txBody>
          <a:bodyPr anchor="b"/>
          <a:lstStyle>
            <a:lvl1pPr marL="0" indent="0">
              <a:buNone/>
              <a:defRPr sz="12300" b="1"/>
            </a:lvl1pPr>
            <a:lvl2pPr marL="2340864" indent="0">
              <a:buNone/>
              <a:defRPr sz="10200" b="1"/>
            </a:lvl2pPr>
            <a:lvl3pPr marL="4681728" indent="0">
              <a:buNone/>
              <a:defRPr sz="9200" b="1"/>
            </a:lvl3pPr>
            <a:lvl4pPr marL="7022592" indent="0">
              <a:buNone/>
              <a:defRPr sz="8200" b="1"/>
            </a:lvl4pPr>
            <a:lvl5pPr marL="9363456" indent="0">
              <a:buNone/>
              <a:defRPr sz="8200" b="1"/>
            </a:lvl5pPr>
            <a:lvl6pPr marL="11704320" indent="0">
              <a:buNone/>
              <a:defRPr sz="8200" b="1"/>
            </a:lvl6pPr>
            <a:lvl7pPr marL="14045184" indent="0">
              <a:buNone/>
              <a:defRPr sz="8200" b="1"/>
            </a:lvl7pPr>
            <a:lvl8pPr marL="16386048" indent="0">
              <a:buNone/>
              <a:defRPr sz="8200" b="1"/>
            </a:lvl8pPr>
            <a:lvl9pPr marL="18726912" indent="0">
              <a:buNone/>
              <a:defRPr sz="8200" b="1"/>
            </a:lvl9pPr>
          </a:lstStyle>
          <a:p>
            <a:pPr lvl="0"/>
            <a:r>
              <a:rPr lang="en-US"/>
              <a:t>Click to edit Master text styles</a:t>
            </a:r>
          </a:p>
        </p:txBody>
      </p:sp>
      <p:sp>
        <p:nvSpPr>
          <p:cNvPr id="6" name="Content Placeholder 5"/>
          <p:cNvSpPr>
            <a:spLocks noGrp="1"/>
          </p:cNvSpPr>
          <p:nvPr>
            <p:ph sz="quarter" idx="4"/>
          </p:nvPr>
        </p:nvSpPr>
        <p:spPr>
          <a:xfrm>
            <a:off x="26012143" y="9743641"/>
            <a:ext cx="22633940" cy="17702136"/>
          </a:xfrm>
        </p:spPr>
        <p:txBody>
          <a:bodyPr/>
          <a:lstStyle>
            <a:lvl1pPr>
              <a:defRPr sz="12300"/>
            </a:lvl1pPr>
            <a:lvl2pPr>
              <a:defRPr sz="102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BEEB5E-FACB-4280-8722-AA5C3AB4157E}" type="datetimeFigureOut">
              <a:rPr lang="en-US" smtClean="0"/>
              <a:t>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847070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BEEB5E-FACB-4280-8722-AA5C3AB4157E}" type="datetimeFigureOut">
              <a:rPr lang="en-US" smtClean="0"/>
              <a:t>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21063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EEB5E-FACB-4280-8722-AA5C3AB4157E}" type="datetimeFigureOut">
              <a:rPr lang="en-US" smtClean="0"/>
              <a:t>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122395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223289"/>
            <a:ext cx="16846553" cy="5206092"/>
          </a:xfrm>
        </p:spPr>
        <p:txBody>
          <a:bodyPr anchor="b"/>
          <a:lstStyle>
            <a:lvl1pPr algn="l">
              <a:defRPr sz="10200" b="1"/>
            </a:lvl1pPr>
          </a:lstStyle>
          <a:p>
            <a:r>
              <a:rPr lang="en-US"/>
              <a:t>Click to edit Master title style</a:t>
            </a:r>
          </a:p>
        </p:txBody>
      </p:sp>
      <p:sp>
        <p:nvSpPr>
          <p:cNvPr id="3" name="Content Placeholder 2"/>
          <p:cNvSpPr>
            <a:spLocks noGrp="1"/>
          </p:cNvSpPr>
          <p:nvPr>
            <p:ph idx="1"/>
          </p:nvPr>
        </p:nvSpPr>
        <p:spPr>
          <a:xfrm>
            <a:off x="20020280" y="1223292"/>
            <a:ext cx="28625800" cy="26222488"/>
          </a:xfrm>
        </p:spPr>
        <p:txBody>
          <a:bodyPr/>
          <a:lstStyle>
            <a:lvl1pPr>
              <a:defRPr sz="16400"/>
            </a:lvl1pPr>
            <a:lvl2pPr>
              <a:defRPr sz="14300"/>
            </a:lvl2pPr>
            <a:lvl3pPr>
              <a:defRPr sz="12300"/>
            </a:lvl3pPr>
            <a:lvl4pPr>
              <a:defRPr sz="10200"/>
            </a:lvl4pPr>
            <a:lvl5pPr>
              <a:defRPr sz="10200"/>
            </a:lvl5pPr>
            <a:lvl6pPr>
              <a:defRPr sz="10200"/>
            </a:lvl6pPr>
            <a:lvl7pPr>
              <a:defRPr sz="10200"/>
            </a:lvl7pPr>
            <a:lvl8pPr>
              <a:defRPr sz="10200"/>
            </a:lvl8pPr>
            <a:lvl9pPr>
              <a:defRPr sz="10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6429383"/>
            <a:ext cx="16846553" cy="21016397"/>
          </a:xfrm>
        </p:spPr>
        <p:txBody>
          <a:bodyPr/>
          <a:lstStyle>
            <a:lvl1pPr marL="0" indent="0">
              <a:buNone/>
              <a:defRPr sz="7200"/>
            </a:lvl1pPr>
            <a:lvl2pPr marL="2340864" indent="0">
              <a:buNone/>
              <a:defRPr sz="6100"/>
            </a:lvl2pPr>
            <a:lvl3pPr marL="4681728" indent="0">
              <a:buNone/>
              <a:defRPr sz="5100"/>
            </a:lvl3pPr>
            <a:lvl4pPr marL="7022592" indent="0">
              <a:buNone/>
              <a:defRPr sz="4600"/>
            </a:lvl4pPr>
            <a:lvl5pPr marL="9363456" indent="0">
              <a:buNone/>
              <a:defRPr sz="4600"/>
            </a:lvl5pPr>
            <a:lvl6pPr marL="11704320" indent="0">
              <a:buNone/>
              <a:defRPr sz="4600"/>
            </a:lvl6pPr>
            <a:lvl7pPr marL="14045184" indent="0">
              <a:buNone/>
              <a:defRPr sz="4600"/>
            </a:lvl7pPr>
            <a:lvl8pPr marL="16386048" indent="0">
              <a:buNone/>
              <a:defRPr sz="4600"/>
            </a:lvl8pPr>
            <a:lvl9pPr marL="18726912" indent="0">
              <a:buNone/>
              <a:defRPr sz="4600"/>
            </a:lvl9pPr>
          </a:lstStyle>
          <a:p>
            <a:pPr lvl="0"/>
            <a:r>
              <a:rPr lang="en-US"/>
              <a:t>Click to edit Master text styles</a:t>
            </a:r>
          </a:p>
        </p:txBody>
      </p:sp>
      <p:sp>
        <p:nvSpPr>
          <p:cNvPr id="5" name="Date Placeholder 4"/>
          <p:cNvSpPr>
            <a:spLocks noGrp="1"/>
          </p:cNvSpPr>
          <p:nvPr>
            <p:ph type="dt" sz="half" idx="10"/>
          </p:nvPr>
        </p:nvSpPr>
        <p:spPr/>
        <p:txBody>
          <a:bodyPr/>
          <a:lstStyle/>
          <a:p>
            <a:fld id="{6BBEEB5E-FACB-4280-8722-AA5C3AB4157E}"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191826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1507132"/>
            <a:ext cx="30723840" cy="2539039"/>
          </a:xfrm>
        </p:spPr>
        <p:txBody>
          <a:bodyPr anchor="b"/>
          <a:lstStyle>
            <a:lvl1pPr algn="l">
              <a:defRPr sz="10200" b="1"/>
            </a:lvl1pPr>
          </a:lstStyle>
          <a:p>
            <a:r>
              <a:rPr lang="en-US"/>
              <a:t>Click to edit Master title style</a:t>
            </a:r>
          </a:p>
        </p:txBody>
      </p:sp>
      <p:sp>
        <p:nvSpPr>
          <p:cNvPr id="3" name="Picture Placeholder 2"/>
          <p:cNvSpPr>
            <a:spLocks noGrp="1"/>
          </p:cNvSpPr>
          <p:nvPr>
            <p:ph type="pic" idx="1"/>
          </p:nvPr>
        </p:nvSpPr>
        <p:spPr>
          <a:xfrm>
            <a:off x="10036813" y="2745289"/>
            <a:ext cx="30723840" cy="18434685"/>
          </a:xfrm>
        </p:spPr>
        <p:txBody>
          <a:bodyPr/>
          <a:lstStyle>
            <a:lvl1pPr marL="0" indent="0">
              <a:buNone/>
              <a:defRPr sz="16400"/>
            </a:lvl1pPr>
            <a:lvl2pPr marL="2340864" indent="0">
              <a:buNone/>
              <a:defRPr sz="14300"/>
            </a:lvl2pPr>
            <a:lvl3pPr marL="4681728" indent="0">
              <a:buNone/>
              <a:defRPr sz="12300"/>
            </a:lvl3pPr>
            <a:lvl4pPr marL="7022592" indent="0">
              <a:buNone/>
              <a:defRPr sz="10200"/>
            </a:lvl4pPr>
            <a:lvl5pPr marL="9363456" indent="0">
              <a:buNone/>
              <a:defRPr sz="10200"/>
            </a:lvl5pPr>
            <a:lvl6pPr marL="11704320" indent="0">
              <a:buNone/>
              <a:defRPr sz="10200"/>
            </a:lvl6pPr>
            <a:lvl7pPr marL="14045184" indent="0">
              <a:buNone/>
              <a:defRPr sz="10200"/>
            </a:lvl7pPr>
            <a:lvl8pPr marL="16386048" indent="0">
              <a:buNone/>
              <a:defRPr sz="10200"/>
            </a:lvl8pPr>
            <a:lvl9pPr marL="18726912" indent="0">
              <a:buNone/>
              <a:defRPr sz="10200"/>
            </a:lvl9pPr>
          </a:lstStyle>
          <a:p>
            <a:endParaRPr lang="en-US"/>
          </a:p>
        </p:txBody>
      </p:sp>
      <p:sp>
        <p:nvSpPr>
          <p:cNvPr id="4" name="Text Placeholder 3"/>
          <p:cNvSpPr>
            <a:spLocks noGrp="1"/>
          </p:cNvSpPr>
          <p:nvPr>
            <p:ph type="body" sz="half" idx="2"/>
          </p:nvPr>
        </p:nvSpPr>
        <p:spPr>
          <a:xfrm>
            <a:off x="10036813" y="24046171"/>
            <a:ext cx="30723840" cy="3605856"/>
          </a:xfrm>
        </p:spPr>
        <p:txBody>
          <a:bodyPr/>
          <a:lstStyle>
            <a:lvl1pPr marL="0" indent="0">
              <a:buNone/>
              <a:defRPr sz="7200"/>
            </a:lvl1pPr>
            <a:lvl2pPr marL="2340864" indent="0">
              <a:buNone/>
              <a:defRPr sz="6100"/>
            </a:lvl2pPr>
            <a:lvl3pPr marL="4681728" indent="0">
              <a:buNone/>
              <a:defRPr sz="5100"/>
            </a:lvl3pPr>
            <a:lvl4pPr marL="7022592" indent="0">
              <a:buNone/>
              <a:defRPr sz="4600"/>
            </a:lvl4pPr>
            <a:lvl5pPr marL="9363456" indent="0">
              <a:buNone/>
              <a:defRPr sz="4600"/>
            </a:lvl5pPr>
            <a:lvl6pPr marL="11704320" indent="0">
              <a:buNone/>
              <a:defRPr sz="4600"/>
            </a:lvl6pPr>
            <a:lvl7pPr marL="14045184" indent="0">
              <a:buNone/>
              <a:defRPr sz="4600"/>
            </a:lvl7pPr>
            <a:lvl8pPr marL="16386048" indent="0">
              <a:buNone/>
              <a:defRPr sz="4600"/>
            </a:lvl8pPr>
            <a:lvl9pPr marL="18726912" indent="0">
              <a:buNone/>
              <a:defRPr sz="4600"/>
            </a:lvl9pPr>
          </a:lstStyle>
          <a:p>
            <a:pPr lvl="0"/>
            <a:r>
              <a:rPr lang="en-US"/>
              <a:t>Click to edit Master text styles</a:t>
            </a:r>
          </a:p>
        </p:txBody>
      </p:sp>
      <p:sp>
        <p:nvSpPr>
          <p:cNvPr id="5" name="Date Placeholder 4"/>
          <p:cNvSpPr>
            <a:spLocks noGrp="1"/>
          </p:cNvSpPr>
          <p:nvPr>
            <p:ph type="dt" sz="half" idx="10"/>
          </p:nvPr>
        </p:nvSpPr>
        <p:spPr/>
        <p:txBody>
          <a:bodyPr/>
          <a:lstStyle/>
          <a:p>
            <a:fld id="{6BBEEB5E-FACB-4280-8722-AA5C3AB4157E}"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630495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230404"/>
            <a:ext cx="46085760" cy="5120746"/>
          </a:xfrm>
          <a:prstGeom prst="rect">
            <a:avLst/>
          </a:prstGeom>
        </p:spPr>
        <p:txBody>
          <a:bodyPr vert="horz" lIns="468173" tIns="234086" rIns="468173" bIns="234086" rtlCol="0" anchor="ctr">
            <a:normAutofit/>
          </a:bodyPr>
          <a:lstStyle/>
          <a:p>
            <a:r>
              <a:rPr lang="en-US"/>
              <a:t>Click to edit Master title style</a:t>
            </a:r>
          </a:p>
        </p:txBody>
      </p:sp>
      <p:sp>
        <p:nvSpPr>
          <p:cNvPr id="3" name="Text Placeholder 2"/>
          <p:cNvSpPr>
            <a:spLocks noGrp="1"/>
          </p:cNvSpPr>
          <p:nvPr>
            <p:ph type="body" idx="1"/>
          </p:nvPr>
        </p:nvSpPr>
        <p:spPr>
          <a:xfrm>
            <a:off x="2560320" y="7169047"/>
            <a:ext cx="46085760" cy="20276733"/>
          </a:xfrm>
          <a:prstGeom prst="rect">
            <a:avLst/>
          </a:prstGeom>
        </p:spPr>
        <p:txBody>
          <a:bodyPr vert="horz" lIns="468173" tIns="234086" rIns="468173" bIns="23408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28477039"/>
            <a:ext cx="11948160" cy="1635794"/>
          </a:xfrm>
          <a:prstGeom prst="rect">
            <a:avLst/>
          </a:prstGeom>
        </p:spPr>
        <p:txBody>
          <a:bodyPr vert="horz" lIns="468173" tIns="234086" rIns="468173" bIns="234086" rtlCol="0" anchor="ctr"/>
          <a:lstStyle>
            <a:lvl1pPr algn="l">
              <a:defRPr sz="6100">
                <a:solidFill>
                  <a:schemeClr val="tx1">
                    <a:tint val="75000"/>
                  </a:schemeClr>
                </a:solidFill>
              </a:defRPr>
            </a:lvl1pPr>
          </a:lstStyle>
          <a:p>
            <a:fld id="{6BBEEB5E-FACB-4280-8722-AA5C3AB4157E}" type="datetimeFigureOut">
              <a:rPr lang="en-US" smtClean="0"/>
              <a:t>1/8/2018</a:t>
            </a:fld>
            <a:endParaRPr lang="en-US"/>
          </a:p>
        </p:txBody>
      </p:sp>
      <p:sp>
        <p:nvSpPr>
          <p:cNvPr id="5" name="Footer Placeholder 4"/>
          <p:cNvSpPr>
            <a:spLocks noGrp="1"/>
          </p:cNvSpPr>
          <p:nvPr>
            <p:ph type="ftr" sz="quarter" idx="3"/>
          </p:nvPr>
        </p:nvSpPr>
        <p:spPr>
          <a:xfrm>
            <a:off x="17495520" y="28477039"/>
            <a:ext cx="16215360" cy="1635794"/>
          </a:xfrm>
          <a:prstGeom prst="rect">
            <a:avLst/>
          </a:prstGeom>
        </p:spPr>
        <p:txBody>
          <a:bodyPr vert="horz" lIns="468173" tIns="234086" rIns="468173" bIns="234086" rtlCol="0" anchor="ctr"/>
          <a:lstStyle>
            <a:lvl1pPr algn="ctr">
              <a:defRPr sz="6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28477039"/>
            <a:ext cx="11948160" cy="1635794"/>
          </a:xfrm>
          <a:prstGeom prst="rect">
            <a:avLst/>
          </a:prstGeom>
        </p:spPr>
        <p:txBody>
          <a:bodyPr vert="horz" lIns="468173" tIns="234086" rIns="468173" bIns="234086" rtlCol="0" anchor="ctr"/>
          <a:lstStyle>
            <a:lvl1pPr algn="r">
              <a:defRPr sz="6100">
                <a:solidFill>
                  <a:schemeClr val="tx1">
                    <a:tint val="75000"/>
                  </a:schemeClr>
                </a:solidFill>
              </a:defRPr>
            </a:lvl1pPr>
          </a:lstStyle>
          <a:p>
            <a:fld id="{89AA1FD6-FC52-4ED5-A8CB-0DF551B71C7B}" type="slidenum">
              <a:rPr lang="en-US" smtClean="0"/>
              <a:t>‹#›</a:t>
            </a:fld>
            <a:endParaRPr lang="en-US"/>
          </a:p>
        </p:txBody>
      </p:sp>
    </p:spTree>
    <p:extLst>
      <p:ext uri="{BB962C8B-B14F-4D97-AF65-F5344CB8AC3E}">
        <p14:creationId xmlns:p14="http://schemas.microsoft.com/office/powerpoint/2010/main" val="517980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681728" rtl="0" eaLnBrk="1" latinLnBrk="0" hangingPunct="1">
        <a:spcBef>
          <a:spcPct val="0"/>
        </a:spcBef>
        <a:buNone/>
        <a:defRPr sz="22500" kern="1200">
          <a:solidFill>
            <a:schemeClr val="tx1"/>
          </a:solidFill>
          <a:latin typeface="+mj-lt"/>
          <a:ea typeface="+mj-ea"/>
          <a:cs typeface="+mj-cs"/>
        </a:defRPr>
      </a:lvl1pPr>
    </p:titleStyle>
    <p:bodyStyle>
      <a:lvl1pPr marL="1755648" indent="-1755648" algn="l" defTabSz="4681728" rtl="0" eaLnBrk="1" latinLnBrk="0" hangingPunct="1">
        <a:spcBef>
          <a:spcPct val="20000"/>
        </a:spcBef>
        <a:buFont typeface="Arial" pitchFamily="34" charset="0"/>
        <a:buChar char="•"/>
        <a:defRPr sz="16400" kern="1200">
          <a:solidFill>
            <a:schemeClr val="tx1"/>
          </a:solidFill>
          <a:latin typeface="+mn-lt"/>
          <a:ea typeface="+mn-ea"/>
          <a:cs typeface="+mn-cs"/>
        </a:defRPr>
      </a:lvl1pPr>
      <a:lvl2pPr marL="3803904" indent="-1463040" algn="l" defTabSz="4681728" rtl="0" eaLnBrk="1" latinLnBrk="0" hangingPunct="1">
        <a:spcBef>
          <a:spcPct val="20000"/>
        </a:spcBef>
        <a:buFont typeface="Arial" pitchFamily="34" charset="0"/>
        <a:buChar char="–"/>
        <a:defRPr sz="14300" kern="1200">
          <a:solidFill>
            <a:schemeClr val="tx1"/>
          </a:solidFill>
          <a:latin typeface="+mn-lt"/>
          <a:ea typeface="+mn-ea"/>
          <a:cs typeface="+mn-cs"/>
        </a:defRPr>
      </a:lvl2pPr>
      <a:lvl3pPr marL="5852160" indent="-1170432" algn="l" defTabSz="4681728" rtl="0" eaLnBrk="1" latinLnBrk="0" hangingPunct="1">
        <a:spcBef>
          <a:spcPct val="20000"/>
        </a:spcBef>
        <a:buFont typeface="Arial" pitchFamily="34" charset="0"/>
        <a:buChar char="•"/>
        <a:defRPr sz="12300" kern="1200">
          <a:solidFill>
            <a:schemeClr val="tx1"/>
          </a:solidFill>
          <a:latin typeface="+mn-lt"/>
          <a:ea typeface="+mn-ea"/>
          <a:cs typeface="+mn-cs"/>
        </a:defRPr>
      </a:lvl3pPr>
      <a:lvl4pPr marL="8193024"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4pPr>
      <a:lvl5pPr marL="10533888"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5pPr>
      <a:lvl6pPr marL="12874752"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6pPr>
      <a:lvl7pPr marL="15215616"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7pPr>
      <a:lvl8pPr marL="17556480"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8pPr>
      <a:lvl9pPr marL="19897344"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9pPr>
    </p:bodyStyle>
    <p:otherStyle>
      <a:defPPr>
        <a:defRPr lang="en-US"/>
      </a:defPPr>
      <a:lvl1pPr marL="0" algn="l" defTabSz="4681728" rtl="0" eaLnBrk="1" latinLnBrk="0" hangingPunct="1">
        <a:defRPr sz="9200" kern="1200">
          <a:solidFill>
            <a:schemeClr val="tx1"/>
          </a:solidFill>
          <a:latin typeface="+mn-lt"/>
          <a:ea typeface="+mn-ea"/>
          <a:cs typeface="+mn-cs"/>
        </a:defRPr>
      </a:lvl1pPr>
      <a:lvl2pPr marL="2340864" algn="l" defTabSz="4681728" rtl="0" eaLnBrk="1" latinLnBrk="0" hangingPunct="1">
        <a:defRPr sz="9200" kern="1200">
          <a:solidFill>
            <a:schemeClr val="tx1"/>
          </a:solidFill>
          <a:latin typeface="+mn-lt"/>
          <a:ea typeface="+mn-ea"/>
          <a:cs typeface="+mn-cs"/>
        </a:defRPr>
      </a:lvl2pPr>
      <a:lvl3pPr marL="4681728" algn="l" defTabSz="4681728" rtl="0" eaLnBrk="1" latinLnBrk="0" hangingPunct="1">
        <a:defRPr sz="9200" kern="1200">
          <a:solidFill>
            <a:schemeClr val="tx1"/>
          </a:solidFill>
          <a:latin typeface="+mn-lt"/>
          <a:ea typeface="+mn-ea"/>
          <a:cs typeface="+mn-cs"/>
        </a:defRPr>
      </a:lvl3pPr>
      <a:lvl4pPr marL="7022592" algn="l" defTabSz="4681728" rtl="0" eaLnBrk="1" latinLnBrk="0" hangingPunct="1">
        <a:defRPr sz="9200" kern="1200">
          <a:solidFill>
            <a:schemeClr val="tx1"/>
          </a:solidFill>
          <a:latin typeface="+mn-lt"/>
          <a:ea typeface="+mn-ea"/>
          <a:cs typeface="+mn-cs"/>
        </a:defRPr>
      </a:lvl4pPr>
      <a:lvl5pPr marL="9363456" algn="l" defTabSz="4681728" rtl="0" eaLnBrk="1" latinLnBrk="0" hangingPunct="1">
        <a:defRPr sz="9200" kern="1200">
          <a:solidFill>
            <a:schemeClr val="tx1"/>
          </a:solidFill>
          <a:latin typeface="+mn-lt"/>
          <a:ea typeface="+mn-ea"/>
          <a:cs typeface="+mn-cs"/>
        </a:defRPr>
      </a:lvl5pPr>
      <a:lvl6pPr marL="11704320" algn="l" defTabSz="4681728" rtl="0" eaLnBrk="1" latinLnBrk="0" hangingPunct="1">
        <a:defRPr sz="9200" kern="1200">
          <a:solidFill>
            <a:schemeClr val="tx1"/>
          </a:solidFill>
          <a:latin typeface="+mn-lt"/>
          <a:ea typeface="+mn-ea"/>
          <a:cs typeface="+mn-cs"/>
        </a:defRPr>
      </a:lvl6pPr>
      <a:lvl7pPr marL="14045184" algn="l" defTabSz="4681728" rtl="0" eaLnBrk="1" latinLnBrk="0" hangingPunct="1">
        <a:defRPr sz="9200" kern="1200">
          <a:solidFill>
            <a:schemeClr val="tx1"/>
          </a:solidFill>
          <a:latin typeface="+mn-lt"/>
          <a:ea typeface="+mn-ea"/>
          <a:cs typeface="+mn-cs"/>
        </a:defRPr>
      </a:lvl7pPr>
      <a:lvl8pPr marL="16386048" algn="l" defTabSz="4681728" rtl="0" eaLnBrk="1" latinLnBrk="0" hangingPunct="1">
        <a:defRPr sz="9200" kern="1200">
          <a:solidFill>
            <a:schemeClr val="tx1"/>
          </a:solidFill>
          <a:latin typeface="+mn-lt"/>
          <a:ea typeface="+mn-ea"/>
          <a:cs typeface="+mn-cs"/>
        </a:defRPr>
      </a:lvl8pPr>
      <a:lvl9pPr marL="18726912" algn="l" defTabSz="4681728" rtl="0" eaLnBrk="1" latinLnBrk="0" hangingPunct="1">
        <a:defRPr sz="9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0" y="0"/>
            <a:ext cx="51206400" cy="30724475"/>
          </a:xfrm>
          <a:prstGeom prst="rect">
            <a:avLst/>
          </a:prstGeom>
          <a:gradFill flip="none" rotWithShape="1">
            <a:gsLst>
              <a:gs pos="87000">
                <a:srgbClr val="CDDEF3"/>
              </a:gs>
              <a:gs pos="65000">
                <a:schemeClr val="bg1"/>
              </a:gs>
              <a:gs pos="95000">
                <a:schemeClr val="tx2">
                  <a:lumMod val="40000"/>
                  <a:lumOff val="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25686276" y="12326852"/>
            <a:ext cx="12390499" cy="375694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25686276" y="17880586"/>
            <a:ext cx="12390499" cy="496636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304799" y="23922891"/>
            <a:ext cx="12390499" cy="128782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flipH="1">
            <a:off x="5221" y="-2"/>
            <a:ext cx="51255861" cy="4611147"/>
          </a:xfrm>
          <a:custGeom>
            <a:avLst/>
            <a:gdLst>
              <a:gd name="connsiteX0" fmla="*/ 0 w 43891200"/>
              <a:gd name="connsiteY0" fmla="*/ 0 h 6400800"/>
              <a:gd name="connsiteX1" fmla="*/ 43891200 w 43891200"/>
              <a:gd name="connsiteY1" fmla="*/ 0 h 6400800"/>
              <a:gd name="connsiteX2" fmla="*/ 43891200 w 43891200"/>
              <a:gd name="connsiteY2" fmla="*/ 6400800 h 6400800"/>
              <a:gd name="connsiteX3" fmla="*/ 0 w 43891200"/>
              <a:gd name="connsiteY3" fmla="*/ 6400800 h 6400800"/>
              <a:gd name="connsiteX4" fmla="*/ 0 w 43891200"/>
              <a:gd name="connsiteY4" fmla="*/ 0 h 6400800"/>
              <a:gd name="connsiteX0" fmla="*/ 0 w 43891200"/>
              <a:gd name="connsiteY0" fmla="*/ 0 h 8382000"/>
              <a:gd name="connsiteX1" fmla="*/ 43891200 w 43891200"/>
              <a:gd name="connsiteY1" fmla="*/ 0 h 8382000"/>
              <a:gd name="connsiteX2" fmla="*/ 43891200 w 43891200"/>
              <a:gd name="connsiteY2" fmla="*/ 6400800 h 8382000"/>
              <a:gd name="connsiteX3" fmla="*/ 0 w 43891200"/>
              <a:gd name="connsiteY3" fmla="*/ 6400800 h 8382000"/>
              <a:gd name="connsiteX4" fmla="*/ 0 w 43891200"/>
              <a:gd name="connsiteY4" fmla="*/ 0 h 8382000"/>
              <a:gd name="connsiteX0" fmla="*/ 0 w 43891200"/>
              <a:gd name="connsiteY0" fmla="*/ 0 h 7737682"/>
              <a:gd name="connsiteX1" fmla="*/ 43891200 w 43891200"/>
              <a:gd name="connsiteY1" fmla="*/ 0 h 7737682"/>
              <a:gd name="connsiteX2" fmla="*/ 43891200 w 43891200"/>
              <a:gd name="connsiteY2" fmla="*/ 6400800 h 7737682"/>
              <a:gd name="connsiteX3" fmla="*/ 0 w 43891200"/>
              <a:gd name="connsiteY3" fmla="*/ 6400800 h 7737682"/>
              <a:gd name="connsiteX4" fmla="*/ 0 w 43891200"/>
              <a:gd name="connsiteY4" fmla="*/ 0 h 7737682"/>
              <a:gd name="connsiteX0" fmla="*/ 0 w 43891200"/>
              <a:gd name="connsiteY0" fmla="*/ 0 h 8156978"/>
              <a:gd name="connsiteX1" fmla="*/ 43891200 w 43891200"/>
              <a:gd name="connsiteY1" fmla="*/ 0 h 8156978"/>
              <a:gd name="connsiteX2" fmla="*/ 43891200 w 43891200"/>
              <a:gd name="connsiteY2" fmla="*/ 6400800 h 8156978"/>
              <a:gd name="connsiteX3" fmla="*/ 0 w 43891200"/>
              <a:gd name="connsiteY3" fmla="*/ 6400800 h 8156978"/>
              <a:gd name="connsiteX4" fmla="*/ 0 w 43891200"/>
              <a:gd name="connsiteY4" fmla="*/ 0 h 8156978"/>
              <a:gd name="connsiteX0" fmla="*/ 0 w 43891200"/>
              <a:gd name="connsiteY0" fmla="*/ 0 h 6521675"/>
              <a:gd name="connsiteX1" fmla="*/ 43891200 w 43891200"/>
              <a:gd name="connsiteY1" fmla="*/ 0 h 6521675"/>
              <a:gd name="connsiteX2" fmla="*/ 43891200 w 43891200"/>
              <a:gd name="connsiteY2" fmla="*/ 6400800 h 6521675"/>
              <a:gd name="connsiteX3" fmla="*/ 0 w 43891200"/>
              <a:gd name="connsiteY3" fmla="*/ 6400800 h 6521675"/>
              <a:gd name="connsiteX4" fmla="*/ 0 w 43891200"/>
              <a:gd name="connsiteY4" fmla="*/ 0 h 6521675"/>
              <a:gd name="connsiteX0" fmla="*/ 0 w 43891200"/>
              <a:gd name="connsiteY0" fmla="*/ 0 h 7878259"/>
              <a:gd name="connsiteX1" fmla="*/ 43891200 w 43891200"/>
              <a:gd name="connsiteY1" fmla="*/ 0 h 7878259"/>
              <a:gd name="connsiteX2" fmla="*/ 43891200 w 43891200"/>
              <a:gd name="connsiteY2" fmla="*/ 6400800 h 7878259"/>
              <a:gd name="connsiteX3" fmla="*/ 0 w 43891200"/>
              <a:gd name="connsiteY3" fmla="*/ 6400800 h 7878259"/>
              <a:gd name="connsiteX4" fmla="*/ 0 w 43891200"/>
              <a:gd name="connsiteY4" fmla="*/ 0 h 7878259"/>
              <a:gd name="connsiteX0" fmla="*/ 0 w 43891200"/>
              <a:gd name="connsiteY0" fmla="*/ 0 h 7727412"/>
              <a:gd name="connsiteX1" fmla="*/ 43891200 w 43891200"/>
              <a:gd name="connsiteY1" fmla="*/ 0 h 7727412"/>
              <a:gd name="connsiteX2" fmla="*/ 43891200 w 43891200"/>
              <a:gd name="connsiteY2" fmla="*/ 6400800 h 7727412"/>
              <a:gd name="connsiteX3" fmla="*/ 0 w 43891200"/>
              <a:gd name="connsiteY3" fmla="*/ 6400800 h 7727412"/>
              <a:gd name="connsiteX4" fmla="*/ 0 w 43891200"/>
              <a:gd name="connsiteY4" fmla="*/ 0 h 7727412"/>
              <a:gd name="connsiteX0" fmla="*/ 0 w 43891200"/>
              <a:gd name="connsiteY0" fmla="*/ 0 h 6401162"/>
              <a:gd name="connsiteX1" fmla="*/ 43891200 w 43891200"/>
              <a:gd name="connsiteY1" fmla="*/ 0 h 6401162"/>
              <a:gd name="connsiteX2" fmla="*/ 43891200 w 43891200"/>
              <a:gd name="connsiteY2" fmla="*/ 6400800 h 6401162"/>
              <a:gd name="connsiteX3" fmla="*/ 0 w 43891200"/>
              <a:gd name="connsiteY3" fmla="*/ 6400800 h 6401162"/>
              <a:gd name="connsiteX4" fmla="*/ 0 w 43891200"/>
              <a:gd name="connsiteY4" fmla="*/ 0 h 6401162"/>
              <a:gd name="connsiteX0" fmla="*/ 0 w 43891200"/>
              <a:gd name="connsiteY0" fmla="*/ 0 h 7709983"/>
              <a:gd name="connsiteX1" fmla="*/ 43891200 w 43891200"/>
              <a:gd name="connsiteY1" fmla="*/ 0 h 7709983"/>
              <a:gd name="connsiteX2" fmla="*/ 43891200 w 43891200"/>
              <a:gd name="connsiteY2" fmla="*/ 6400800 h 7709983"/>
              <a:gd name="connsiteX3" fmla="*/ 0 w 43891200"/>
              <a:gd name="connsiteY3" fmla="*/ 6400800 h 7709983"/>
              <a:gd name="connsiteX4" fmla="*/ 0 w 43891200"/>
              <a:gd name="connsiteY4" fmla="*/ 0 h 7709983"/>
              <a:gd name="connsiteX0" fmla="*/ 0 w 43891200"/>
              <a:gd name="connsiteY0" fmla="*/ 0 h 7419705"/>
              <a:gd name="connsiteX1" fmla="*/ 43891200 w 43891200"/>
              <a:gd name="connsiteY1" fmla="*/ 0 h 7419705"/>
              <a:gd name="connsiteX2" fmla="*/ 43891200 w 43891200"/>
              <a:gd name="connsiteY2" fmla="*/ 6400800 h 7419705"/>
              <a:gd name="connsiteX3" fmla="*/ 0 w 43891200"/>
              <a:gd name="connsiteY3" fmla="*/ 6400800 h 7419705"/>
              <a:gd name="connsiteX4" fmla="*/ 0 w 43891200"/>
              <a:gd name="connsiteY4" fmla="*/ 0 h 7419705"/>
              <a:gd name="connsiteX0" fmla="*/ 0 w 43891200"/>
              <a:gd name="connsiteY0" fmla="*/ 0 h 7310945"/>
              <a:gd name="connsiteX1" fmla="*/ 43891200 w 43891200"/>
              <a:gd name="connsiteY1" fmla="*/ 0 h 7310945"/>
              <a:gd name="connsiteX2" fmla="*/ 43851978 w 43891200"/>
              <a:gd name="connsiteY2" fmla="*/ 5043623 h 7310945"/>
              <a:gd name="connsiteX3" fmla="*/ 0 w 43891200"/>
              <a:gd name="connsiteY3" fmla="*/ 6400800 h 7310945"/>
              <a:gd name="connsiteX4" fmla="*/ 0 w 43891200"/>
              <a:gd name="connsiteY4" fmla="*/ 0 h 7310945"/>
              <a:gd name="connsiteX0" fmla="*/ 0 w 43891200"/>
              <a:gd name="connsiteY0" fmla="*/ 0 h 7335815"/>
              <a:gd name="connsiteX1" fmla="*/ 43891200 w 43891200"/>
              <a:gd name="connsiteY1" fmla="*/ 0 h 7335815"/>
              <a:gd name="connsiteX2" fmla="*/ 43891195 w 43891200"/>
              <a:gd name="connsiteY2" fmla="*/ 5382917 h 7335815"/>
              <a:gd name="connsiteX3" fmla="*/ 0 w 43891200"/>
              <a:gd name="connsiteY3" fmla="*/ 6400800 h 7335815"/>
              <a:gd name="connsiteX4" fmla="*/ 0 w 43891200"/>
              <a:gd name="connsiteY4" fmla="*/ 0 h 7335815"/>
              <a:gd name="connsiteX0" fmla="*/ 78441 w 43969641"/>
              <a:gd name="connsiteY0" fmla="*/ 0 h 6155493"/>
              <a:gd name="connsiteX1" fmla="*/ 43969641 w 43969641"/>
              <a:gd name="connsiteY1" fmla="*/ 0 h 6155493"/>
              <a:gd name="connsiteX2" fmla="*/ 43969636 w 43969641"/>
              <a:gd name="connsiteY2" fmla="*/ 5382917 h 6155493"/>
              <a:gd name="connsiteX3" fmla="*/ 0 w 43969641"/>
              <a:gd name="connsiteY3" fmla="*/ 5111482 h 6155493"/>
              <a:gd name="connsiteX4" fmla="*/ 78441 w 43969641"/>
              <a:gd name="connsiteY4" fmla="*/ 0 h 6155493"/>
              <a:gd name="connsiteX0" fmla="*/ 78441 w 43969641"/>
              <a:gd name="connsiteY0" fmla="*/ 0 h 6843987"/>
              <a:gd name="connsiteX1" fmla="*/ 43969641 w 43969641"/>
              <a:gd name="connsiteY1" fmla="*/ 0 h 6843987"/>
              <a:gd name="connsiteX2" fmla="*/ 43969636 w 43969641"/>
              <a:gd name="connsiteY2" fmla="*/ 5382917 h 6843987"/>
              <a:gd name="connsiteX3" fmla="*/ 0 w 43969641"/>
              <a:gd name="connsiteY3" fmla="*/ 5111482 h 6843987"/>
              <a:gd name="connsiteX4" fmla="*/ 78441 w 43969641"/>
              <a:gd name="connsiteY4" fmla="*/ 0 h 6843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69641" h="6843987">
                <a:moveTo>
                  <a:pt x="78441" y="0"/>
                </a:moveTo>
                <a:lnTo>
                  <a:pt x="43969641" y="0"/>
                </a:lnTo>
                <a:cubicBezTo>
                  <a:pt x="43969641" y="2133600"/>
                  <a:pt x="43969636" y="3249317"/>
                  <a:pt x="43969636" y="5382917"/>
                </a:cubicBezTo>
                <a:cubicBezTo>
                  <a:pt x="29263036" y="-21181"/>
                  <a:pt x="18837118" y="10866430"/>
                  <a:pt x="0" y="5111482"/>
                </a:cubicBezTo>
                <a:lnTo>
                  <a:pt x="78441" y="0"/>
                </a:lnTo>
                <a:close/>
              </a:path>
            </a:pathLst>
          </a:cu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3"/>
          <p:cNvSpPr/>
          <p:nvPr/>
        </p:nvSpPr>
        <p:spPr>
          <a:xfrm flipH="1">
            <a:off x="5222" y="197870"/>
            <a:ext cx="51201176" cy="4020012"/>
          </a:xfrm>
          <a:custGeom>
            <a:avLst/>
            <a:gdLst>
              <a:gd name="connsiteX0" fmla="*/ 0 w 43891200"/>
              <a:gd name="connsiteY0" fmla="*/ 0 h 6400800"/>
              <a:gd name="connsiteX1" fmla="*/ 43891200 w 43891200"/>
              <a:gd name="connsiteY1" fmla="*/ 0 h 6400800"/>
              <a:gd name="connsiteX2" fmla="*/ 43891200 w 43891200"/>
              <a:gd name="connsiteY2" fmla="*/ 6400800 h 6400800"/>
              <a:gd name="connsiteX3" fmla="*/ 0 w 43891200"/>
              <a:gd name="connsiteY3" fmla="*/ 6400800 h 6400800"/>
              <a:gd name="connsiteX4" fmla="*/ 0 w 43891200"/>
              <a:gd name="connsiteY4" fmla="*/ 0 h 6400800"/>
              <a:gd name="connsiteX0" fmla="*/ 0 w 43891200"/>
              <a:gd name="connsiteY0" fmla="*/ 0 h 8382000"/>
              <a:gd name="connsiteX1" fmla="*/ 43891200 w 43891200"/>
              <a:gd name="connsiteY1" fmla="*/ 0 h 8382000"/>
              <a:gd name="connsiteX2" fmla="*/ 43891200 w 43891200"/>
              <a:gd name="connsiteY2" fmla="*/ 6400800 h 8382000"/>
              <a:gd name="connsiteX3" fmla="*/ 0 w 43891200"/>
              <a:gd name="connsiteY3" fmla="*/ 6400800 h 8382000"/>
              <a:gd name="connsiteX4" fmla="*/ 0 w 43891200"/>
              <a:gd name="connsiteY4" fmla="*/ 0 h 8382000"/>
              <a:gd name="connsiteX0" fmla="*/ 0 w 43891200"/>
              <a:gd name="connsiteY0" fmla="*/ 0 h 7737682"/>
              <a:gd name="connsiteX1" fmla="*/ 43891200 w 43891200"/>
              <a:gd name="connsiteY1" fmla="*/ 0 h 7737682"/>
              <a:gd name="connsiteX2" fmla="*/ 43891200 w 43891200"/>
              <a:gd name="connsiteY2" fmla="*/ 6400800 h 7737682"/>
              <a:gd name="connsiteX3" fmla="*/ 0 w 43891200"/>
              <a:gd name="connsiteY3" fmla="*/ 6400800 h 7737682"/>
              <a:gd name="connsiteX4" fmla="*/ 0 w 43891200"/>
              <a:gd name="connsiteY4" fmla="*/ 0 h 7737682"/>
              <a:gd name="connsiteX0" fmla="*/ 0 w 43891200"/>
              <a:gd name="connsiteY0" fmla="*/ 0 h 8156978"/>
              <a:gd name="connsiteX1" fmla="*/ 43891200 w 43891200"/>
              <a:gd name="connsiteY1" fmla="*/ 0 h 8156978"/>
              <a:gd name="connsiteX2" fmla="*/ 43891200 w 43891200"/>
              <a:gd name="connsiteY2" fmla="*/ 6400800 h 8156978"/>
              <a:gd name="connsiteX3" fmla="*/ 0 w 43891200"/>
              <a:gd name="connsiteY3" fmla="*/ 6400800 h 8156978"/>
              <a:gd name="connsiteX4" fmla="*/ 0 w 43891200"/>
              <a:gd name="connsiteY4" fmla="*/ 0 h 8156978"/>
              <a:gd name="connsiteX0" fmla="*/ 0 w 43891200"/>
              <a:gd name="connsiteY0" fmla="*/ 0 h 6521675"/>
              <a:gd name="connsiteX1" fmla="*/ 43891200 w 43891200"/>
              <a:gd name="connsiteY1" fmla="*/ 0 h 6521675"/>
              <a:gd name="connsiteX2" fmla="*/ 43891200 w 43891200"/>
              <a:gd name="connsiteY2" fmla="*/ 6400800 h 6521675"/>
              <a:gd name="connsiteX3" fmla="*/ 0 w 43891200"/>
              <a:gd name="connsiteY3" fmla="*/ 6400800 h 6521675"/>
              <a:gd name="connsiteX4" fmla="*/ 0 w 43891200"/>
              <a:gd name="connsiteY4" fmla="*/ 0 h 6521675"/>
              <a:gd name="connsiteX0" fmla="*/ 0 w 43891200"/>
              <a:gd name="connsiteY0" fmla="*/ 0 h 7878259"/>
              <a:gd name="connsiteX1" fmla="*/ 43891200 w 43891200"/>
              <a:gd name="connsiteY1" fmla="*/ 0 h 7878259"/>
              <a:gd name="connsiteX2" fmla="*/ 43891200 w 43891200"/>
              <a:gd name="connsiteY2" fmla="*/ 6400800 h 7878259"/>
              <a:gd name="connsiteX3" fmla="*/ 0 w 43891200"/>
              <a:gd name="connsiteY3" fmla="*/ 6400800 h 7878259"/>
              <a:gd name="connsiteX4" fmla="*/ 0 w 43891200"/>
              <a:gd name="connsiteY4" fmla="*/ 0 h 7878259"/>
              <a:gd name="connsiteX0" fmla="*/ 0 w 43891200"/>
              <a:gd name="connsiteY0" fmla="*/ 0 h 7807071"/>
              <a:gd name="connsiteX1" fmla="*/ 43891200 w 43891200"/>
              <a:gd name="connsiteY1" fmla="*/ 0 h 7807071"/>
              <a:gd name="connsiteX2" fmla="*/ 43891200 w 43891200"/>
              <a:gd name="connsiteY2" fmla="*/ 6400800 h 7807071"/>
              <a:gd name="connsiteX3" fmla="*/ 0 w 43891200"/>
              <a:gd name="connsiteY3" fmla="*/ 6400800 h 7807071"/>
              <a:gd name="connsiteX4" fmla="*/ 0 w 43891200"/>
              <a:gd name="connsiteY4" fmla="*/ 0 h 7807071"/>
              <a:gd name="connsiteX0" fmla="*/ 0 w 43891200"/>
              <a:gd name="connsiteY0" fmla="*/ 0 h 7801425"/>
              <a:gd name="connsiteX1" fmla="*/ 43891200 w 43891200"/>
              <a:gd name="connsiteY1" fmla="*/ 0 h 7801425"/>
              <a:gd name="connsiteX2" fmla="*/ 43891200 w 43891200"/>
              <a:gd name="connsiteY2" fmla="*/ 6400800 h 7801425"/>
              <a:gd name="connsiteX3" fmla="*/ 0 w 43891200"/>
              <a:gd name="connsiteY3" fmla="*/ 6400800 h 7801425"/>
              <a:gd name="connsiteX4" fmla="*/ 0 w 43891200"/>
              <a:gd name="connsiteY4" fmla="*/ 0 h 7801425"/>
              <a:gd name="connsiteX0" fmla="*/ 0 w 43922731"/>
              <a:gd name="connsiteY0" fmla="*/ 0 h 7877684"/>
              <a:gd name="connsiteX1" fmla="*/ 43891200 w 43922731"/>
              <a:gd name="connsiteY1" fmla="*/ 0 h 7877684"/>
              <a:gd name="connsiteX2" fmla="*/ 43922731 w 43922731"/>
              <a:gd name="connsiteY2" fmla="*/ 7015691 h 7877684"/>
              <a:gd name="connsiteX3" fmla="*/ 0 w 43922731"/>
              <a:gd name="connsiteY3" fmla="*/ 6400800 h 7877684"/>
              <a:gd name="connsiteX4" fmla="*/ 0 w 43922731"/>
              <a:gd name="connsiteY4" fmla="*/ 0 h 7877684"/>
              <a:gd name="connsiteX0" fmla="*/ 0 w 43922729"/>
              <a:gd name="connsiteY0" fmla="*/ 0 h 7791499"/>
              <a:gd name="connsiteX1" fmla="*/ 43891200 w 43922729"/>
              <a:gd name="connsiteY1" fmla="*/ 0 h 7791499"/>
              <a:gd name="connsiteX2" fmla="*/ 43922729 w 43922729"/>
              <a:gd name="connsiteY2" fmla="*/ 6315549 h 7791499"/>
              <a:gd name="connsiteX3" fmla="*/ 0 w 43922729"/>
              <a:gd name="connsiteY3" fmla="*/ 6400800 h 7791499"/>
              <a:gd name="connsiteX4" fmla="*/ 0 w 43922729"/>
              <a:gd name="connsiteY4" fmla="*/ 0 h 7791499"/>
              <a:gd name="connsiteX0" fmla="*/ 0 w 43922729"/>
              <a:gd name="connsiteY0" fmla="*/ 0 h 6874949"/>
              <a:gd name="connsiteX1" fmla="*/ 43891200 w 43922729"/>
              <a:gd name="connsiteY1" fmla="*/ 0 h 6874949"/>
              <a:gd name="connsiteX2" fmla="*/ 43922729 w 43922729"/>
              <a:gd name="connsiteY2" fmla="*/ 6315549 h 6874949"/>
              <a:gd name="connsiteX3" fmla="*/ 0 w 43922729"/>
              <a:gd name="connsiteY3" fmla="*/ 5350586 h 6874949"/>
              <a:gd name="connsiteX4" fmla="*/ 0 w 43922729"/>
              <a:gd name="connsiteY4" fmla="*/ 0 h 6874949"/>
              <a:gd name="connsiteX0" fmla="*/ 0 w 43922729"/>
              <a:gd name="connsiteY0" fmla="*/ 0 h 7797182"/>
              <a:gd name="connsiteX1" fmla="*/ 43891200 w 43922729"/>
              <a:gd name="connsiteY1" fmla="*/ 0 h 7797182"/>
              <a:gd name="connsiteX2" fmla="*/ 43922729 w 43922729"/>
              <a:gd name="connsiteY2" fmla="*/ 6315549 h 7797182"/>
              <a:gd name="connsiteX3" fmla="*/ 0 w 43922729"/>
              <a:gd name="connsiteY3" fmla="*/ 5350586 h 7797182"/>
              <a:gd name="connsiteX4" fmla="*/ 0 w 43922729"/>
              <a:gd name="connsiteY4" fmla="*/ 0 h 7797182"/>
              <a:gd name="connsiteX0" fmla="*/ 0 w 43922729"/>
              <a:gd name="connsiteY0" fmla="*/ 0 h 7670842"/>
              <a:gd name="connsiteX1" fmla="*/ 43891200 w 43922729"/>
              <a:gd name="connsiteY1" fmla="*/ 0 h 7670842"/>
              <a:gd name="connsiteX2" fmla="*/ 43922729 w 43922729"/>
              <a:gd name="connsiteY2" fmla="*/ 6315549 h 7670842"/>
              <a:gd name="connsiteX3" fmla="*/ 0 w 43922729"/>
              <a:gd name="connsiteY3" fmla="*/ 5350586 h 7670842"/>
              <a:gd name="connsiteX4" fmla="*/ 0 w 43922729"/>
              <a:gd name="connsiteY4" fmla="*/ 0 h 7670842"/>
              <a:gd name="connsiteX0" fmla="*/ 0 w 43922729"/>
              <a:gd name="connsiteY0" fmla="*/ 0 h 7612026"/>
              <a:gd name="connsiteX1" fmla="*/ 43891200 w 43922729"/>
              <a:gd name="connsiteY1" fmla="*/ 0 h 7612026"/>
              <a:gd name="connsiteX2" fmla="*/ 43922729 w 43922729"/>
              <a:gd name="connsiteY2" fmla="*/ 6315549 h 7612026"/>
              <a:gd name="connsiteX3" fmla="*/ 0 w 43922729"/>
              <a:gd name="connsiteY3" fmla="*/ 5350586 h 7612026"/>
              <a:gd name="connsiteX4" fmla="*/ 0 w 43922729"/>
              <a:gd name="connsiteY4" fmla="*/ 0 h 7612026"/>
              <a:gd name="connsiteX0" fmla="*/ 0 w 43922729"/>
              <a:gd name="connsiteY0" fmla="*/ 0 h 7695154"/>
              <a:gd name="connsiteX1" fmla="*/ 43891200 w 43922729"/>
              <a:gd name="connsiteY1" fmla="*/ 0 h 7695154"/>
              <a:gd name="connsiteX2" fmla="*/ 43922729 w 43922729"/>
              <a:gd name="connsiteY2" fmla="*/ 6315549 h 7695154"/>
              <a:gd name="connsiteX3" fmla="*/ 0 w 43922729"/>
              <a:gd name="connsiteY3" fmla="*/ 5350586 h 7695154"/>
              <a:gd name="connsiteX4" fmla="*/ 0 w 43922729"/>
              <a:gd name="connsiteY4" fmla="*/ 0 h 7695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22729" h="7695154">
                <a:moveTo>
                  <a:pt x="0" y="0"/>
                </a:moveTo>
                <a:lnTo>
                  <a:pt x="43891200" y="0"/>
                </a:lnTo>
                <a:cubicBezTo>
                  <a:pt x="43891200" y="2133600"/>
                  <a:pt x="43922729" y="4181949"/>
                  <a:pt x="43922729" y="6315549"/>
                </a:cubicBezTo>
                <a:cubicBezTo>
                  <a:pt x="36261275" y="935159"/>
                  <a:pt x="20724195" y="12344141"/>
                  <a:pt x="0" y="5350586"/>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3"/>
          <p:cNvSpPr/>
          <p:nvPr/>
        </p:nvSpPr>
        <p:spPr>
          <a:xfrm flipH="1">
            <a:off x="-95174" y="-137158"/>
            <a:ext cx="51347296" cy="4096250"/>
          </a:xfrm>
          <a:custGeom>
            <a:avLst/>
            <a:gdLst>
              <a:gd name="connsiteX0" fmla="*/ 0 w 43891200"/>
              <a:gd name="connsiteY0" fmla="*/ 0 h 6400800"/>
              <a:gd name="connsiteX1" fmla="*/ 43891200 w 43891200"/>
              <a:gd name="connsiteY1" fmla="*/ 0 h 6400800"/>
              <a:gd name="connsiteX2" fmla="*/ 43891200 w 43891200"/>
              <a:gd name="connsiteY2" fmla="*/ 6400800 h 6400800"/>
              <a:gd name="connsiteX3" fmla="*/ 0 w 43891200"/>
              <a:gd name="connsiteY3" fmla="*/ 6400800 h 6400800"/>
              <a:gd name="connsiteX4" fmla="*/ 0 w 43891200"/>
              <a:gd name="connsiteY4" fmla="*/ 0 h 6400800"/>
              <a:gd name="connsiteX0" fmla="*/ 0 w 43891200"/>
              <a:gd name="connsiteY0" fmla="*/ 0 h 8382000"/>
              <a:gd name="connsiteX1" fmla="*/ 43891200 w 43891200"/>
              <a:gd name="connsiteY1" fmla="*/ 0 h 8382000"/>
              <a:gd name="connsiteX2" fmla="*/ 43891200 w 43891200"/>
              <a:gd name="connsiteY2" fmla="*/ 6400800 h 8382000"/>
              <a:gd name="connsiteX3" fmla="*/ 0 w 43891200"/>
              <a:gd name="connsiteY3" fmla="*/ 6400800 h 8382000"/>
              <a:gd name="connsiteX4" fmla="*/ 0 w 43891200"/>
              <a:gd name="connsiteY4" fmla="*/ 0 h 8382000"/>
              <a:gd name="connsiteX0" fmla="*/ 0 w 43891200"/>
              <a:gd name="connsiteY0" fmla="*/ 0 h 7737682"/>
              <a:gd name="connsiteX1" fmla="*/ 43891200 w 43891200"/>
              <a:gd name="connsiteY1" fmla="*/ 0 h 7737682"/>
              <a:gd name="connsiteX2" fmla="*/ 43891200 w 43891200"/>
              <a:gd name="connsiteY2" fmla="*/ 6400800 h 7737682"/>
              <a:gd name="connsiteX3" fmla="*/ 0 w 43891200"/>
              <a:gd name="connsiteY3" fmla="*/ 6400800 h 7737682"/>
              <a:gd name="connsiteX4" fmla="*/ 0 w 43891200"/>
              <a:gd name="connsiteY4" fmla="*/ 0 h 7737682"/>
              <a:gd name="connsiteX0" fmla="*/ 0 w 43891200"/>
              <a:gd name="connsiteY0" fmla="*/ 0 h 8156978"/>
              <a:gd name="connsiteX1" fmla="*/ 43891200 w 43891200"/>
              <a:gd name="connsiteY1" fmla="*/ 0 h 8156978"/>
              <a:gd name="connsiteX2" fmla="*/ 43891200 w 43891200"/>
              <a:gd name="connsiteY2" fmla="*/ 6400800 h 8156978"/>
              <a:gd name="connsiteX3" fmla="*/ 0 w 43891200"/>
              <a:gd name="connsiteY3" fmla="*/ 6400800 h 8156978"/>
              <a:gd name="connsiteX4" fmla="*/ 0 w 43891200"/>
              <a:gd name="connsiteY4" fmla="*/ 0 h 8156978"/>
              <a:gd name="connsiteX0" fmla="*/ 0 w 43891200"/>
              <a:gd name="connsiteY0" fmla="*/ 0 h 8200725"/>
              <a:gd name="connsiteX1" fmla="*/ 43891200 w 43891200"/>
              <a:gd name="connsiteY1" fmla="*/ 0 h 8200725"/>
              <a:gd name="connsiteX2" fmla="*/ 43891200 w 43891200"/>
              <a:gd name="connsiteY2" fmla="*/ 6703053 h 8200725"/>
              <a:gd name="connsiteX3" fmla="*/ 0 w 43891200"/>
              <a:gd name="connsiteY3" fmla="*/ 6400800 h 8200725"/>
              <a:gd name="connsiteX4" fmla="*/ 0 w 43891200"/>
              <a:gd name="connsiteY4" fmla="*/ 0 h 8200725"/>
              <a:gd name="connsiteX0" fmla="*/ 0 w 43922731"/>
              <a:gd name="connsiteY0" fmla="*/ 0 h 8296237"/>
              <a:gd name="connsiteX1" fmla="*/ 43891200 w 43922731"/>
              <a:gd name="connsiteY1" fmla="*/ 0 h 8296237"/>
              <a:gd name="connsiteX2" fmla="*/ 43922731 w 43922731"/>
              <a:gd name="connsiteY2" fmla="*/ 7312125 h 8296237"/>
              <a:gd name="connsiteX3" fmla="*/ 0 w 43922731"/>
              <a:gd name="connsiteY3" fmla="*/ 6400800 h 8296237"/>
              <a:gd name="connsiteX4" fmla="*/ 0 w 43922731"/>
              <a:gd name="connsiteY4" fmla="*/ 0 h 8296237"/>
              <a:gd name="connsiteX0" fmla="*/ 0 w 43922731"/>
              <a:gd name="connsiteY0" fmla="*/ 0 h 8197805"/>
              <a:gd name="connsiteX1" fmla="*/ 43891200 w 43922731"/>
              <a:gd name="connsiteY1" fmla="*/ 0 h 8197805"/>
              <a:gd name="connsiteX2" fmla="*/ 43922731 w 43922731"/>
              <a:gd name="connsiteY2" fmla="*/ 7312125 h 8197805"/>
              <a:gd name="connsiteX3" fmla="*/ 0 w 43922731"/>
              <a:gd name="connsiteY3" fmla="*/ 6400800 h 8197805"/>
              <a:gd name="connsiteX4" fmla="*/ 0 w 43922731"/>
              <a:gd name="connsiteY4" fmla="*/ 0 h 8197805"/>
              <a:gd name="connsiteX0" fmla="*/ 0 w 43922731"/>
              <a:gd name="connsiteY0" fmla="*/ 0 h 8258203"/>
              <a:gd name="connsiteX1" fmla="*/ 43891200 w 43922731"/>
              <a:gd name="connsiteY1" fmla="*/ 0 h 8258203"/>
              <a:gd name="connsiteX2" fmla="*/ 43922731 w 43922731"/>
              <a:gd name="connsiteY2" fmla="*/ 7312125 h 8258203"/>
              <a:gd name="connsiteX3" fmla="*/ 0 w 43922731"/>
              <a:gd name="connsiteY3" fmla="*/ 6400800 h 8258203"/>
              <a:gd name="connsiteX4" fmla="*/ 0 w 43922731"/>
              <a:gd name="connsiteY4" fmla="*/ 0 h 8258203"/>
              <a:gd name="connsiteX0" fmla="*/ 0 w 43922731"/>
              <a:gd name="connsiteY0" fmla="*/ 0 h 8209597"/>
              <a:gd name="connsiteX1" fmla="*/ 43891200 w 43922731"/>
              <a:gd name="connsiteY1" fmla="*/ 0 h 8209597"/>
              <a:gd name="connsiteX2" fmla="*/ 43922731 w 43922731"/>
              <a:gd name="connsiteY2" fmla="*/ 7312125 h 8209597"/>
              <a:gd name="connsiteX3" fmla="*/ 0 w 43922731"/>
              <a:gd name="connsiteY3" fmla="*/ 6400800 h 8209597"/>
              <a:gd name="connsiteX4" fmla="*/ 0 w 43922731"/>
              <a:gd name="connsiteY4" fmla="*/ 0 h 8209597"/>
              <a:gd name="connsiteX0" fmla="*/ 0 w 43922731"/>
              <a:gd name="connsiteY0" fmla="*/ 0 h 8197806"/>
              <a:gd name="connsiteX1" fmla="*/ 43891200 w 43922731"/>
              <a:gd name="connsiteY1" fmla="*/ 0 h 8197806"/>
              <a:gd name="connsiteX2" fmla="*/ 43922731 w 43922731"/>
              <a:gd name="connsiteY2" fmla="*/ 7312125 h 8197806"/>
              <a:gd name="connsiteX3" fmla="*/ 0 w 43922731"/>
              <a:gd name="connsiteY3" fmla="*/ 6400800 h 8197806"/>
              <a:gd name="connsiteX4" fmla="*/ 0 w 43922731"/>
              <a:gd name="connsiteY4" fmla="*/ 0 h 8197806"/>
              <a:gd name="connsiteX0" fmla="*/ 0 w 43922731"/>
              <a:gd name="connsiteY0" fmla="*/ 0 h 8209595"/>
              <a:gd name="connsiteX1" fmla="*/ 43891200 w 43922731"/>
              <a:gd name="connsiteY1" fmla="*/ 0 h 8209595"/>
              <a:gd name="connsiteX2" fmla="*/ 43922731 w 43922731"/>
              <a:gd name="connsiteY2" fmla="*/ 7312125 h 8209595"/>
              <a:gd name="connsiteX3" fmla="*/ 0 w 43922731"/>
              <a:gd name="connsiteY3" fmla="*/ 6400800 h 8209595"/>
              <a:gd name="connsiteX4" fmla="*/ 0 w 43922731"/>
              <a:gd name="connsiteY4" fmla="*/ 0 h 8209595"/>
              <a:gd name="connsiteX0" fmla="*/ 0 w 43922731"/>
              <a:gd name="connsiteY0" fmla="*/ 0 h 8221530"/>
              <a:gd name="connsiteX1" fmla="*/ 43891200 w 43922731"/>
              <a:gd name="connsiteY1" fmla="*/ 0 h 8221530"/>
              <a:gd name="connsiteX2" fmla="*/ 43922731 w 43922731"/>
              <a:gd name="connsiteY2" fmla="*/ 7312125 h 8221530"/>
              <a:gd name="connsiteX3" fmla="*/ 0 w 43922731"/>
              <a:gd name="connsiteY3" fmla="*/ 6400800 h 8221530"/>
              <a:gd name="connsiteX4" fmla="*/ 0 w 43922731"/>
              <a:gd name="connsiteY4" fmla="*/ 0 h 8221530"/>
              <a:gd name="connsiteX0" fmla="*/ 0 w 43922731"/>
              <a:gd name="connsiteY0" fmla="*/ 0 h 8197806"/>
              <a:gd name="connsiteX1" fmla="*/ 43891200 w 43922731"/>
              <a:gd name="connsiteY1" fmla="*/ 0 h 8197806"/>
              <a:gd name="connsiteX2" fmla="*/ 43922731 w 43922731"/>
              <a:gd name="connsiteY2" fmla="*/ 7312125 h 8197806"/>
              <a:gd name="connsiteX3" fmla="*/ 0 w 43922731"/>
              <a:gd name="connsiteY3" fmla="*/ 6400800 h 8197806"/>
              <a:gd name="connsiteX4" fmla="*/ 0 w 43922731"/>
              <a:gd name="connsiteY4" fmla="*/ 0 h 8197806"/>
              <a:gd name="connsiteX0" fmla="*/ 0 w 43922731"/>
              <a:gd name="connsiteY0" fmla="*/ 0 h 8186155"/>
              <a:gd name="connsiteX1" fmla="*/ 43891200 w 43922731"/>
              <a:gd name="connsiteY1" fmla="*/ 0 h 8186155"/>
              <a:gd name="connsiteX2" fmla="*/ 43922731 w 43922731"/>
              <a:gd name="connsiteY2" fmla="*/ 7312125 h 8186155"/>
              <a:gd name="connsiteX3" fmla="*/ 0 w 43922731"/>
              <a:gd name="connsiteY3" fmla="*/ 6400800 h 8186155"/>
              <a:gd name="connsiteX4" fmla="*/ 0 w 43922731"/>
              <a:gd name="connsiteY4" fmla="*/ 0 h 8186155"/>
              <a:gd name="connsiteX0" fmla="*/ 0 w 43922731"/>
              <a:gd name="connsiteY0" fmla="*/ 0 h 8296235"/>
              <a:gd name="connsiteX1" fmla="*/ 43891200 w 43922731"/>
              <a:gd name="connsiteY1" fmla="*/ 0 h 8296235"/>
              <a:gd name="connsiteX2" fmla="*/ 43922731 w 43922731"/>
              <a:gd name="connsiteY2" fmla="*/ 7312125 h 8296235"/>
              <a:gd name="connsiteX3" fmla="*/ 0 w 43922731"/>
              <a:gd name="connsiteY3" fmla="*/ 6400800 h 8296235"/>
              <a:gd name="connsiteX4" fmla="*/ 0 w 43922731"/>
              <a:gd name="connsiteY4" fmla="*/ 0 h 8296235"/>
              <a:gd name="connsiteX0" fmla="*/ 0 w 43922731"/>
              <a:gd name="connsiteY0" fmla="*/ 0 h 8258203"/>
              <a:gd name="connsiteX1" fmla="*/ 43891200 w 43922731"/>
              <a:gd name="connsiteY1" fmla="*/ 0 h 8258203"/>
              <a:gd name="connsiteX2" fmla="*/ 43922731 w 43922731"/>
              <a:gd name="connsiteY2" fmla="*/ 7312125 h 8258203"/>
              <a:gd name="connsiteX3" fmla="*/ 0 w 43922731"/>
              <a:gd name="connsiteY3" fmla="*/ 6400800 h 8258203"/>
              <a:gd name="connsiteX4" fmla="*/ 0 w 43922731"/>
              <a:gd name="connsiteY4" fmla="*/ 0 h 8258203"/>
              <a:gd name="connsiteX0" fmla="*/ 0 w 43922732"/>
              <a:gd name="connsiteY0" fmla="*/ 0 h 8300763"/>
              <a:gd name="connsiteX1" fmla="*/ 43891200 w 43922732"/>
              <a:gd name="connsiteY1" fmla="*/ 0 h 8300763"/>
              <a:gd name="connsiteX2" fmla="*/ 43922732 w 43922732"/>
              <a:gd name="connsiteY2" fmla="*/ 7573156 h 8300763"/>
              <a:gd name="connsiteX3" fmla="*/ 0 w 43922732"/>
              <a:gd name="connsiteY3" fmla="*/ 6400800 h 8300763"/>
              <a:gd name="connsiteX4" fmla="*/ 0 w 43922732"/>
              <a:gd name="connsiteY4" fmla="*/ 0 h 8300763"/>
              <a:gd name="connsiteX0" fmla="*/ 0 w 43922732"/>
              <a:gd name="connsiteY0" fmla="*/ 0 h 8144326"/>
              <a:gd name="connsiteX1" fmla="*/ 43891200 w 43922732"/>
              <a:gd name="connsiteY1" fmla="*/ 0 h 8144326"/>
              <a:gd name="connsiteX2" fmla="*/ 43922732 w 43922732"/>
              <a:gd name="connsiteY2" fmla="*/ 7573156 h 8144326"/>
              <a:gd name="connsiteX3" fmla="*/ 0 w 43922732"/>
              <a:gd name="connsiteY3" fmla="*/ 6400800 h 8144326"/>
              <a:gd name="connsiteX4" fmla="*/ 0 w 43922732"/>
              <a:gd name="connsiteY4" fmla="*/ 0 h 8144326"/>
              <a:gd name="connsiteX0" fmla="*/ 0 w 43922732"/>
              <a:gd name="connsiteY0" fmla="*/ 0 h 8213477"/>
              <a:gd name="connsiteX1" fmla="*/ 43891200 w 43922732"/>
              <a:gd name="connsiteY1" fmla="*/ 0 h 8213477"/>
              <a:gd name="connsiteX2" fmla="*/ 43922732 w 43922732"/>
              <a:gd name="connsiteY2" fmla="*/ 7573156 h 8213477"/>
              <a:gd name="connsiteX3" fmla="*/ 0 w 43922732"/>
              <a:gd name="connsiteY3" fmla="*/ 6400800 h 8213477"/>
              <a:gd name="connsiteX4" fmla="*/ 0 w 43922732"/>
              <a:gd name="connsiteY4" fmla="*/ 0 h 8213477"/>
              <a:gd name="connsiteX0" fmla="*/ 0 w 43922732"/>
              <a:gd name="connsiteY0" fmla="*/ 0 h 8166830"/>
              <a:gd name="connsiteX1" fmla="*/ 43891200 w 43922732"/>
              <a:gd name="connsiteY1" fmla="*/ 0 h 8166830"/>
              <a:gd name="connsiteX2" fmla="*/ 43922732 w 43922732"/>
              <a:gd name="connsiteY2" fmla="*/ 7573156 h 8166830"/>
              <a:gd name="connsiteX3" fmla="*/ 0 w 43922732"/>
              <a:gd name="connsiteY3" fmla="*/ 6400800 h 8166830"/>
              <a:gd name="connsiteX4" fmla="*/ 0 w 43922732"/>
              <a:gd name="connsiteY4" fmla="*/ 0 h 8166830"/>
              <a:gd name="connsiteX0" fmla="*/ 0 w 43922732"/>
              <a:gd name="connsiteY0" fmla="*/ 0 h 8111554"/>
              <a:gd name="connsiteX1" fmla="*/ 43891200 w 43922732"/>
              <a:gd name="connsiteY1" fmla="*/ 0 h 8111554"/>
              <a:gd name="connsiteX2" fmla="*/ 43922732 w 43922732"/>
              <a:gd name="connsiteY2" fmla="*/ 7573156 h 8111554"/>
              <a:gd name="connsiteX3" fmla="*/ 0 w 43922732"/>
              <a:gd name="connsiteY3" fmla="*/ 6400800 h 8111554"/>
              <a:gd name="connsiteX4" fmla="*/ 0 w 43922732"/>
              <a:gd name="connsiteY4" fmla="*/ 0 h 8111554"/>
              <a:gd name="connsiteX0" fmla="*/ 0 w 43891200"/>
              <a:gd name="connsiteY0" fmla="*/ 0 h 7997854"/>
              <a:gd name="connsiteX1" fmla="*/ 43891200 w 43891200"/>
              <a:gd name="connsiteY1" fmla="*/ 0 h 7997854"/>
              <a:gd name="connsiteX2" fmla="*/ 43883509 w 43891200"/>
              <a:gd name="connsiteY2" fmla="*/ 6671996 h 7997854"/>
              <a:gd name="connsiteX3" fmla="*/ 0 w 43891200"/>
              <a:gd name="connsiteY3" fmla="*/ 6400800 h 7997854"/>
              <a:gd name="connsiteX4" fmla="*/ 0 w 43891200"/>
              <a:gd name="connsiteY4" fmla="*/ 0 h 7997854"/>
              <a:gd name="connsiteX0" fmla="*/ 0 w 43922726"/>
              <a:gd name="connsiteY0" fmla="*/ 0 h 7997854"/>
              <a:gd name="connsiteX1" fmla="*/ 43891200 w 43922726"/>
              <a:gd name="connsiteY1" fmla="*/ 0 h 7997854"/>
              <a:gd name="connsiteX2" fmla="*/ 43922726 w 43922726"/>
              <a:gd name="connsiteY2" fmla="*/ 6671995 h 7997854"/>
              <a:gd name="connsiteX3" fmla="*/ 0 w 43922726"/>
              <a:gd name="connsiteY3" fmla="*/ 6400800 h 7997854"/>
              <a:gd name="connsiteX4" fmla="*/ 0 w 43922726"/>
              <a:gd name="connsiteY4" fmla="*/ 0 h 7997854"/>
              <a:gd name="connsiteX0" fmla="*/ 0 w 43922726"/>
              <a:gd name="connsiteY0" fmla="*/ 0 h 8017470"/>
              <a:gd name="connsiteX1" fmla="*/ 43891200 w 43922726"/>
              <a:gd name="connsiteY1" fmla="*/ 0 h 8017470"/>
              <a:gd name="connsiteX2" fmla="*/ 43922726 w 43922726"/>
              <a:gd name="connsiteY2" fmla="*/ 6671995 h 8017470"/>
              <a:gd name="connsiteX3" fmla="*/ 0 w 43922726"/>
              <a:gd name="connsiteY3" fmla="*/ 6400800 h 8017470"/>
              <a:gd name="connsiteX4" fmla="*/ 0 w 43922726"/>
              <a:gd name="connsiteY4" fmla="*/ 0 h 8017470"/>
              <a:gd name="connsiteX0" fmla="*/ 0 w 43922726"/>
              <a:gd name="connsiteY0" fmla="*/ 0 h 8864563"/>
              <a:gd name="connsiteX1" fmla="*/ 43891200 w 43922726"/>
              <a:gd name="connsiteY1" fmla="*/ 0 h 8864563"/>
              <a:gd name="connsiteX2" fmla="*/ 43922726 w 43922726"/>
              <a:gd name="connsiteY2" fmla="*/ 6671995 h 8864563"/>
              <a:gd name="connsiteX3" fmla="*/ 0 w 43922726"/>
              <a:gd name="connsiteY3" fmla="*/ 6400800 h 8864563"/>
              <a:gd name="connsiteX4" fmla="*/ 0 w 43922726"/>
              <a:gd name="connsiteY4" fmla="*/ 0 h 8864563"/>
              <a:gd name="connsiteX0" fmla="*/ 39221 w 43961947"/>
              <a:gd name="connsiteY0" fmla="*/ 0 h 7803532"/>
              <a:gd name="connsiteX1" fmla="*/ 43930421 w 43961947"/>
              <a:gd name="connsiteY1" fmla="*/ 0 h 7803532"/>
              <a:gd name="connsiteX2" fmla="*/ 43961947 w 43961947"/>
              <a:gd name="connsiteY2" fmla="*/ 6671995 h 7803532"/>
              <a:gd name="connsiteX3" fmla="*/ 0 w 43961947"/>
              <a:gd name="connsiteY3" fmla="*/ 5139176 h 7803532"/>
              <a:gd name="connsiteX4" fmla="*/ 39221 w 43961947"/>
              <a:gd name="connsiteY4" fmla="*/ 0 h 7803532"/>
              <a:gd name="connsiteX0" fmla="*/ 39221 w 44008861"/>
              <a:gd name="connsiteY0" fmla="*/ 0 h 7803532"/>
              <a:gd name="connsiteX1" fmla="*/ 44008861 w 44008861"/>
              <a:gd name="connsiteY1" fmla="*/ 90116 h 7803532"/>
              <a:gd name="connsiteX2" fmla="*/ 43961947 w 44008861"/>
              <a:gd name="connsiteY2" fmla="*/ 6671995 h 7803532"/>
              <a:gd name="connsiteX3" fmla="*/ 0 w 44008861"/>
              <a:gd name="connsiteY3" fmla="*/ 5139176 h 7803532"/>
              <a:gd name="connsiteX4" fmla="*/ 39221 w 44008861"/>
              <a:gd name="connsiteY4" fmla="*/ 0 h 7803532"/>
              <a:gd name="connsiteX0" fmla="*/ 39221 w 44048078"/>
              <a:gd name="connsiteY0" fmla="*/ 270348 h 8073880"/>
              <a:gd name="connsiteX1" fmla="*/ 44048078 w 44048078"/>
              <a:gd name="connsiteY1" fmla="*/ 0 h 8073880"/>
              <a:gd name="connsiteX2" fmla="*/ 43961947 w 44048078"/>
              <a:gd name="connsiteY2" fmla="*/ 6942343 h 8073880"/>
              <a:gd name="connsiteX3" fmla="*/ 0 w 44048078"/>
              <a:gd name="connsiteY3" fmla="*/ 5409524 h 8073880"/>
              <a:gd name="connsiteX4" fmla="*/ 39221 w 44048078"/>
              <a:gd name="connsiteY4" fmla="*/ 270348 h 8073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48078" h="8073880">
                <a:moveTo>
                  <a:pt x="39221" y="270348"/>
                </a:moveTo>
                <a:lnTo>
                  <a:pt x="44048078" y="0"/>
                </a:lnTo>
                <a:cubicBezTo>
                  <a:pt x="44048078" y="2234351"/>
                  <a:pt x="43961947" y="4707992"/>
                  <a:pt x="43961947" y="6942343"/>
                </a:cubicBezTo>
                <a:cubicBezTo>
                  <a:pt x="39318210" y="1468879"/>
                  <a:pt x="20156038" y="12967554"/>
                  <a:pt x="0" y="5409524"/>
                </a:cubicBezTo>
                <a:lnTo>
                  <a:pt x="39221" y="270348"/>
                </a:lnTo>
                <a:close/>
              </a:path>
            </a:pathLst>
          </a:custGeom>
          <a:gradFill flip="none" rotWithShape="1">
            <a:gsLst>
              <a:gs pos="0">
                <a:schemeClr val="tx2">
                  <a:lumMod val="60000"/>
                  <a:lumOff val="40000"/>
                </a:schemeClr>
              </a:gs>
              <a:gs pos="100000">
                <a:srgbClr val="00296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8390175" y="16623052"/>
            <a:ext cx="12390499" cy="313600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04799" y="7362388"/>
            <a:ext cx="12390499" cy="452431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3939317587"/>
              </p:ext>
            </p:extLst>
          </p:nvPr>
        </p:nvGraphicFramePr>
        <p:xfrm>
          <a:off x="13273821" y="19240324"/>
          <a:ext cx="10820066" cy="4959220"/>
        </p:xfrm>
        <a:graphic>
          <a:graphicData uri="http://schemas.openxmlformats.org/drawingml/2006/table">
            <a:tbl>
              <a:tblPr firstRow="1" bandRow="1">
                <a:tableStyleId>{912C8C85-51F0-491E-9774-3900AFEF0FD7}</a:tableStyleId>
              </a:tblPr>
              <a:tblGrid>
                <a:gridCol w="3076294">
                  <a:extLst>
                    <a:ext uri="{9D8B030D-6E8A-4147-A177-3AD203B41FA5}">
                      <a16:colId xmlns:a16="http://schemas.microsoft.com/office/drawing/2014/main" val="20000"/>
                    </a:ext>
                  </a:extLst>
                </a:gridCol>
                <a:gridCol w="1774734">
                  <a:extLst>
                    <a:ext uri="{9D8B030D-6E8A-4147-A177-3AD203B41FA5}">
                      <a16:colId xmlns:a16="http://schemas.microsoft.com/office/drawing/2014/main" val="20001"/>
                    </a:ext>
                  </a:extLst>
                </a:gridCol>
                <a:gridCol w="2763444">
                  <a:extLst>
                    <a:ext uri="{9D8B030D-6E8A-4147-A177-3AD203B41FA5}">
                      <a16:colId xmlns:a16="http://schemas.microsoft.com/office/drawing/2014/main" val="20002"/>
                    </a:ext>
                  </a:extLst>
                </a:gridCol>
                <a:gridCol w="3205594">
                  <a:extLst>
                    <a:ext uri="{9D8B030D-6E8A-4147-A177-3AD203B41FA5}">
                      <a16:colId xmlns:a16="http://schemas.microsoft.com/office/drawing/2014/main" val="20003"/>
                    </a:ext>
                  </a:extLst>
                </a:gridCol>
              </a:tblGrid>
              <a:tr h="545386">
                <a:tc>
                  <a:txBody>
                    <a:bodyPr/>
                    <a:lstStyle/>
                    <a:p>
                      <a:endParaRPr lang="en-US" sz="2800" dirty="0"/>
                    </a:p>
                  </a:txBody>
                  <a:tcPr>
                    <a:solidFill>
                      <a:srgbClr val="F66201"/>
                    </a:solidFill>
                  </a:tcPr>
                </a:tc>
                <a:tc>
                  <a:txBody>
                    <a:bodyPr/>
                    <a:lstStyle/>
                    <a:p>
                      <a:r>
                        <a:rPr lang="en-US" sz="2800" dirty="0"/>
                        <a:t>Pre-test</a:t>
                      </a:r>
                    </a:p>
                  </a:txBody>
                  <a:tcPr>
                    <a:solidFill>
                      <a:srgbClr val="F66201"/>
                    </a:solidFill>
                  </a:tcPr>
                </a:tc>
                <a:tc>
                  <a:txBody>
                    <a:bodyPr/>
                    <a:lstStyle/>
                    <a:p>
                      <a:r>
                        <a:rPr lang="en-US" sz="2800" dirty="0"/>
                        <a:t>6 </a:t>
                      </a:r>
                      <a:r>
                        <a:rPr lang="en-US" sz="2800" dirty="0" err="1"/>
                        <a:t>mo</a:t>
                      </a:r>
                      <a:r>
                        <a:rPr lang="en-US" sz="2800" dirty="0"/>
                        <a:t> Post-Test</a:t>
                      </a:r>
                    </a:p>
                  </a:txBody>
                  <a:tcPr>
                    <a:solidFill>
                      <a:srgbClr val="F66201"/>
                    </a:solidFill>
                  </a:tcPr>
                </a:tc>
                <a:tc>
                  <a:txBody>
                    <a:bodyPr/>
                    <a:lstStyle/>
                    <a:p>
                      <a:r>
                        <a:rPr lang="en-US" sz="2800" dirty="0"/>
                        <a:t>12-mo Post-Test</a:t>
                      </a:r>
                    </a:p>
                  </a:txBody>
                  <a:tcPr>
                    <a:solidFill>
                      <a:srgbClr val="F66201"/>
                    </a:solidFill>
                  </a:tcPr>
                </a:tc>
                <a:extLst>
                  <a:ext uri="{0D108BD9-81ED-4DB2-BD59-A6C34878D82A}">
                    <a16:rowId xmlns:a16="http://schemas.microsoft.com/office/drawing/2014/main" val="10000"/>
                  </a:ext>
                </a:extLst>
              </a:tr>
              <a:tr h="545386">
                <a:tc>
                  <a:txBody>
                    <a:bodyPr/>
                    <a:lstStyle/>
                    <a:p>
                      <a:r>
                        <a:rPr lang="en-US" sz="2800" dirty="0"/>
                        <a:t>Male</a:t>
                      </a:r>
                      <a:r>
                        <a:rPr lang="en-US" sz="2800" baseline="0" dirty="0"/>
                        <a:t> Patients</a:t>
                      </a:r>
                      <a:endParaRPr lang="en-US" sz="2800" dirty="0"/>
                    </a:p>
                  </a:txBody>
                  <a:tcPr/>
                </a:tc>
                <a:tc>
                  <a:txBody>
                    <a:bodyPr/>
                    <a:lstStyle/>
                    <a:p>
                      <a:r>
                        <a:rPr lang="en-US" sz="2800" dirty="0"/>
                        <a:t>61%</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val="10001"/>
                  </a:ext>
                </a:extLst>
              </a:tr>
              <a:tr h="557176">
                <a:tc>
                  <a:txBody>
                    <a:bodyPr/>
                    <a:lstStyle/>
                    <a:p>
                      <a:r>
                        <a:rPr lang="en-US" sz="2800" dirty="0"/>
                        <a:t>Female Patients</a:t>
                      </a:r>
                    </a:p>
                  </a:txBody>
                  <a:tcPr/>
                </a:tc>
                <a:tc>
                  <a:txBody>
                    <a:bodyPr/>
                    <a:lstStyle/>
                    <a:p>
                      <a:r>
                        <a:rPr lang="en-US" sz="2800" dirty="0"/>
                        <a:t>39%</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val="10002"/>
                  </a:ext>
                </a:extLst>
              </a:tr>
              <a:tr h="584342">
                <a:tc>
                  <a:txBody>
                    <a:bodyPr/>
                    <a:lstStyle/>
                    <a:p>
                      <a:r>
                        <a:rPr lang="en-US" sz="2800" dirty="0"/>
                        <a:t>Hypertension</a:t>
                      </a:r>
                    </a:p>
                  </a:txBody>
                  <a:tcPr/>
                </a:tc>
                <a:tc>
                  <a:txBody>
                    <a:bodyPr/>
                    <a:lstStyle/>
                    <a:p>
                      <a:r>
                        <a:rPr lang="en-US" sz="2800" dirty="0"/>
                        <a:t>2.6%</a:t>
                      </a:r>
                    </a:p>
                  </a:txBody>
                  <a:tcPr/>
                </a:tc>
                <a:tc>
                  <a:txBody>
                    <a:bodyPr/>
                    <a:lstStyle/>
                    <a:p>
                      <a:r>
                        <a:rPr lang="en-US" sz="2800" dirty="0"/>
                        <a:t>42.1%</a:t>
                      </a:r>
                    </a:p>
                  </a:txBody>
                  <a:tcPr/>
                </a:tc>
                <a:tc>
                  <a:txBody>
                    <a:bodyPr/>
                    <a:lstStyle/>
                    <a:p>
                      <a:r>
                        <a:rPr lang="en-US" sz="2800" dirty="0"/>
                        <a:t>12.4%</a:t>
                      </a:r>
                    </a:p>
                  </a:txBody>
                  <a:tcPr/>
                </a:tc>
                <a:extLst>
                  <a:ext uri="{0D108BD9-81ED-4DB2-BD59-A6C34878D82A}">
                    <a16:rowId xmlns:a16="http://schemas.microsoft.com/office/drawing/2014/main" val="10003"/>
                  </a:ext>
                </a:extLst>
              </a:tr>
              <a:tr h="545386">
                <a:tc>
                  <a:txBody>
                    <a:bodyPr/>
                    <a:lstStyle/>
                    <a:p>
                      <a:r>
                        <a:rPr lang="en-US" sz="2800" dirty="0"/>
                        <a:t>Snoring</a:t>
                      </a:r>
                    </a:p>
                  </a:txBody>
                  <a:tcPr/>
                </a:tc>
                <a:tc>
                  <a:txBody>
                    <a:bodyPr/>
                    <a:lstStyle/>
                    <a:p>
                      <a:r>
                        <a:rPr lang="en-US" sz="2800" dirty="0"/>
                        <a:t>11.35%</a:t>
                      </a:r>
                    </a:p>
                  </a:txBody>
                  <a:tcPr/>
                </a:tc>
                <a:tc>
                  <a:txBody>
                    <a:bodyPr/>
                    <a:lstStyle/>
                    <a:p>
                      <a:r>
                        <a:rPr lang="en-US" sz="2800" dirty="0"/>
                        <a:t>10.2%</a:t>
                      </a:r>
                    </a:p>
                  </a:txBody>
                  <a:tcPr/>
                </a:tc>
                <a:tc>
                  <a:txBody>
                    <a:bodyPr/>
                    <a:lstStyle/>
                    <a:p>
                      <a:r>
                        <a:rPr lang="en-US" sz="2800" dirty="0"/>
                        <a:t>15.8%</a:t>
                      </a:r>
                    </a:p>
                  </a:txBody>
                  <a:tcPr/>
                </a:tc>
                <a:extLst>
                  <a:ext uri="{0D108BD9-81ED-4DB2-BD59-A6C34878D82A}">
                    <a16:rowId xmlns:a16="http://schemas.microsoft.com/office/drawing/2014/main" val="10004"/>
                  </a:ext>
                </a:extLst>
              </a:tr>
              <a:tr h="545386">
                <a:tc>
                  <a:txBody>
                    <a:bodyPr/>
                    <a:lstStyle/>
                    <a:p>
                      <a:r>
                        <a:rPr lang="en-US" sz="2800" dirty="0"/>
                        <a:t>Medications</a:t>
                      </a:r>
                    </a:p>
                  </a:txBody>
                  <a:tcPr/>
                </a:tc>
                <a:tc>
                  <a:txBody>
                    <a:bodyPr/>
                    <a:lstStyle/>
                    <a:p>
                      <a:r>
                        <a:rPr lang="en-US" sz="2800" dirty="0"/>
                        <a:t>45.2%</a:t>
                      </a:r>
                    </a:p>
                  </a:txBody>
                  <a:tcPr/>
                </a:tc>
                <a:tc>
                  <a:txBody>
                    <a:bodyPr/>
                    <a:lstStyle/>
                    <a:p>
                      <a:r>
                        <a:rPr lang="en-US" sz="2800" dirty="0"/>
                        <a:t>42.1%</a:t>
                      </a:r>
                    </a:p>
                  </a:txBody>
                  <a:tcPr/>
                </a:tc>
                <a:tc>
                  <a:txBody>
                    <a:bodyPr/>
                    <a:lstStyle/>
                    <a:p>
                      <a:r>
                        <a:rPr lang="en-US" sz="2800" dirty="0"/>
                        <a:t>40%</a:t>
                      </a:r>
                    </a:p>
                  </a:txBody>
                  <a:tcPr/>
                </a:tc>
                <a:extLst>
                  <a:ext uri="{0D108BD9-81ED-4DB2-BD59-A6C34878D82A}">
                    <a16:rowId xmlns:a16="http://schemas.microsoft.com/office/drawing/2014/main" val="10005"/>
                  </a:ext>
                </a:extLst>
              </a:tr>
              <a:tr h="545386">
                <a:tc>
                  <a:txBody>
                    <a:bodyPr/>
                    <a:lstStyle/>
                    <a:p>
                      <a:r>
                        <a:rPr lang="en-US" sz="2800" dirty="0"/>
                        <a:t>Smoking</a:t>
                      </a:r>
                    </a:p>
                  </a:txBody>
                  <a:tcPr/>
                </a:tc>
                <a:tc>
                  <a:txBody>
                    <a:bodyPr/>
                    <a:lstStyle/>
                    <a:p>
                      <a:r>
                        <a:rPr lang="en-US" sz="2800" dirty="0"/>
                        <a:t>16.5%</a:t>
                      </a:r>
                    </a:p>
                  </a:txBody>
                  <a:tcPr/>
                </a:tc>
                <a:tc>
                  <a:txBody>
                    <a:bodyPr/>
                    <a:lstStyle/>
                    <a:p>
                      <a:r>
                        <a:rPr lang="en-US" sz="2800" dirty="0"/>
                        <a:t>14.5%</a:t>
                      </a:r>
                    </a:p>
                  </a:txBody>
                  <a:tcPr/>
                </a:tc>
                <a:tc>
                  <a:txBody>
                    <a:bodyPr/>
                    <a:lstStyle/>
                    <a:p>
                      <a:r>
                        <a:rPr lang="en-US" sz="2800" dirty="0"/>
                        <a:t>10.14%</a:t>
                      </a:r>
                    </a:p>
                  </a:txBody>
                  <a:tcPr/>
                </a:tc>
                <a:extLst>
                  <a:ext uri="{0D108BD9-81ED-4DB2-BD59-A6C34878D82A}">
                    <a16:rowId xmlns:a16="http://schemas.microsoft.com/office/drawing/2014/main" val="10006"/>
                  </a:ext>
                </a:extLst>
              </a:tr>
              <a:tr h="545386">
                <a:tc>
                  <a:txBody>
                    <a:bodyPr/>
                    <a:lstStyle/>
                    <a:p>
                      <a:r>
                        <a:rPr lang="en-US" sz="2800" dirty="0"/>
                        <a:t>Pregnancy</a:t>
                      </a:r>
                    </a:p>
                  </a:txBody>
                  <a:tcPr/>
                </a:tc>
                <a:tc>
                  <a:txBody>
                    <a:bodyPr/>
                    <a:lstStyle/>
                    <a:p>
                      <a:r>
                        <a:rPr lang="en-US" sz="2800" dirty="0"/>
                        <a:t>.3%</a:t>
                      </a:r>
                    </a:p>
                  </a:txBody>
                  <a:tcPr/>
                </a:tc>
                <a:tc>
                  <a:txBody>
                    <a:bodyPr/>
                    <a:lstStyle/>
                    <a:p>
                      <a:r>
                        <a:rPr lang="en-US" sz="2800" dirty="0"/>
                        <a:t>15%</a:t>
                      </a:r>
                    </a:p>
                  </a:txBody>
                  <a:tcPr/>
                </a:tc>
                <a:tc>
                  <a:txBody>
                    <a:bodyPr/>
                    <a:lstStyle/>
                    <a:p>
                      <a:r>
                        <a:rPr lang="en-US" sz="2800" dirty="0"/>
                        <a:t>12%</a:t>
                      </a:r>
                    </a:p>
                  </a:txBody>
                  <a:tcPr/>
                </a:tc>
                <a:extLst>
                  <a:ext uri="{0D108BD9-81ED-4DB2-BD59-A6C34878D82A}">
                    <a16:rowId xmlns:a16="http://schemas.microsoft.com/office/drawing/2014/main" val="10007"/>
                  </a:ext>
                </a:extLst>
              </a:tr>
              <a:tr h="545386">
                <a:tc>
                  <a:txBody>
                    <a:bodyPr/>
                    <a:lstStyle/>
                    <a:p>
                      <a:r>
                        <a:rPr lang="en-US" sz="2800" dirty="0"/>
                        <a:t>Alcoholism</a:t>
                      </a:r>
                    </a:p>
                  </a:txBody>
                  <a:tcPr/>
                </a:tc>
                <a:tc>
                  <a:txBody>
                    <a:bodyPr/>
                    <a:lstStyle/>
                    <a:p>
                      <a:r>
                        <a:rPr lang="en-US" sz="2800" dirty="0"/>
                        <a:t>2.5%</a:t>
                      </a:r>
                    </a:p>
                  </a:txBody>
                  <a:tcPr/>
                </a:tc>
                <a:tc>
                  <a:txBody>
                    <a:bodyPr/>
                    <a:lstStyle/>
                    <a:p>
                      <a:r>
                        <a:rPr lang="en-US" sz="2800" dirty="0"/>
                        <a:t>36.47%</a:t>
                      </a:r>
                    </a:p>
                  </a:txBody>
                  <a:tcPr/>
                </a:tc>
                <a:tc>
                  <a:txBody>
                    <a:bodyPr/>
                    <a:lstStyle/>
                    <a:p>
                      <a:r>
                        <a:rPr lang="en-US" sz="2800" dirty="0"/>
                        <a:t>11.6%</a:t>
                      </a:r>
                    </a:p>
                  </a:txBody>
                  <a:tcPr/>
                </a:tc>
                <a:extLst>
                  <a:ext uri="{0D108BD9-81ED-4DB2-BD59-A6C34878D82A}">
                    <a16:rowId xmlns:a16="http://schemas.microsoft.com/office/drawing/2014/main" val="10008"/>
                  </a:ext>
                </a:extLst>
              </a:tr>
            </a:tbl>
          </a:graphicData>
        </a:graphic>
      </p:graphicFrame>
      <p:graphicFrame>
        <p:nvGraphicFramePr>
          <p:cNvPr id="13" name="Chart 12"/>
          <p:cNvGraphicFramePr/>
          <p:nvPr>
            <p:extLst>
              <p:ext uri="{D42A27DB-BD31-4B8C-83A1-F6EECF244321}">
                <p14:modId xmlns:p14="http://schemas.microsoft.com/office/powerpoint/2010/main" val="1173788698"/>
              </p:ext>
            </p:extLst>
          </p:nvPr>
        </p:nvGraphicFramePr>
        <p:xfrm>
          <a:off x="25686276" y="12475115"/>
          <a:ext cx="12261324" cy="3505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p:nvPr>
            <p:extLst>
              <p:ext uri="{D42A27DB-BD31-4B8C-83A1-F6EECF244321}">
                <p14:modId xmlns:p14="http://schemas.microsoft.com/office/powerpoint/2010/main" val="1218574987"/>
              </p:ext>
            </p:extLst>
          </p:nvPr>
        </p:nvGraphicFramePr>
        <p:xfrm>
          <a:off x="25882633" y="18033286"/>
          <a:ext cx="12055616" cy="4600858"/>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p:cNvSpPr txBox="1"/>
          <p:nvPr/>
        </p:nvSpPr>
        <p:spPr>
          <a:xfrm>
            <a:off x="492366" y="7412097"/>
            <a:ext cx="12237720" cy="8956298"/>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a:t>
            </a:r>
            <a:r>
              <a:rPr lang="en-US" sz="3200">
                <a:cs typeface="Arial" pitchFamily="34" charset="0"/>
              </a:rPr>
              <a:t>. </a:t>
            </a:r>
          </a:p>
          <a:p>
            <a:endParaRPr lang="en-US" sz="3200">
              <a:cs typeface="Arial" pitchFamily="34" charset="0"/>
            </a:endParaRP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6" name="TextBox 15"/>
          <p:cNvSpPr txBox="1"/>
          <p:nvPr/>
        </p:nvSpPr>
        <p:spPr>
          <a:xfrm>
            <a:off x="538749" y="20584795"/>
            <a:ext cx="12237720" cy="4524315"/>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a:t>
            </a:r>
            <a:r>
              <a:rPr lang="en-US" sz="3200">
                <a:cs typeface="Arial" pitchFamily="34" charset="0"/>
              </a:rPr>
              <a:t>. </a:t>
            </a:r>
            <a:endParaRPr lang="en-US" sz="3200" dirty="0">
              <a:cs typeface="Arial" pitchFamily="34" charset="0"/>
            </a:endParaRPr>
          </a:p>
        </p:txBody>
      </p:sp>
      <p:sp>
        <p:nvSpPr>
          <p:cNvPr id="17" name="TextBox 16"/>
          <p:cNvSpPr txBox="1"/>
          <p:nvPr/>
        </p:nvSpPr>
        <p:spPr>
          <a:xfrm>
            <a:off x="13072203" y="8112383"/>
            <a:ext cx="12321540" cy="7971413"/>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a:t>
            </a:r>
          </a:p>
          <a:p>
            <a:pPr marL="342900" indent="-342900">
              <a:buFont typeface="Arial" pitchFamily="34" charset="0"/>
              <a:buChar char="•"/>
            </a:pPr>
            <a:r>
              <a:rPr lang="en-US" sz="3200" dirty="0">
                <a:cs typeface="Arial" pitchFamily="34" charset="0"/>
              </a:rPr>
              <a:t>List your information on these lines. Your text would go here. </a:t>
            </a:r>
          </a:p>
          <a:p>
            <a:pPr marL="342900" indent="-342900">
              <a:buFont typeface="Arial" pitchFamily="34" charset="0"/>
              <a:buChar char="•"/>
            </a:pPr>
            <a:r>
              <a:rPr lang="en-US" sz="3200" dirty="0">
                <a:cs typeface="Arial" pitchFamily="34" charset="0"/>
              </a:rPr>
              <a:t>List your information on these</a:t>
            </a:r>
          </a:p>
          <a:p>
            <a:r>
              <a:rPr lang="en-US" sz="3200" dirty="0">
                <a:cs typeface="Arial" pitchFamily="34" charset="0"/>
              </a:rPr>
              <a:t>     lines. </a:t>
            </a:r>
          </a:p>
          <a:p>
            <a:pPr marL="342900" indent="-342900">
              <a:buFont typeface="Arial" pitchFamily="34" charset="0"/>
              <a:buChar char="•"/>
            </a:pPr>
            <a:r>
              <a:rPr lang="en-US" sz="3200" dirty="0">
                <a:cs typeface="Arial" pitchFamily="34" charset="0"/>
              </a:rPr>
              <a:t>Your text would go here. List your </a:t>
            </a:r>
          </a:p>
          <a:p>
            <a:r>
              <a:rPr lang="en-US" sz="3200" dirty="0">
                <a:cs typeface="Arial" pitchFamily="34" charset="0"/>
              </a:rPr>
              <a:t>     Your text would go here. List your </a:t>
            </a:r>
          </a:p>
          <a:p>
            <a:r>
              <a:rPr lang="en-US" sz="3200" dirty="0">
                <a:cs typeface="Arial" pitchFamily="34" charset="0"/>
              </a:rPr>
              <a:t>     information on these lines. </a:t>
            </a: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cs typeface="Arial" pitchFamily="34" charset="0"/>
              </a:rPr>
              <a:t>Your text would go here. List your information on these lines. Your text would go here. </a:t>
            </a:r>
          </a:p>
        </p:txBody>
      </p:sp>
      <p:sp>
        <p:nvSpPr>
          <p:cNvPr id="18" name="TextBox 17"/>
          <p:cNvSpPr txBox="1"/>
          <p:nvPr/>
        </p:nvSpPr>
        <p:spPr>
          <a:xfrm>
            <a:off x="13072203" y="24692388"/>
            <a:ext cx="12321540" cy="2062103"/>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a:t>
            </a:r>
          </a:p>
          <a:p>
            <a:pPr marL="342900" indent="-342900">
              <a:buFont typeface="Arial" pitchFamily="34" charset="0"/>
              <a:buChar char="•"/>
            </a:pPr>
            <a:r>
              <a:rPr lang="en-US" sz="3200" dirty="0">
                <a:cs typeface="Arial" pitchFamily="34" charset="0"/>
              </a:rPr>
              <a:t>List your information on these lines. Your text would go here. </a:t>
            </a:r>
          </a:p>
        </p:txBody>
      </p:sp>
      <p:sp>
        <p:nvSpPr>
          <p:cNvPr id="19" name="TextBox 18"/>
          <p:cNvSpPr txBox="1"/>
          <p:nvPr/>
        </p:nvSpPr>
        <p:spPr>
          <a:xfrm>
            <a:off x="25686276" y="7362388"/>
            <a:ext cx="12261324" cy="4524315"/>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a:cs typeface="Arial" pitchFamily="34" charset="0"/>
            </a:endParaRPr>
          </a:p>
        </p:txBody>
      </p:sp>
      <p:sp>
        <p:nvSpPr>
          <p:cNvPr id="20" name="TextBox 19"/>
          <p:cNvSpPr txBox="1"/>
          <p:nvPr/>
        </p:nvSpPr>
        <p:spPr>
          <a:xfrm>
            <a:off x="25708097" y="16333431"/>
            <a:ext cx="12238464" cy="1569660"/>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a:t>
            </a:r>
          </a:p>
        </p:txBody>
      </p:sp>
      <p:sp>
        <p:nvSpPr>
          <p:cNvPr id="21" name="TextBox 20"/>
          <p:cNvSpPr txBox="1"/>
          <p:nvPr/>
        </p:nvSpPr>
        <p:spPr>
          <a:xfrm>
            <a:off x="26298639" y="22973474"/>
            <a:ext cx="10676636" cy="4832092"/>
          </a:xfrm>
          <a:prstGeom prst="rect">
            <a:avLst/>
          </a:prstGeom>
          <a:noFill/>
        </p:spPr>
        <p:txBody>
          <a:bodyPr wrap="square" rtlCol="0">
            <a:spAutoFit/>
          </a:bodyPr>
          <a:lstStyle/>
          <a:p>
            <a:pPr algn="ctr"/>
            <a:r>
              <a:rPr lang="en-US" sz="2800" dirty="0"/>
              <a:t>KMnO4 + </a:t>
            </a:r>
            <a:r>
              <a:rPr lang="en-US" sz="2800" dirty="0" err="1"/>
              <a:t>HCl</a:t>
            </a:r>
            <a:r>
              <a:rPr lang="en-US" sz="2800" dirty="0"/>
              <a:t> = </a:t>
            </a:r>
            <a:r>
              <a:rPr lang="en-US" sz="2800" dirty="0" err="1"/>
              <a:t>KCl</a:t>
            </a:r>
            <a:r>
              <a:rPr lang="en-US" sz="2800" dirty="0"/>
              <a:t> + MnCl2 + H2O + Cl2</a:t>
            </a:r>
          </a:p>
          <a:p>
            <a:pPr algn="ctr"/>
            <a:r>
              <a:rPr lang="en-US" sz="2800" dirty="0"/>
              <a:t>K4Fe(CN)6 + H2SO4 + H2O = K2SO4 + FeSO4 + (NH4)2SO4 + CO</a:t>
            </a:r>
          </a:p>
          <a:p>
            <a:pPr algn="ctr"/>
            <a:endParaRPr lang="en-US" sz="2800" dirty="0"/>
          </a:p>
          <a:p>
            <a:pPr algn="ctr"/>
            <a:r>
              <a:rPr lang="en-US" sz="2800" dirty="0">
                <a:cs typeface="Arial" pitchFamily="34" charset="0"/>
              </a:rPr>
              <a:t>Your text would go here. List your information on these lines. Your text would go here.</a:t>
            </a:r>
            <a:endParaRPr lang="en-US" sz="2800" dirty="0"/>
          </a:p>
          <a:p>
            <a:pPr algn="ctr"/>
            <a:r>
              <a:rPr lang="en-US" sz="2800" dirty="0"/>
              <a:t>K4Fe(CN)6 + KMnO4 + H2SO4 = </a:t>
            </a:r>
          </a:p>
          <a:p>
            <a:pPr algn="ctr"/>
            <a:r>
              <a:rPr lang="en-US" sz="2800" dirty="0"/>
              <a:t>KHSO4 + Fe2(SO4)3 + MnSO4 + HNO3 + CO2 + H2O</a:t>
            </a:r>
          </a:p>
          <a:p>
            <a:pPr algn="ctr"/>
            <a:endParaRPr lang="en-US" sz="2800" dirty="0"/>
          </a:p>
          <a:p>
            <a:pPr algn="ctr"/>
            <a:r>
              <a:rPr lang="en-US" sz="2800" dirty="0">
                <a:cs typeface="Arial" pitchFamily="34" charset="0"/>
              </a:rPr>
              <a:t>Your text would go here. List your information on these lines.</a:t>
            </a:r>
            <a:endParaRPr lang="en-US" sz="2800" dirty="0"/>
          </a:p>
          <a:p>
            <a:pPr algn="ctr"/>
            <a:r>
              <a:rPr lang="en-US" sz="2800" dirty="0"/>
              <a:t>PhCH3 + KMnO4 + H2SO4 = </a:t>
            </a:r>
            <a:r>
              <a:rPr lang="en-US" sz="2800" dirty="0" err="1"/>
              <a:t>PhCOOH</a:t>
            </a:r>
            <a:r>
              <a:rPr lang="en-US" sz="2800" dirty="0"/>
              <a:t> + K2SO4 + MnSO4 + H2O</a:t>
            </a:r>
          </a:p>
          <a:p>
            <a:pPr algn="ctr"/>
            <a:r>
              <a:rPr lang="en-US" sz="2800" dirty="0"/>
              <a:t>CuSO4*5H2O = CuSO4 + H2O</a:t>
            </a:r>
          </a:p>
        </p:txBody>
      </p:sp>
      <p:sp>
        <p:nvSpPr>
          <p:cNvPr id="22" name="TextBox 21"/>
          <p:cNvSpPr txBox="1"/>
          <p:nvPr/>
        </p:nvSpPr>
        <p:spPr>
          <a:xfrm>
            <a:off x="38328600" y="7469466"/>
            <a:ext cx="12321540" cy="7971413"/>
          </a:xfrm>
          <a:prstGeom prst="rect">
            <a:avLst/>
          </a:prstGeom>
          <a:noFill/>
        </p:spPr>
        <p:txBody>
          <a:bodyPr wrap="square" rtlCol="0">
            <a:spAutoFit/>
          </a:bodyPr>
          <a:lstStyle/>
          <a:p>
            <a:r>
              <a:rPr lang="en-US" sz="3200" dirty="0">
                <a:solidFill>
                  <a:sysClr val="windowText" lastClr="000000"/>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solidFill>
                  <a:sysClr val="windowText" lastClr="000000"/>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solidFill>
                  <a:sysClr val="windowText" lastClr="000000"/>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3" name="TextBox 22"/>
          <p:cNvSpPr txBox="1"/>
          <p:nvPr/>
        </p:nvSpPr>
        <p:spPr>
          <a:xfrm>
            <a:off x="38459134" y="16735911"/>
            <a:ext cx="12321540" cy="2554545"/>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a:t>
            </a:r>
            <a:r>
              <a:rPr lang="en-US" sz="3200">
                <a:cs typeface="Arial" pitchFamily="34" charset="0"/>
              </a:rPr>
              <a:t>. </a:t>
            </a:r>
            <a:endParaRPr lang="en-US" sz="3200" dirty="0">
              <a:cs typeface="Arial" pitchFamily="34" charset="0"/>
            </a:endParaRPr>
          </a:p>
        </p:txBody>
      </p:sp>
      <p:sp>
        <p:nvSpPr>
          <p:cNvPr id="24" name="TextBox 23"/>
          <p:cNvSpPr txBox="1"/>
          <p:nvPr/>
        </p:nvSpPr>
        <p:spPr>
          <a:xfrm>
            <a:off x="38459134" y="20931896"/>
            <a:ext cx="12321540" cy="1569660"/>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a:t>
            </a:r>
            <a:r>
              <a:rPr lang="en-US" sz="3200">
                <a:cs typeface="Arial" pitchFamily="34" charset="0"/>
              </a:rPr>
              <a:t>. </a:t>
            </a:r>
            <a:endParaRPr lang="en-US" sz="3200" dirty="0">
              <a:cs typeface="Arial" pitchFamily="34" charset="0"/>
            </a:endParaRPr>
          </a:p>
        </p:txBody>
      </p:sp>
      <p:sp>
        <p:nvSpPr>
          <p:cNvPr id="25" name="TextBox 24"/>
          <p:cNvSpPr txBox="1"/>
          <p:nvPr/>
        </p:nvSpPr>
        <p:spPr>
          <a:xfrm>
            <a:off x="38419377" y="24131704"/>
            <a:ext cx="12321540" cy="1569660"/>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a:t>
            </a:r>
            <a:r>
              <a:rPr lang="en-US" sz="3200">
                <a:cs typeface="Arial" pitchFamily="34" charset="0"/>
              </a:rPr>
              <a:t>. </a:t>
            </a:r>
            <a:endParaRPr lang="en-US" sz="3200" dirty="0">
              <a:cs typeface="Arial" pitchFamily="34" charset="0"/>
            </a:endParaRPr>
          </a:p>
        </p:txBody>
      </p:sp>
      <p:sp>
        <p:nvSpPr>
          <p:cNvPr id="26" name="TextBox 25"/>
          <p:cNvSpPr txBox="1"/>
          <p:nvPr/>
        </p:nvSpPr>
        <p:spPr>
          <a:xfrm>
            <a:off x="457579" y="19815354"/>
            <a:ext cx="12237720" cy="707886"/>
          </a:xfrm>
          <a:prstGeom prst="rect">
            <a:avLst/>
          </a:prstGeom>
          <a:solidFill>
            <a:schemeClr val="tx1"/>
          </a:solidFill>
        </p:spPr>
        <p:txBody>
          <a:bodyPr wrap="square" rtlCol="0">
            <a:spAutoFit/>
          </a:bodyPr>
          <a:lstStyle/>
          <a:p>
            <a:r>
              <a:rPr lang="en-US" sz="4000" b="1" i="1">
                <a:solidFill>
                  <a:schemeClr val="bg1"/>
                </a:solidFill>
                <a:cs typeface="Arial" pitchFamily="34" charset="0"/>
              </a:rPr>
              <a:t>Introduction</a:t>
            </a:r>
            <a:endParaRPr lang="en-US" sz="4000" b="1" i="1" dirty="0">
              <a:solidFill>
                <a:schemeClr val="bg1"/>
              </a:solidFill>
              <a:cs typeface="Arial" pitchFamily="34" charset="0"/>
            </a:endParaRPr>
          </a:p>
        </p:txBody>
      </p:sp>
      <p:sp>
        <p:nvSpPr>
          <p:cNvPr id="27" name="TextBox 26"/>
          <p:cNvSpPr txBox="1"/>
          <p:nvPr/>
        </p:nvSpPr>
        <p:spPr>
          <a:xfrm>
            <a:off x="13114113" y="6447988"/>
            <a:ext cx="12237720" cy="707886"/>
          </a:xfrm>
          <a:prstGeom prst="rect">
            <a:avLst/>
          </a:prstGeom>
          <a:solidFill>
            <a:schemeClr val="tx1"/>
          </a:solidFill>
        </p:spPr>
        <p:txBody>
          <a:bodyPr wrap="square" rtlCol="0">
            <a:spAutoFit/>
          </a:bodyPr>
          <a:lstStyle/>
          <a:p>
            <a:r>
              <a:rPr lang="en-US" sz="4000" b="1" i="1">
                <a:solidFill>
                  <a:schemeClr val="bg1"/>
                </a:solidFill>
                <a:cs typeface="Arial" pitchFamily="34" charset="0"/>
              </a:rPr>
              <a:t>Materials &amp; Methods</a:t>
            </a:r>
            <a:endParaRPr lang="en-US" sz="4000" b="1" i="1" dirty="0">
              <a:solidFill>
                <a:schemeClr val="bg1"/>
              </a:solidFill>
              <a:cs typeface="Arial" pitchFamily="34" charset="0"/>
            </a:endParaRPr>
          </a:p>
        </p:txBody>
      </p:sp>
      <p:sp>
        <p:nvSpPr>
          <p:cNvPr id="28" name="TextBox 27"/>
          <p:cNvSpPr txBox="1"/>
          <p:nvPr/>
        </p:nvSpPr>
        <p:spPr>
          <a:xfrm>
            <a:off x="25687349" y="6447988"/>
            <a:ext cx="12237720" cy="707886"/>
          </a:xfrm>
          <a:prstGeom prst="rect">
            <a:avLst/>
          </a:prstGeom>
          <a:solidFill>
            <a:schemeClr val="tx1"/>
          </a:solidFill>
        </p:spPr>
        <p:txBody>
          <a:bodyPr wrap="square" rtlCol="0">
            <a:spAutoFit/>
          </a:bodyPr>
          <a:lstStyle/>
          <a:p>
            <a:r>
              <a:rPr lang="en-US" sz="4000" b="1" i="1">
                <a:solidFill>
                  <a:schemeClr val="bg1"/>
                </a:solidFill>
                <a:cs typeface="Arial" pitchFamily="34" charset="0"/>
              </a:rPr>
              <a:t>Results</a:t>
            </a:r>
            <a:endParaRPr lang="en-US" sz="4000" b="1" i="1" dirty="0">
              <a:solidFill>
                <a:schemeClr val="bg1"/>
              </a:solidFill>
              <a:cs typeface="Arial" pitchFamily="34" charset="0"/>
            </a:endParaRPr>
          </a:p>
        </p:txBody>
      </p:sp>
      <p:sp>
        <p:nvSpPr>
          <p:cNvPr id="29" name="TextBox 28"/>
          <p:cNvSpPr txBox="1"/>
          <p:nvPr/>
        </p:nvSpPr>
        <p:spPr>
          <a:xfrm>
            <a:off x="13114113" y="18265122"/>
            <a:ext cx="12237720" cy="707886"/>
          </a:xfrm>
          <a:prstGeom prst="rect">
            <a:avLst/>
          </a:prstGeom>
          <a:solidFill>
            <a:schemeClr val="tx1"/>
          </a:solidFill>
        </p:spPr>
        <p:txBody>
          <a:bodyPr wrap="square" rtlCol="0">
            <a:spAutoFit/>
          </a:bodyPr>
          <a:lstStyle/>
          <a:p>
            <a:r>
              <a:rPr lang="en-US" sz="4000" b="1" i="1">
                <a:solidFill>
                  <a:schemeClr val="bg1"/>
                </a:solidFill>
                <a:cs typeface="Arial" pitchFamily="34" charset="0"/>
              </a:rPr>
              <a:t>Participants</a:t>
            </a:r>
            <a:endParaRPr lang="en-US" sz="4000" b="1" i="1" dirty="0">
              <a:solidFill>
                <a:schemeClr val="bg1"/>
              </a:solidFill>
              <a:cs typeface="Arial" pitchFamily="34" charset="0"/>
            </a:endParaRPr>
          </a:p>
        </p:txBody>
      </p:sp>
      <p:sp>
        <p:nvSpPr>
          <p:cNvPr id="30" name="TextBox 29"/>
          <p:cNvSpPr txBox="1"/>
          <p:nvPr/>
        </p:nvSpPr>
        <p:spPr>
          <a:xfrm>
            <a:off x="304800" y="6447988"/>
            <a:ext cx="12520987" cy="707886"/>
          </a:xfrm>
          <a:prstGeom prst="rect">
            <a:avLst/>
          </a:prstGeom>
          <a:solidFill>
            <a:schemeClr val="tx1"/>
          </a:solidFill>
        </p:spPr>
        <p:txBody>
          <a:bodyPr wrap="square" rtlCol="0">
            <a:spAutoFit/>
          </a:bodyPr>
          <a:lstStyle/>
          <a:p>
            <a:r>
              <a:rPr lang="en-US" sz="4000" b="1" i="1">
                <a:solidFill>
                  <a:schemeClr val="bg1"/>
                </a:solidFill>
                <a:cs typeface="Arial" pitchFamily="34" charset="0"/>
              </a:rPr>
              <a:t>Abstract</a:t>
            </a:r>
            <a:endParaRPr lang="en-US" sz="4000" b="1" i="1" dirty="0">
              <a:solidFill>
                <a:schemeClr val="bg1"/>
              </a:solidFill>
              <a:cs typeface="Arial" pitchFamily="34" charset="0"/>
            </a:endParaRPr>
          </a:p>
        </p:txBody>
      </p:sp>
      <p:sp>
        <p:nvSpPr>
          <p:cNvPr id="31" name="TextBox 30"/>
          <p:cNvSpPr txBox="1"/>
          <p:nvPr/>
        </p:nvSpPr>
        <p:spPr>
          <a:xfrm>
            <a:off x="38252400" y="15576145"/>
            <a:ext cx="12496469" cy="707886"/>
          </a:xfrm>
          <a:prstGeom prst="rect">
            <a:avLst/>
          </a:prstGeom>
          <a:solidFill>
            <a:srgbClr val="F66201"/>
          </a:solidFill>
        </p:spPr>
        <p:txBody>
          <a:bodyPr wrap="square" rtlCol="0">
            <a:spAutoFit/>
          </a:bodyPr>
          <a:lstStyle/>
          <a:p>
            <a:r>
              <a:rPr lang="en-US" sz="4000" b="1" i="1">
                <a:solidFill>
                  <a:schemeClr val="bg1"/>
                </a:solidFill>
                <a:cs typeface="Arial" pitchFamily="34" charset="0"/>
              </a:rPr>
              <a:t>Conclusion</a:t>
            </a:r>
            <a:endParaRPr lang="en-US" sz="4000" b="1" i="1" dirty="0">
              <a:solidFill>
                <a:schemeClr val="bg1"/>
              </a:solidFill>
              <a:cs typeface="Arial" pitchFamily="34" charset="0"/>
            </a:endParaRPr>
          </a:p>
        </p:txBody>
      </p:sp>
      <p:sp>
        <p:nvSpPr>
          <p:cNvPr id="33" name="TextBox 32"/>
          <p:cNvSpPr txBox="1"/>
          <p:nvPr/>
        </p:nvSpPr>
        <p:spPr>
          <a:xfrm>
            <a:off x="6258689" y="129440"/>
            <a:ext cx="38407211" cy="2308324"/>
          </a:xfrm>
          <a:prstGeom prst="rect">
            <a:avLst/>
          </a:prstGeom>
          <a:noFill/>
        </p:spPr>
        <p:txBody>
          <a:bodyPr wrap="square" rtlCol="0">
            <a:spAutoFit/>
          </a:bodyPr>
          <a:lstStyle/>
          <a:p>
            <a:pPr algn="ctr"/>
            <a:r>
              <a:rPr lang="en-US" sz="7200" b="1">
                <a:solidFill>
                  <a:schemeClr val="bg1"/>
                </a:solidFill>
                <a:effectLst>
                  <a:outerShdw blurRad="50800" dist="50800" dir="2700000" algn="tl" rotWithShape="0">
                    <a:prstClr val="black"/>
                  </a:outerShdw>
                </a:effectLst>
                <a:cs typeface="Arial" pitchFamily="34" charset="0"/>
              </a:rPr>
              <a:t>Your poster title goes here - templates provided courtesy of Graphicsland</a:t>
            </a:r>
          </a:p>
          <a:p>
            <a:pPr algn="ctr"/>
            <a:r>
              <a:rPr lang="en-US" sz="7200" b="1">
                <a:solidFill>
                  <a:schemeClr val="bg1"/>
                </a:solidFill>
                <a:effectLst>
                  <a:outerShdw blurRad="50800" dist="50800" dir="2700000" algn="tl" rotWithShape="0">
                    <a:prstClr val="black"/>
                  </a:outerShdw>
                </a:effectLst>
                <a:cs typeface="Arial" pitchFamily="34" charset="0"/>
              </a:rPr>
              <a:t>and Makesigns.com, Enjoy!</a:t>
            </a:r>
            <a:endParaRPr lang="en-US" sz="7200" b="1" dirty="0">
              <a:solidFill>
                <a:schemeClr val="bg1"/>
              </a:solidFill>
              <a:effectLst>
                <a:outerShdw blurRad="50800" dist="50800" dir="2700000" algn="tl" rotWithShape="0">
                  <a:prstClr val="black"/>
                </a:outerShdw>
              </a:effectLst>
              <a:cs typeface="Arial" pitchFamily="34" charset="0"/>
            </a:endParaRPr>
          </a:p>
        </p:txBody>
      </p:sp>
      <p:sp>
        <p:nvSpPr>
          <p:cNvPr id="34" name="TextBox 33"/>
          <p:cNvSpPr txBox="1"/>
          <p:nvPr/>
        </p:nvSpPr>
        <p:spPr>
          <a:xfrm>
            <a:off x="6258689" y="2339240"/>
            <a:ext cx="38407211" cy="830997"/>
          </a:xfrm>
          <a:prstGeom prst="rect">
            <a:avLst/>
          </a:prstGeom>
          <a:noFill/>
        </p:spPr>
        <p:txBody>
          <a:bodyPr wrap="square" rtlCol="0">
            <a:spAutoFit/>
          </a:bodyPr>
          <a:lstStyle/>
          <a:p>
            <a:pPr algn="ctr"/>
            <a:r>
              <a:rPr lang="en-US" sz="4800" b="1">
                <a:solidFill>
                  <a:schemeClr val="bg1"/>
                </a:solidFill>
                <a:effectLst>
                  <a:outerShdw blurRad="50800" dist="50800" dir="2700000" algn="tl" rotWithShape="0">
                    <a:prstClr val="black"/>
                  </a:outerShdw>
                </a:effectLst>
                <a:cs typeface="Arial" pitchFamily="34" charset="0"/>
              </a:rPr>
              <a:t>Authors Information Goes Here</a:t>
            </a:r>
            <a:endParaRPr lang="en-US" sz="4800" b="1" dirty="0">
              <a:solidFill>
                <a:schemeClr val="bg1"/>
              </a:solidFill>
              <a:effectLst>
                <a:outerShdw blurRad="50800" dist="50800" dir="2700000" algn="tl" rotWithShape="0">
                  <a:prstClr val="black"/>
                </a:outerShdw>
              </a:effectLst>
              <a:cs typeface="Arial" pitchFamily="34" charset="0"/>
            </a:endParaRPr>
          </a:p>
        </p:txBody>
      </p:sp>
      <p:sp>
        <p:nvSpPr>
          <p:cNvPr id="37" name="TextBox 36"/>
          <p:cNvSpPr txBox="1"/>
          <p:nvPr/>
        </p:nvSpPr>
        <p:spPr>
          <a:xfrm>
            <a:off x="38328600" y="6447988"/>
            <a:ext cx="12237720" cy="707886"/>
          </a:xfrm>
          <a:prstGeom prst="rect">
            <a:avLst/>
          </a:prstGeom>
          <a:solidFill>
            <a:schemeClr val="tx1"/>
          </a:solidFill>
        </p:spPr>
        <p:txBody>
          <a:bodyPr wrap="square" rtlCol="0">
            <a:spAutoFit/>
          </a:bodyPr>
          <a:lstStyle/>
          <a:p>
            <a:r>
              <a:rPr lang="en-US" sz="4000" b="1" i="1">
                <a:solidFill>
                  <a:schemeClr val="bg1"/>
                </a:solidFill>
                <a:cs typeface="Arial" pitchFamily="34" charset="0"/>
              </a:rPr>
              <a:t>Discussion</a:t>
            </a:r>
            <a:endParaRPr lang="en-US" sz="4000" b="1" i="1" dirty="0">
              <a:solidFill>
                <a:schemeClr val="bg1"/>
              </a:solidFill>
              <a:cs typeface="Arial" pitchFamily="34" charset="0"/>
            </a:endParaRPr>
          </a:p>
        </p:txBody>
      </p:sp>
      <p:graphicFrame>
        <p:nvGraphicFramePr>
          <p:cNvPr id="2" name="Object 1">
            <a:extLst>
              <a:ext uri="{FF2B5EF4-FFF2-40B4-BE49-F238E27FC236}">
                <a16:creationId xmlns:a16="http://schemas.microsoft.com/office/drawing/2014/main" id="{34455C71-AB5F-4955-AF19-2E96CABA0178}"/>
              </a:ext>
            </a:extLst>
          </p:cNvPr>
          <p:cNvGraphicFramePr>
            <a:graphicFrameLocks noChangeAspect="1"/>
          </p:cNvGraphicFramePr>
          <p:nvPr>
            <p:extLst>
              <p:ext uri="{D42A27DB-BD31-4B8C-83A1-F6EECF244321}">
                <p14:modId xmlns:p14="http://schemas.microsoft.com/office/powerpoint/2010/main" val="1175443387"/>
              </p:ext>
            </p:extLst>
          </p:nvPr>
        </p:nvGraphicFramePr>
        <p:xfrm>
          <a:off x="1288285" y="3994150"/>
          <a:ext cx="10423525" cy="2060575"/>
        </p:xfrm>
        <a:graphic>
          <a:graphicData uri="http://schemas.openxmlformats.org/presentationml/2006/ole">
            <mc:AlternateContent xmlns:mc="http://schemas.openxmlformats.org/markup-compatibility/2006">
              <mc:Choice xmlns:v="urn:schemas-microsoft-com:vml" Requires="v">
                <p:oleObj spid="_x0000_s1026" name="CorelDRAW" r:id="rId6" imgW="10423100" imgH="2060582" progId="CorelDraw.Graphic.17">
                  <p:embed/>
                </p:oleObj>
              </mc:Choice>
              <mc:Fallback>
                <p:oleObj name="CorelDRAW" r:id="rId6" imgW="10423100" imgH="2060582" progId="CorelDraw.Graphic.17">
                  <p:embed/>
                  <p:pic>
                    <p:nvPicPr>
                      <p:cNvPr id="0" name=""/>
                      <p:cNvPicPr/>
                      <p:nvPr/>
                    </p:nvPicPr>
                    <p:blipFill>
                      <a:blip r:embed="rId7"/>
                      <a:stretch>
                        <a:fillRect/>
                      </a:stretch>
                    </p:blipFill>
                    <p:spPr>
                      <a:xfrm>
                        <a:off x="1288285" y="3994150"/>
                        <a:ext cx="10423525" cy="2060575"/>
                      </a:xfrm>
                      <a:prstGeom prst="rect">
                        <a:avLst/>
                      </a:prstGeom>
                    </p:spPr>
                  </p:pic>
                </p:oleObj>
              </mc:Fallback>
            </mc:AlternateContent>
          </a:graphicData>
        </a:graphic>
      </p:graphicFrame>
    </p:spTree>
    <p:extLst>
      <p:ext uri="{BB962C8B-B14F-4D97-AF65-F5344CB8AC3E}">
        <p14:creationId xmlns:p14="http://schemas.microsoft.com/office/powerpoint/2010/main" val="3349427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8460</TotalTime>
  <Words>1172</Words>
  <Application>Microsoft Office PowerPoint</Application>
  <PresentationFormat>Custom</PresentationFormat>
  <Paragraphs>84</Paragraphs>
  <Slides>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Calibri</vt:lpstr>
      <vt:lpstr>Office Theme</vt:lpstr>
      <vt:lpstr>CorelDRAW X7 Graphic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Justin Delre</cp:lastModifiedBy>
  <cp:revision>54</cp:revision>
  <dcterms:created xsi:type="dcterms:W3CDTF">2013-10-23T18:28:44Z</dcterms:created>
  <dcterms:modified xsi:type="dcterms:W3CDTF">2018-01-08T19:17:43Z</dcterms:modified>
</cp:coreProperties>
</file>