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918400" cy="384048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0000"/>
    <a:srgbClr val="E31B23"/>
    <a:srgbClr val="FDB91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0" d="100"/>
          <a:sy n="20" d="100"/>
        </p:scale>
        <p:origin x="-2658" y="6"/>
      </p:cViewPr>
      <p:guideLst>
        <p:guide orient="horz" pos="12096"/>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11930382"/>
            <a:ext cx="27980640" cy="823214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21762720"/>
            <a:ext cx="23042880" cy="981456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EA1E82-6766-4B47-B13C-80AD0C090881}" type="datetimeFigureOut">
              <a:rPr lang="en-US" smtClean="0"/>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B257D-8628-48B0-A446-02A5C9C753C8}" type="slidenum">
              <a:rPr lang="en-US" smtClean="0"/>
              <a:t>‹#›</a:t>
            </a:fld>
            <a:endParaRPr lang="en-US"/>
          </a:p>
        </p:txBody>
      </p:sp>
    </p:spTree>
    <p:extLst>
      <p:ext uri="{BB962C8B-B14F-4D97-AF65-F5344CB8AC3E}">
        <p14:creationId xmlns:p14="http://schemas.microsoft.com/office/powerpoint/2010/main" val="1363726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EA1E82-6766-4B47-B13C-80AD0C090881}" type="datetimeFigureOut">
              <a:rPr lang="en-US" smtClean="0"/>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B257D-8628-48B0-A446-02A5C9C753C8}" type="slidenum">
              <a:rPr lang="en-US" smtClean="0"/>
              <a:t>‹#›</a:t>
            </a:fld>
            <a:endParaRPr lang="en-US"/>
          </a:p>
        </p:txBody>
      </p:sp>
    </p:spTree>
    <p:extLst>
      <p:ext uri="{BB962C8B-B14F-4D97-AF65-F5344CB8AC3E}">
        <p14:creationId xmlns:p14="http://schemas.microsoft.com/office/powerpoint/2010/main" val="1113819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4557179" y="7378700"/>
            <a:ext cx="35553014" cy="15729077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898132" y="7378700"/>
            <a:ext cx="106110407" cy="15729077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EA1E82-6766-4B47-B13C-80AD0C090881}" type="datetimeFigureOut">
              <a:rPr lang="en-US" smtClean="0"/>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B257D-8628-48B0-A446-02A5C9C753C8}" type="slidenum">
              <a:rPr lang="en-US" smtClean="0"/>
              <a:t>‹#›</a:t>
            </a:fld>
            <a:endParaRPr lang="en-US"/>
          </a:p>
        </p:txBody>
      </p:sp>
    </p:spTree>
    <p:extLst>
      <p:ext uri="{BB962C8B-B14F-4D97-AF65-F5344CB8AC3E}">
        <p14:creationId xmlns:p14="http://schemas.microsoft.com/office/powerpoint/2010/main" val="2557443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EA1E82-6766-4B47-B13C-80AD0C090881}" type="datetimeFigureOut">
              <a:rPr lang="en-US" smtClean="0"/>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B257D-8628-48B0-A446-02A5C9C753C8}" type="slidenum">
              <a:rPr lang="en-US" smtClean="0"/>
              <a:t>‹#›</a:t>
            </a:fld>
            <a:endParaRPr lang="en-US"/>
          </a:p>
        </p:txBody>
      </p:sp>
    </p:spTree>
    <p:extLst>
      <p:ext uri="{BB962C8B-B14F-4D97-AF65-F5344CB8AC3E}">
        <p14:creationId xmlns:p14="http://schemas.microsoft.com/office/powerpoint/2010/main" val="3840472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24678642"/>
            <a:ext cx="27980640" cy="762762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16277596"/>
            <a:ext cx="27980640" cy="840104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EA1E82-6766-4B47-B13C-80AD0C090881}" type="datetimeFigureOut">
              <a:rPr lang="en-US" smtClean="0"/>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B257D-8628-48B0-A446-02A5C9C753C8}" type="slidenum">
              <a:rPr lang="en-US" smtClean="0"/>
              <a:t>‹#›</a:t>
            </a:fld>
            <a:endParaRPr lang="en-US"/>
          </a:p>
        </p:txBody>
      </p:sp>
    </p:spTree>
    <p:extLst>
      <p:ext uri="{BB962C8B-B14F-4D97-AF65-F5344CB8AC3E}">
        <p14:creationId xmlns:p14="http://schemas.microsoft.com/office/powerpoint/2010/main" val="382820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98132" y="43009820"/>
            <a:ext cx="70831710" cy="12165965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9278482" y="43009820"/>
            <a:ext cx="70831710" cy="12165965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EA1E82-6766-4B47-B13C-80AD0C090881}" type="datetimeFigureOut">
              <a:rPr lang="en-US" smtClean="0"/>
              <a:t>3/21/2014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3B257D-8628-48B0-A446-02A5C9C753C8}" type="slidenum">
              <a:rPr lang="en-US" smtClean="0"/>
              <a:t>‹#›</a:t>
            </a:fld>
            <a:endParaRPr lang="en-US"/>
          </a:p>
        </p:txBody>
      </p:sp>
    </p:spTree>
    <p:extLst>
      <p:ext uri="{BB962C8B-B14F-4D97-AF65-F5344CB8AC3E}">
        <p14:creationId xmlns:p14="http://schemas.microsoft.com/office/powerpoint/2010/main" val="885597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1537972"/>
            <a:ext cx="29626560"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0" y="8596632"/>
            <a:ext cx="14544677" cy="358266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1645920" y="12179300"/>
            <a:ext cx="14544677" cy="2212721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1" y="8596632"/>
            <a:ext cx="14550390" cy="358266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16722091" y="12179300"/>
            <a:ext cx="14550390" cy="2212721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EA1E82-6766-4B47-B13C-80AD0C090881}" type="datetimeFigureOut">
              <a:rPr lang="en-US" smtClean="0"/>
              <a:t>3/21/2014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3B257D-8628-48B0-A446-02A5C9C753C8}" type="slidenum">
              <a:rPr lang="en-US" smtClean="0"/>
              <a:t>‹#›</a:t>
            </a:fld>
            <a:endParaRPr lang="en-US"/>
          </a:p>
        </p:txBody>
      </p:sp>
    </p:spTree>
    <p:extLst>
      <p:ext uri="{BB962C8B-B14F-4D97-AF65-F5344CB8AC3E}">
        <p14:creationId xmlns:p14="http://schemas.microsoft.com/office/powerpoint/2010/main" val="3041241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EA1E82-6766-4B47-B13C-80AD0C090881}" type="datetimeFigureOut">
              <a:rPr lang="en-US" smtClean="0"/>
              <a:t>3/21/2014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3B257D-8628-48B0-A446-02A5C9C753C8}" type="slidenum">
              <a:rPr lang="en-US" smtClean="0"/>
              <a:t>‹#›</a:t>
            </a:fld>
            <a:endParaRPr lang="en-US"/>
          </a:p>
        </p:txBody>
      </p:sp>
    </p:spTree>
    <p:extLst>
      <p:ext uri="{BB962C8B-B14F-4D97-AF65-F5344CB8AC3E}">
        <p14:creationId xmlns:p14="http://schemas.microsoft.com/office/powerpoint/2010/main" val="540599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EA1E82-6766-4B47-B13C-80AD0C090881}" type="datetimeFigureOut">
              <a:rPr lang="en-US" smtClean="0"/>
              <a:t>3/21/2014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3B257D-8628-48B0-A446-02A5C9C753C8}" type="slidenum">
              <a:rPr lang="en-US" smtClean="0"/>
              <a:t>‹#›</a:t>
            </a:fld>
            <a:endParaRPr lang="en-US"/>
          </a:p>
        </p:txBody>
      </p:sp>
    </p:spTree>
    <p:extLst>
      <p:ext uri="{BB962C8B-B14F-4D97-AF65-F5344CB8AC3E}">
        <p14:creationId xmlns:p14="http://schemas.microsoft.com/office/powerpoint/2010/main" val="2487818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1529080"/>
            <a:ext cx="10829927" cy="650748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2870180" y="1529084"/>
            <a:ext cx="18402300" cy="3277743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8036564"/>
            <a:ext cx="10829927" cy="2626995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EA1E82-6766-4B47-B13C-80AD0C090881}" type="datetimeFigureOut">
              <a:rPr lang="en-US" smtClean="0"/>
              <a:t>3/21/2014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3B257D-8628-48B0-A446-02A5C9C753C8}" type="slidenum">
              <a:rPr lang="en-US" smtClean="0"/>
              <a:t>‹#›</a:t>
            </a:fld>
            <a:endParaRPr lang="en-US"/>
          </a:p>
        </p:txBody>
      </p:sp>
    </p:spTree>
    <p:extLst>
      <p:ext uri="{BB962C8B-B14F-4D97-AF65-F5344CB8AC3E}">
        <p14:creationId xmlns:p14="http://schemas.microsoft.com/office/powerpoint/2010/main" val="1271502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26883360"/>
            <a:ext cx="19751040" cy="317373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6452237" y="3431540"/>
            <a:ext cx="19751040" cy="2304288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6452237" y="30057092"/>
            <a:ext cx="19751040" cy="450722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EA1E82-6766-4B47-B13C-80AD0C090881}" type="datetimeFigureOut">
              <a:rPr lang="en-US" smtClean="0"/>
              <a:t>3/21/2014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3B257D-8628-48B0-A446-02A5C9C753C8}" type="slidenum">
              <a:rPr lang="en-US" smtClean="0"/>
              <a:t>‹#›</a:t>
            </a:fld>
            <a:endParaRPr lang="en-US"/>
          </a:p>
        </p:txBody>
      </p:sp>
    </p:spTree>
    <p:extLst>
      <p:ext uri="{BB962C8B-B14F-4D97-AF65-F5344CB8AC3E}">
        <p14:creationId xmlns:p14="http://schemas.microsoft.com/office/powerpoint/2010/main" val="1671621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1537972"/>
            <a:ext cx="29626560" cy="64008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8961124"/>
            <a:ext cx="29626560" cy="2534539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35595562"/>
            <a:ext cx="7680960" cy="20447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6BEA1E82-6766-4B47-B13C-80AD0C090881}" type="datetimeFigureOut">
              <a:rPr lang="en-US" smtClean="0"/>
              <a:t>3/21/2014</a:t>
            </a:fld>
            <a:endParaRPr lang="en-US"/>
          </a:p>
        </p:txBody>
      </p:sp>
      <p:sp>
        <p:nvSpPr>
          <p:cNvPr id="5" name="Footer Placeholder 4"/>
          <p:cNvSpPr>
            <a:spLocks noGrp="1"/>
          </p:cNvSpPr>
          <p:nvPr>
            <p:ph type="ftr" sz="quarter" idx="3"/>
          </p:nvPr>
        </p:nvSpPr>
        <p:spPr>
          <a:xfrm>
            <a:off x="11247120" y="35595562"/>
            <a:ext cx="10424160" cy="20447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35595562"/>
            <a:ext cx="7680960" cy="20447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1E3B257D-8628-48B0-A446-02A5C9C753C8}" type="slidenum">
              <a:rPr lang="en-US" smtClean="0"/>
              <a:t>‹#›</a:t>
            </a:fld>
            <a:endParaRPr lang="en-US"/>
          </a:p>
        </p:txBody>
      </p:sp>
    </p:spTree>
    <p:extLst>
      <p:ext uri="{BB962C8B-B14F-4D97-AF65-F5344CB8AC3E}">
        <p14:creationId xmlns:p14="http://schemas.microsoft.com/office/powerpoint/2010/main" val="2072719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hyperlink" Target="mailto:support@graphicsland.com" TargetMode="External"/><Relationship Id="rId5" Type="http://schemas.openxmlformats.org/officeDocument/2006/relationships/hyperlink" Target="http://www.makesigns.com/SciPosters_Home.aspx" TargetMode="Externa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Rectangle 87"/>
          <p:cNvSpPr/>
          <p:nvPr/>
        </p:nvSpPr>
        <p:spPr>
          <a:xfrm>
            <a:off x="0" y="0"/>
            <a:ext cx="32918400" cy="38404800"/>
          </a:xfrm>
          <a:prstGeom prst="rect">
            <a:avLst/>
          </a:prstGeom>
          <a:gradFill flip="none" rotWithShape="1">
            <a:gsLst>
              <a:gs pos="100000">
                <a:srgbClr val="FDB913">
                  <a:alpha val="56000"/>
                </a:srgbClr>
              </a:gs>
              <a:gs pos="80000">
                <a:srgbClr val="FFFBF2"/>
              </a:gs>
              <a:gs pos="0">
                <a:srgbClr val="FDB913">
                  <a:alpha val="39000"/>
                </a:srgbClr>
              </a:gs>
              <a:gs pos="9000">
                <a:schemeClr val="bg1">
                  <a:alpha val="9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563774" y="5257800"/>
            <a:ext cx="10193958" cy="32461200"/>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800"/>
          </a:p>
        </p:txBody>
      </p:sp>
      <p:sp>
        <p:nvSpPr>
          <p:cNvPr id="48" name="Rectangle 47"/>
          <p:cNvSpPr/>
          <p:nvPr/>
        </p:nvSpPr>
        <p:spPr>
          <a:xfrm>
            <a:off x="11410145" y="5257800"/>
            <a:ext cx="10193958" cy="32461200"/>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800"/>
          </a:p>
        </p:txBody>
      </p:sp>
      <p:sp>
        <p:nvSpPr>
          <p:cNvPr id="49" name="Rectangle 48"/>
          <p:cNvSpPr/>
          <p:nvPr/>
        </p:nvSpPr>
        <p:spPr>
          <a:xfrm>
            <a:off x="22256516" y="5257800"/>
            <a:ext cx="10193958" cy="32461200"/>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800"/>
          </a:p>
        </p:txBody>
      </p:sp>
      <p:sp>
        <p:nvSpPr>
          <p:cNvPr id="51" name="Rectangle 50"/>
          <p:cNvSpPr/>
          <p:nvPr/>
        </p:nvSpPr>
        <p:spPr>
          <a:xfrm>
            <a:off x="563774" y="5489817"/>
            <a:ext cx="10193958" cy="762864"/>
          </a:xfrm>
          <a:prstGeom prst="rect">
            <a:avLst/>
          </a:prstGeom>
          <a:gradFill>
            <a:gsLst>
              <a:gs pos="100000">
                <a:srgbClr val="AD0000"/>
              </a:gs>
              <a:gs pos="0">
                <a:srgbClr val="E31B2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Abstract</a:t>
            </a:r>
            <a:endParaRPr lang="en-US" sz="4000" dirty="0"/>
          </a:p>
        </p:txBody>
      </p:sp>
      <p:sp>
        <p:nvSpPr>
          <p:cNvPr id="52" name="Rectangle 51"/>
          <p:cNvSpPr/>
          <p:nvPr/>
        </p:nvSpPr>
        <p:spPr>
          <a:xfrm>
            <a:off x="563774" y="20951501"/>
            <a:ext cx="10193958" cy="762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Introduction</a:t>
            </a:r>
            <a:endParaRPr lang="en-US" sz="4000" dirty="0"/>
          </a:p>
        </p:txBody>
      </p:sp>
      <p:sp>
        <p:nvSpPr>
          <p:cNvPr id="53" name="Rectangle 52"/>
          <p:cNvSpPr/>
          <p:nvPr/>
        </p:nvSpPr>
        <p:spPr>
          <a:xfrm>
            <a:off x="11410145" y="5489817"/>
            <a:ext cx="10193958" cy="762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smtClean="0"/>
              <a:t>Methods cont.</a:t>
            </a:r>
            <a:endParaRPr lang="en-US" sz="4000" dirty="0"/>
          </a:p>
        </p:txBody>
      </p:sp>
      <p:sp>
        <p:nvSpPr>
          <p:cNvPr id="54" name="Rectangle 53"/>
          <p:cNvSpPr/>
          <p:nvPr/>
        </p:nvSpPr>
        <p:spPr>
          <a:xfrm>
            <a:off x="22287097" y="5489817"/>
            <a:ext cx="10193958" cy="762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smtClean="0"/>
              <a:t>Results cont.</a:t>
            </a:r>
            <a:endParaRPr lang="en-US" sz="4000" dirty="0"/>
          </a:p>
        </p:txBody>
      </p:sp>
      <p:sp>
        <p:nvSpPr>
          <p:cNvPr id="57" name="Rectangle 56"/>
          <p:cNvSpPr/>
          <p:nvPr/>
        </p:nvSpPr>
        <p:spPr>
          <a:xfrm>
            <a:off x="11410145" y="16742539"/>
            <a:ext cx="10193958" cy="762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smtClean="0"/>
              <a:t>Results</a:t>
            </a:r>
            <a:endParaRPr lang="en-US" sz="4000" dirty="0"/>
          </a:p>
        </p:txBody>
      </p:sp>
      <p:sp>
        <p:nvSpPr>
          <p:cNvPr id="62" name="TextBox 61"/>
          <p:cNvSpPr txBox="1"/>
          <p:nvPr/>
        </p:nvSpPr>
        <p:spPr>
          <a:xfrm>
            <a:off x="1232110" y="6549692"/>
            <a:ext cx="9194380" cy="646331"/>
          </a:xfrm>
          <a:prstGeom prst="rect">
            <a:avLst/>
          </a:prstGeom>
          <a:noFill/>
        </p:spPr>
        <p:txBody>
          <a:bodyPr wrap="square" rtlCol="0">
            <a:spAutoFit/>
          </a:bodyPr>
          <a:lstStyle/>
          <a:p>
            <a:r>
              <a:rPr lang="en-US" sz="3600" dirty="0" smtClean="0">
                <a:cs typeface="Arial" pitchFamily="34" charset="0"/>
              </a:rPr>
              <a:t>Your text would </a:t>
            </a:r>
            <a:r>
              <a:rPr lang="en-US" sz="3600" smtClean="0">
                <a:cs typeface="Arial" pitchFamily="34" charset="0"/>
              </a:rPr>
              <a:t>go here</a:t>
            </a:r>
            <a:endParaRPr lang="en-US" sz="3600" dirty="0" smtClean="0">
              <a:cs typeface="Arial" pitchFamily="34" charset="0"/>
            </a:endParaRPr>
          </a:p>
        </p:txBody>
      </p:sp>
      <p:sp>
        <p:nvSpPr>
          <p:cNvPr id="64" name="TextBox 63"/>
          <p:cNvSpPr txBox="1"/>
          <p:nvPr/>
        </p:nvSpPr>
        <p:spPr>
          <a:xfrm>
            <a:off x="11954982" y="6543596"/>
            <a:ext cx="9257355" cy="646331"/>
          </a:xfrm>
          <a:prstGeom prst="rect">
            <a:avLst/>
          </a:prstGeom>
          <a:noFill/>
        </p:spPr>
        <p:txBody>
          <a:bodyPr wrap="square" rtlCol="0">
            <a:spAutoFit/>
          </a:bodyPr>
          <a:lstStyle/>
          <a:p>
            <a:r>
              <a:rPr lang="en-US" sz="3600" dirty="0" smtClean="0">
                <a:cs typeface="Arial" pitchFamily="34" charset="0"/>
              </a:rPr>
              <a:t>Your text would go here</a:t>
            </a:r>
            <a:r>
              <a:rPr lang="en-US" sz="3600" smtClean="0">
                <a:cs typeface="Arial" pitchFamily="34" charset="0"/>
              </a:rPr>
              <a:t>. </a:t>
            </a:r>
            <a:endParaRPr lang="en-US" sz="3600" dirty="0" smtClean="0">
              <a:cs typeface="Arial" pitchFamily="34" charset="0"/>
            </a:endParaRPr>
          </a:p>
        </p:txBody>
      </p:sp>
      <p:sp>
        <p:nvSpPr>
          <p:cNvPr id="66" name="TextBox 65"/>
          <p:cNvSpPr txBox="1"/>
          <p:nvPr/>
        </p:nvSpPr>
        <p:spPr>
          <a:xfrm>
            <a:off x="22731963" y="6477000"/>
            <a:ext cx="9212114" cy="646331"/>
          </a:xfrm>
          <a:prstGeom prst="rect">
            <a:avLst/>
          </a:prstGeom>
          <a:noFill/>
        </p:spPr>
        <p:txBody>
          <a:bodyPr wrap="square" rtlCol="0">
            <a:spAutoFit/>
          </a:bodyPr>
          <a:lstStyle/>
          <a:p>
            <a:r>
              <a:rPr lang="en-US" sz="3600" dirty="0">
                <a:cs typeface="Arial" pitchFamily="34" charset="0"/>
              </a:rPr>
              <a:t>Your text would </a:t>
            </a:r>
            <a:r>
              <a:rPr lang="en-US" sz="3600">
                <a:cs typeface="Arial" pitchFamily="34" charset="0"/>
              </a:rPr>
              <a:t>go </a:t>
            </a:r>
            <a:r>
              <a:rPr lang="en-US" sz="3600" smtClean="0">
                <a:cs typeface="Arial" pitchFamily="34" charset="0"/>
              </a:rPr>
              <a:t>here.</a:t>
            </a:r>
            <a:endParaRPr lang="en-US" sz="3600" dirty="0">
              <a:cs typeface="Arial" pitchFamily="34" charset="0"/>
            </a:endParaRPr>
          </a:p>
        </p:txBody>
      </p:sp>
      <p:pic>
        <p:nvPicPr>
          <p:cNvPr id="73" name="Picture 7" descr="W:\Templates\Test Templates\Scientific Posters\University of Louisville\Logos\UnivOfLouisville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1" y="3630779"/>
            <a:ext cx="5381805" cy="1191196"/>
          </a:xfrm>
          <a:prstGeom prst="rect">
            <a:avLst/>
          </a:prstGeom>
          <a:noFill/>
          <a:extLst>
            <a:ext uri="{909E8E84-426E-40DD-AFC4-6F175D3DCCD1}">
              <a14:hiddenFill xmlns:a14="http://schemas.microsoft.com/office/drawing/2010/main">
                <a:solidFill>
                  <a:srgbClr val="FFFFFF"/>
                </a:solidFill>
              </a14:hiddenFill>
            </a:ext>
          </a:extLst>
        </p:spPr>
      </p:pic>
      <p:sp>
        <p:nvSpPr>
          <p:cNvPr id="74" name="TextBox 73"/>
          <p:cNvSpPr txBox="1"/>
          <p:nvPr/>
        </p:nvSpPr>
        <p:spPr>
          <a:xfrm>
            <a:off x="564389" y="654514"/>
            <a:ext cx="31741496" cy="2554545"/>
          </a:xfrm>
          <a:prstGeom prst="rect">
            <a:avLst/>
          </a:prstGeom>
          <a:noFill/>
        </p:spPr>
        <p:txBody>
          <a:bodyPr wrap="square" rtlCol="0">
            <a:spAutoFit/>
          </a:bodyPr>
          <a:lstStyle/>
          <a:p>
            <a:pPr algn="ctr"/>
            <a:r>
              <a:rPr lang="en-US" sz="8000" b="1" smtClean="0">
                <a:cs typeface="Arial" pitchFamily="34" charset="0"/>
              </a:rPr>
              <a:t>Your poster title goes here - templates provided courtesy of Graphicsland</a:t>
            </a:r>
          </a:p>
          <a:p>
            <a:pPr algn="ctr"/>
            <a:r>
              <a:rPr lang="en-US" sz="8000" b="1" smtClean="0">
                <a:cs typeface="Arial" pitchFamily="34" charset="0"/>
              </a:rPr>
              <a:t>and Makesigns.com, Enjoy!</a:t>
            </a:r>
            <a:endParaRPr lang="en-US" sz="8000" b="1" dirty="0" smtClean="0">
              <a:cs typeface="Arial" pitchFamily="34" charset="0"/>
            </a:endParaRPr>
          </a:p>
        </p:txBody>
      </p:sp>
      <p:sp>
        <p:nvSpPr>
          <p:cNvPr id="75" name="TextBox 74"/>
          <p:cNvSpPr txBox="1"/>
          <p:nvPr/>
        </p:nvSpPr>
        <p:spPr>
          <a:xfrm>
            <a:off x="564389" y="3169114"/>
            <a:ext cx="31741496" cy="923330"/>
          </a:xfrm>
          <a:prstGeom prst="rect">
            <a:avLst/>
          </a:prstGeom>
          <a:noFill/>
        </p:spPr>
        <p:txBody>
          <a:bodyPr wrap="square" rtlCol="0">
            <a:spAutoFit/>
          </a:bodyPr>
          <a:lstStyle/>
          <a:p>
            <a:pPr algn="ctr"/>
            <a:r>
              <a:rPr lang="en-US" sz="5400" b="1" smtClean="0">
                <a:cs typeface="Arial" pitchFamily="34" charset="0"/>
              </a:rPr>
              <a:t>Authors Information Goes Here</a:t>
            </a:r>
            <a:endParaRPr lang="en-US" sz="5400" b="1" dirty="0" smtClean="0">
              <a:cs typeface="Arial" pitchFamily="34" charset="0"/>
            </a:endParaRPr>
          </a:p>
        </p:txBody>
      </p:sp>
      <p:sp>
        <p:nvSpPr>
          <p:cNvPr id="58" name="Rectangle 57"/>
          <p:cNvSpPr/>
          <p:nvPr/>
        </p:nvSpPr>
        <p:spPr>
          <a:xfrm>
            <a:off x="1295400" y="0"/>
            <a:ext cx="30327600" cy="654514"/>
          </a:xfrm>
          <a:prstGeom prst="rect">
            <a:avLst/>
          </a:prstGeom>
          <a:gradFill flip="none" rotWithShape="1">
            <a:gsLst>
              <a:gs pos="37000">
                <a:srgbClr val="E31B23"/>
              </a:gs>
              <a:gs pos="0">
                <a:srgbClr val="E31B23">
                  <a:lumMod val="69000"/>
                  <a:lumOff val="31000"/>
                </a:srgbClr>
              </a:gs>
              <a:gs pos="81000">
                <a:srgbClr val="AD0000"/>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1295400" y="38035344"/>
            <a:ext cx="30327600" cy="369456"/>
          </a:xfrm>
          <a:prstGeom prst="rect">
            <a:avLst/>
          </a:prstGeom>
          <a:gradFill flip="none" rotWithShape="1">
            <a:gsLst>
              <a:gs pos="37000">
                <a:srgbClr val="E31B23"/>
              </a:gs>
              <a:gs pos="0">
                <a:srgbClr val="E31B23">
                  <a:lumMod val="69000"/>
                  <a:lumOff val="31000"/>
                </a:srgbClr>
              </a:gs>
              <a:gs pos="81000">
                <a:srgbClr val="AD0000"/>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2" name="Picture 2" descr="W:\Templates\Test Templates\Scientific Posters\University of Louisville\Logos\UL.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792063" y="3209059"/>
            <a:ext cx="3152014" cy="1925667"/>
          </a:xfrm>
          <a:prstGeom prst="rect">
            <a:avLst/>
          </a:prstGeom>
          <a:noFill/>
          <a:extLst>
            <a:ext uri="{909E8E84-426E-40DD-AFC4-6F175D3DCCD1}">
              <a14:hiddenFill xmlns:a14="http://schemas.microsoft.com/office/drawing/2010/main">
                <a:solidFill>
                  <a:srgbClr val="FFFFFF"/>
                </a:solidFill>
              </a14:hiddenFill>
            </a:ext>
          </a:extLst>
        </p:spPr>
      </p:pic>
      <p:sp>
        <p:nvSpPr>
          <p:cNvPr id="83" name="Rectangle 82"/>
          <p:cNvSpPr/>
          <p:nvPr/>
        </p:nvSpPr>
        <p:spPr>
          <a:xfrm>
            <a:off x="563774" y="29382661"/>
            <a:ext cx="10193958" cy="762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smtClean="0"/>
              <a:t>Materials &amp; Methods</a:t>
            </a:r>
            <a:endParaRPr lang="en-US" sz="4000" dirty="0"/>
          </a:p>
        </p:txBody>
      </p:sp>
      <p:sp>
        <p:nvSpPr>
          <p:cNvPr id="85" name="Rectangle 84"/>
          <p:cNvSpPr/>
          <p:nvPr/>
        </p:nvSpPr>
        <p:spPr>
          <a:xfrm>
            <a:off x="22287097" y="13850386"/>
            <a:ext cx="10193958" cy="762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smtClean="0"/>
              <a:t>Conclusion</a:t>
            </a:r>
            <a:endParaRPr lang="en-US" sz="4000" dirty="0"/>
          </a:p>
        </p:txBody>
      </p:sp>
      <p:pic>
        <p:nvPicPr>
          <p:cNvPr id="29" name="Picture 6" descr="W:\Templates\Test Templates\Scientific Posters\University of Louisville\Logos\UL_white.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28000" y="3541790"/>
            <a:ext cx="5065493" cy="3068124"/>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7" descr="W:\Templates\Test Templates\Scientific Posters\University of Louisville\Logos\UnivOfLouisville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28000" y="7379600"/>
            <a:ext cx="8090975" cy="1790837"/>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W:\Templates\Test Templates\Scientific Posters\University of Louisville\Logos\UL.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28000" y="64973"/>
            <a:ext cx="5080991" cy="3104141"/>
          </a:xfrm>
          <a:prstGeom prst="rect">
            <a:avLst/>
          </a:prstGeom>
          <a:noFill/>
          <a:extLst>
            <a:ext uri="{909E8E84-426E-40DD-AFC4-6F175D3DCCD1}">
              <a14:hiddenFill xmlns:a14="http://schemas.microsoft.com/office/drawing/2010/main">
                <a:solidFill>
                  <a:srgbClr val="FFFFFF"/>
                </a:solidFill>
              </a14:hiddenFill>
            </a:ext>
          </a:extLst>
        </p:spPr>
      </p:pic>
      <p:sp>
        <p:nvSpPr>
          <p:cNvPr id="32" name="TextBox 31"/>
          <p:cNvSpPr txBox="1"/>
          <p:nvPr/>
        </p:nvSpPr>
        <p:spPr>
          <a:xfrm>
            <a:off x="1219200" y="22326600"/>
            <a:ext cx="9194380" cy="646331"/>
          </a:xfrm>
          <a:prstGeom prst="rect">
            <a:avLst/>
          </a:prstGeom>
          <a:noFill/>
        </p:spPr>
        <p:txBody>
          <a:bodyPr wrap="square" rtlCol="0">
            <a:spAutoFit/>
          </a:bodyPr>
          <a:lstStyle/>
          <a:p>
            <a:r>
              <a:rPr lang="en-US" sz="3600" dirty="0" smtClean="0">
                <a:cs typeface="Arial" pitchFamily="34" charset="0"/>
              </a:rPr>
              <a:t>Your text would </a:t>
            </a:r>
            <a:r>
              <a:rPr lang="en-US" sz="3600" smtClean="0">
                <a:cs typeface="Arial" pitchFamily="34" charset="0"/>
              </a:rPr>
              <a:t>go here</a:t>
            </a:r>
            <a:endParaRPr lang="en-US" sz="3600" dirty="0" smtClean="0">
              <a:cs typeface="Arial" pitchFamily="34" charset="0"/>
            </a:endParaRPr>
          </a:p>
        </p:txBody>
      </p:sp>
      <p:sp>
        <p:nvSpPr>
          <p:cNvPr id="33" name="TextBox 32"/>
          <p:cNvSpPr txBox="1"/>
          <p:nvPr/>
        </p:nvSpPr>
        <p:spPr>
          <a:xfrm>
            <a:off x="11954982" y="18016573"/>
            <a:ext cx="9257355" cy="646331"/>
          </a:xfrm>
          <a:prstGeom prst="rect">
            <a:avLst/>
          </a:prstGeom>
          <a:noFill/>
        </p:spPr>
        <p:txBody>
          <a:bodyPr wrap="square" rtlCol="0">
            <a:spAutoFit/>
          </a:bodyPr>
          <a:lstStyle/>
          <a:p>
            <a:r>
              <a:rPr lang="en-US" sz="3600" dirty="0" smtClean="0">
                <a:cs typeface="Arial" pitchFamily="34" charset="0"/>
              </a:rPr>
              <a:t>Your text would go here</a:t>
            </a:r>
            <a:r>
              <a:rPr lang="en-US" sz="3600" smtClean="0">
                <a:cs typeface="Arial" pitchFamily="34" charset="0"/>
              </a:rPr>
              <a:t>. </a:t>
            </a:r>
            <a:endParaRPr lang="en-US" sz="3600" dirty="0" smtClean="0">
              <a:cs typeface="Arial" pitchFamily="34" charset="0"/>
            </a:endParaRPr>
          </a:p>
        </p:txBody>
      </p:sp>
      <p:sp>
        <p:nvSpPr>
          <p:cNvPr id="34" name="TextBox 33"/>
          <p:cNvSpPr txBox="1"/>
          <p:nvPr/>
        </p:nvSpPr>
        <p:spPr>
          <a:xfrm>
            <a:off x="22731963" y="14938708"/>
            <a:ext cx="9212114" cy="646331"/>
          </a:xfrm>
          <a:prstGeom prst="rect">
            <a:avLst/>
          </a:prstGeom>
          <a:noFill/>
        </p:spPr>
        <p:txBody>
          <a:bodyPr wrap="square" rtlCol="0">
            <a:spAutoFit/>
          </a:bodyPr>
          <a:lstStyle/>
          <a:p>
            <a:r>
              <a:rPr lang="en-US" sz="3600" dirty="0">
                <a:cs typeface="Arial" pitchFamily="34" charset="0"/>
              </a:rPr>
              <a:t>Your text would </a:t>
            </a:r>
            <a:r>
              <a:rPr lang="en-US" sz="3600">
                <a:cs typeface="Arial" pitchFamily="34" charset="0"/>
              </a:rPr>
              <a:t>go </a:t>
            </a:r>
            <a:r>
              <a:rPr lang="en-US" sz="3600" smtClean="0">
                <a:cs typeface="Arial" pitchFamily="34" charset="0"/>
              </a:rPr>
              <a:t>here.</a:t>
            </a:r>
            <a:endParaRPr lang="en-US" sz="3600" dirty="0">
              <a:cs typeface="Arial" pitchFamily="34" charset="0"/>
            </a:endParaRPr>
          </a:p>
        </p:txBody>
      </p:sp>
      <p:sp>
        <p:nvSpPr>
          <p:cNvPr id="35" name="TextBox 34"/>
          <p:cNvSpPr txBox="1"/>
          <p:nvPr/>
        </p:nvSpPr>
        <p:spPr>
          <a:xfrm>
            <a:off x="1219200" y="30632400"/>
            <a:ext cx="9194380" cy="646331"/>
          </a:xfrm>
          <a:prstGeom prst="rect">
            <a:avLst/>
          </a:prstGeom>
          <a:noFill/>
        </p:spPr>
        <p:txBody>
          <a:bodyPr wrap="square" rtlCol="0">
            <a:spAutoFit/>
          </a:bodyPr>
          <a:lstStyle/>
          <a:p>
            <a:r>
              <a:rPr lang="en-US" sz="3600" dirty="0" smtClean="0">
                <a:cs typeface="Arial" pitchFamily="34" charset="0"/>
              </a:rPr>
              <a:t>Your text would </a:t>
            </a:r>
            <a:r>
              <a:rPr lang="en-US" sz="3600" smtClean="0">
                <a:cs typeface="Arial" pitchFamily="34" charset="0"/>
              </a:rPr>
              <a:t>go here</a:t>
            </a:r>
            <a:endParaRPr lang="en-US" sz="3600" dirty="0" smtClean="0">
              <a:cs typeface="Arial" pitchFamily="34" charset="0"/>
            </a:endParaRPr>
          </a:p>
        </p:txBody>
      </p:sp>
      <p:sp>
        <p:nvSpPr>
          <p:cNvPr id="36" name="Text Box 48"/>
          <p:cNvSpPr txBox="1">
            <a:spLocks noChangeArrowheads="1"/>
          </p:cNvSpPr>
          <p:nvPr/>
        </p:nvSpPr>
        <p:spPr bwMode="auto">
          <a:xfrm>
            <a:off x="4229100" y="11877675"/>
            <a:ext cx="24460200" cy="14649450"/>
          </a:xfrm>
          <a:prstGeom prst="rect">
            <a:avLst/>
          </a:prstGeom>
          <a:solidFill>
            <a:srgbClr val="EAEAEA"/>
          </a:solidFill>
          <a:ln w="381000">
            <a:solidFill>
              <a:srgbClr val="FF0000"/>
            </a:solidFill>
            <a:miter lim="800000"/>
            <a:headEnd/>
            <a:tailEnd/>
          </a:ln>
        </p:spPr>
        <p:txBody>
          <a:bodyPr lIns="365760" tIns="365760" rIns="365760" bIns="365760">
            <a:spAutoFit/>
          </a:bodyPr>
          <a:lstStyle>
            <a:defPPr>
              <a:defRPr lang="en-US"/>
            </a:defPPr>
            <a:lvl1pPr marL="0" algn="l" defTabSz="3756396" rtl="0" eaLnBrk="1" latinLnBrk="0" hangingPunct="1">
              <a:defRPr sz="7400" kern="1200">
                <a:solidFill>
                  <a:schemeClr val="tx1"/>
                </a:solidFill>
                <a:latin typeface="+mn-lt"/>
                <a:ea typeface="+mn-ea"/>
                <a:cs typeface="+mn-cs"/>
              </a:defRPr>
            </a:lvl1pPr>
            <a:lvl2pPr marL="1878198" algn="l" defTabSz="3756396" rtl="0" eaLnBrk="1" latinLnBrk="0" hangingPunct="1">
              <a:defRPr sz="7400" kern="1200">
                <a:solidFill>
                  <a:schemeClr val="tx1"/>
                </a:solidFill>
                <a:latin typeface="+mn-lt"/>
                <a:ea typeface="+mn-ea"/>
                <a:cs typeface="+mn-cs"/>
              </a:defRPr>
            </a:lvl2pPr>
            <a:lvl3pPr marL="3756396" algn="l" defTabSz="3756396" rtl="0" eaLnBrk="1" latinLnBrk="0" hangingPunct="1">
              <a:defRPr sz="7400" kern="1200">
                <a:solidFill>
                  <a:schemeClr val="tx1"/>
                </a:solidFill>
                <a:latin typeface="+mn-lt"/>
                <a:ea typeface="+mn-ea"/>
                <a:cs typeface="+mn-cs"/>
              </a:defRPr>
            </a:lvl3pPr>
            <a:lvl4pPr marL="5634594" algn="l" defTabSz="3756396" rtl="0" eaLnBrk="1" latinLnBrk="0" hangingPunct="1">
              <a:defRPr sz="7400" kern="1200">
                <a:solidFill>
                  <a:schemeClr val="tx1"/>
                </a:solidFill>
                <a:latin typeface="+mn-lt"/>
                <a:ea typeface="+mn-ea"/>
                <a:cs typeface="+mn-cs"/>
              </a:defRPr>
            </a:lvl4pPr>
            <a:lvl5pPr marL="7512797" algn="l" defTabSz="3756396" rtl="0" eaLnBrk="1" latinLnBrk="0" hangingPunct="1">
              <a:defRPr sz="7400" kern="1200">
                <a:solidFill>
                  <a:schemeClr val="tx1"/>
                </a:solidFill>
                <a:latin typeface="+mn-lt"/>
                <a:ea typeface="+mn-ea"/>
                <a:cs typeface="+mn-cs"/>
              </a:defRPr>
            </a:lvl5pPr>
            <a:lvl6pPr marL="9390995" algn="l" defTabSz="3756396" rtl="0" eaLnBrk="1" latinLnBrk="0" hangingPunct="1">
              <a:defRPr sz="7400" kern="1200">
                <a:solidFill>
                  <a:schemeClr val="tx1"/>
                </a:solidFill>
                <a:latin typeface="+mn-lt"/>
                <a:ea typeface="+mn-ea"/>
                <a:cs typeface="+mn-cs"/>
              </a:defRPr>
            </a:lvl6pPr>
            <a:lvl7pPr marL="11269197" algn="l" defTabSz="3756396" rtl="0" eaLnBrk="1" latinLnBrk="0" hangingPunct="1">
              <a:defRPr sz="7400" kern="1200">
                <a:solidFill>
                  <a:schemeClr val="tx1"/>
                </a:solidFill>
                <a:latin typeface="+mn-lt"/>
                <a:ea typeface="+mn-ea"/>
                <a:cs typeface="+mn-cs"/>
              </a:defRPr>
            </a:lvl7pPr>
            <a:lvl8pPr marL="13147395" algn="l" defTabSz="3756396" rtl="0" eaLnBrk="1" latinLnBrk="0" hangingPunct="1">
              <a:defRPr sz="7400" kern="1200">
                <a:solidFill>
                  <a:schemeClr val="tx1"/>
                </a:solidFill>
                <a:latin typeface="+mn-lt"/>
                <a:ea typeface="+mn-ea"/>
                <a:cs typeface="+mn-cs"/>
              </a:defRPr>
            </a:lvl8pPr>
            <a:lvl9pPr marL="15025593" algn="l" defTabSz="3756396" rtl="0" eaLnBrk="1" latinLnBrk="0" hangingPunct="1">
              <a:defRPr sz="7400" kern="1200">
                <a:solidFill>
                  <a:schemeClr val="tx1"/>
                </a:solidFill>
                <a:latin typeface="+mn-lt"/>
                <a:ea typeface="+mn-ea"/>
                <a:cs typeface="+mn-cs"/>
              </a:defRPr>
            </a:lvl9pPr>
          </a:lstStyle>
          <a:p>
            <a:pPr eaLnBrk="1" hangingPunct="1"/>
            <a:r>
              <a:rPr lang="en-US" altLang="ja-JP" sz="4600" dirty="0">
                <a:latin typeface="Calibri" pitchFamily="34" charset="0"/>
                <a:ea typeface="MS PGothic" pitchFamily="34" charset="-128"/>
              </a:rPr>
              <a:t>This PowerPoint template complements of MakeSigns.com</a:t>
            </a:r>
          </a:p>
          <a:p>
            <a:pPr eaLnBrk="1" hangingPunct="1"/>
            <a:r>
              <a:rPr lang="en-US" altLang="ja-JP" sz="4600" dirty="0">
                <a:latin typeface="Calibri" pitchFamily="34" charset="0"/>
                <a:ea typeface="MS PGothic" pitchFamily="34" charset="-128"/>
              </a:rPr>
              <a:t> </a:t>
            </a:r>
          </a:p>
          <a:p>
            <a:pPr eaLnBrk="1" hangingPunct="1"/>
            <a:r>
              <a:rPr lang="en-US" altLang="ja-JP" sz="4600" dirty="0">
                <a:latin typeface="Calibri" pitchFamily="34" charset="0"/>
                <a:ea typeface="MS PGothic" pitchFamily="34" charset="-128"/>
              </a:rPr>
              <a:t>If you opened this file directly from a web browser, you’ll want to save it to your computer before adding your poster information.</a:t>
            </a:r>
            <a:br>
              <a:rPr lang="en-US" altLang="ja-JP" sz="4600" dirty="0">
                <a:latin typeface="Calibri" pitchFamily="34" charset="0"/>
                <a:ea typeface="MS PGothic" pitchFamily="34" charset="-128"/>
              </a:rPr>
            </a:br>
            <a:endParaRPr lang="en-US" altLang="ja-JP" sz="4600" dirty="0">
              <a:latin typeface="Calibri" pitchFamily="34" charset="0"/>
              <a:ea typeface="MS PGothic" pitchFamily="34" charset="-128"/>
            </a:endParaRPr>
          </a:p>
          <a:p>
            <a:pPr eaLnBrk="1" hangingPunct="1"/>
            <a:r>
              <a:rPr lang="en-US" altLang="ja-JP" sz="4600" dirty="0">
                <a:latin typeface="Calibri" pitchFamily="34" charset="0"/>
                <a:ea typeface="MS PGothic" pitchFamily="34" charset="-128"/>
              </a:rPr>
              <a:t>This template has a page size of </a:t>
            </a:r>
            <a:r>
              <a:rPr lang="en-US" altLang="ja-JP" sz="4600" b="1" dirty="0">
                <a:latin typeface="Calibri" pitchFamily="34" charset="0"/>
                <a:ea typeface="MS PGothic" pitchFamily="34" charset="-128"/>
              </a:rPr>
              <a:t>36”x </a:t>
            </a:r>
            <a:r>
              <a:rPr lang="en-US" altLang="ja-JP" sz="4600" b="1" dirty="0" smtClean="0">
                <a:latin typeface="Calibri" pitchFamily="34" charset="0"/>
                <a:ea typeface="MS PGothic" pitchFamily="34" charset="-128"/>
              </a:rPr>
              <a:t>42”</a:t>
            </a:r>
            <a:r>
              <a:rPr lang="en-US" altLang="ja-JP" sz="4600" dirty="0" smtClean="0">
                <a:latin typeface="Calibri" pitchFamily="34" charset="0"/>
                <a:ea typeface="MS PGothic" pitchFamily="34" charset="-128"/>
              </a:rPr>
              <a:t>. </a:t>
            </a:r>
            <a:r>
              <a:rPr lang="en-US" altLang="ja-JP" sz="4600" dirty="0">
                <a:latin typeface="Calibri" pitchFamily="34" charset="0"/>
                <a:ea typeface="MS PGothic" pitchFamily="34" charset="-128"/>
              </a:rPr>
              <a:t>When uploaded at MakeSigns.com, this template can be used to order posters in the following sizes: </a:t>
            </a:r>
            <a:r>
              <a:rPr lang="en-US" altLang="ja-JP" sz="4600" b="1" dirty="0">
                <a:latin typeface="Calibri" pitchFamily="34" charset="0"/>
                <a:ea typeface="MS PGothic" pitchFamily="34" charset="-128"/>
              </a:rPr>
              <a:t>36”x </a:t>
            </a:r>
            <a:r>
              <a:rPr lang="en-US" altLang="ja-JP" sz="4600" b="1" dirty="0" smtClean="0">
                <a:latin typeface="Calibri" pitchFamily="34" charset="0"/>
                <a:ea typeface="MS PGothic" pitchFamily="34" charset="-128"/>
              </a:rPr>
              <a:t>42”, </a:t>
            </a:r>
            <a:r>
              <a:rPr lang="en-US" altLang="ja-JP" sz="4600" b="1" dirty="0">
                <a:latin typeface="Calibri" pitchFamily="34" charset="0"/>
                <a:ea typeface="MS PGothic" pitchFamily="34" charset="-128"/>
              </a:rPr>
              <a:t>42”x </a:t>
            </a:r>
            <a:r>
              <a:rPr lang="en-US" altLang="ja-JP" sz="4600" b="1" dirty="0" smtClean="0">
                <a:latin typeface="Calibri" pitchFamily="34" charset="0"/>
                <a:ea typeface="MS PGothic" pitchFamily="34" charset="-128"/>
              </a:rPr>
              <a:t>549”, </a:t>
            </a:r>
            <a:r>
              <a:rPr lang="en-US" altLang="ja-JP" sz="4600" b="1" dirty="0">
                <a:latin typeface="Calibri" pitchFamily="34" charset="0"/>
                <a:ea typeface="MS PGothic" pitchFamily="34" charset="-128"/>
              </a:rPr>
              <a:t>48”x </a:t>
            </a:r>
            <a:r>
              <a:rPr lang="en-US" altLang="ja-JP" sz="4600" b="1" dirty="0" smtClean="0">
                <a:latin typeface="Calibri" pitchFamily="34" charset="0"/>
                <a:ea typeface="MS PGothic" pitchFamily="34" charset="-128"/>
              </a:rPr>
              <a:t>56”, and 24”x 28.</a:t>
            </a:r>
            <a:r>
              <a:rPr lang="en-US" altLang="ja-JP" sz="4600" b="1" dirty="0">
                <a:latin typeface="Calibri" pitchFamily="34" charset="0"/>
                <a:ea typeface="MS PGothic" pitchFamily="34" charset="-128"/>
              </a:rPr>
              <a:t/>
            </a:r>
            <a:br>
              <a:rPr lang="en-US" altLang="ja-JP" sz="4600" b="1" dirty="0">
                <a:latin typeface="Calibri" pitchFamily="34" charset="0"/>
                <a:ea typeface="MS PGothic" pitchFamily="34" charset="-128"/>
              </a:rPr>
            </a:br>
            <a:endParaRPr lang="en-US" altLang="ja-JP" sz="4600" dirty="0">
              <a:latin typeface="Calibri" pitchFamily="34" charset="0"/>
              <a:ea typeface="MS PGothic" pitchFamily="34" charset="-128"/>
            </a:endParaRPr>
          </a:p>
          <a:p>
            <a:pPr eaLnBrk="1" hangingPunct="1"/>
            <a:r>
              <a:rPr lang="en-US" altLang="ja-JP" sz="4600" dirty="0">
                <a:latin typeface="Calibri" pitchFamily="34" charset="0"/>
                <a:ea typeface="MS PGothic" pitchFamily="34" charset="-128"/>
              </a:rPr>
              <a:t>We recommend that you avoid changing the page size of the template. Please keep in mind, if you do change the page size it will alter the available print sizes listed above.</a:t>
            </a:r>
          </a:p>
          <a:p>
            <a:pPr eaLnBrk="1" hangingPunct="1"/>
            <a:r>
              <a:rPr lang="en-US" altLang="ja-JP" sz="4600" dirty="0">
                <a:latin typeface="Calibri" pitchFamily="34" charset="0"/>
                <a:ea typeface="MS PGothic" pitchFamily="34" charset="-128"/>
              </a:rPr>
              <a:t>Any changes to the template size should be done before entering your information.</a:t>
            </a:r>
          </a:p>
          <a:p>
            <a:pPr eaLnBrk="1" hangingPunct="1"/>
            <a:r>
              <a:rPr lang="en-US" altLang="ja-JP" sz="4600" dirty="0">
                <a:latin typeface="Calibri" pitchFamily="34" charset="0"/>
                <a:ea typeface="MS PGothic" pitchFamily="34" charset="-128"/>
              </a:rPr>
              <a:t>If you have any questions about </a:t>
            </a:r>
            <a:r>
              <a:rPr lang="en-US" altLang="ja-JP" sz="4600" dirty="0">
                <a:latin typeface="Calibri" pitchFamily="34" charset="0"/>
                <a:ea typeface="MS PGothic" pitchFamily="34" charset="-128"/>
                <a:hlinkClick r:id="rId5"/>
              </a:rPr>
              <a:t>creating a scientific poster</a:t>
            </a:r>
            <a:r>
              <a:rPr lang="en-US" altLang="ja-JP" sz="4600" dirty="0">
                <a:latin typeface="Calibri" pitchFamily="34" charset="0"/>
                <a:ea typeface="MS PGothic" pitchFamily="34" charset="-128"/>
              </a:rPr>
              <a:t>, visit MakeSigns.com or email us at </a:t>
            </a:r>
            <a:r>
              <a:rPr lang="en-US" altLang="ja-JP" sz="4600" dirty="0">
                <a:latin typeface="Calibri" pitchFamily="34" charset="0"/>
                <a:ea typeface="MS PGothic" pitchFamily="34" charset="-128"/>
                <a:hlinkClick r:id="rId6"/>
              </a:rPr>
              <a:t>support@graphicsland.com</a:t>
            </a:r>
            <a:r>
              <a:rPr lang="en-US" altLang="ja-JP" sz="4600" dirty="0">
                <a:latin typeface="Calibri" pitchFamily="34" charset="0"/>
                <a:ea typeface="MS PGothic" pitchFamily="34" charset="-128"/>
              </a:rPr>
              <a:t> </a:t>
            </a:r>
          </a:p>
          <a:p>
            <a:pPr eaLnBrk="1" hangingPunct="1"/>
            <a:endParaRPr lang="en-US" altLang="ja-JP" sz="4600" dirty="0">
              <a:latin typeface="Calibri" pitchFamily="34" charset="0"/>
              <a:ea typeface="MS PGothic" pitchFamily="34" charset="-128"/>
            </a:endParaRPr>
          </a:p>
          <a:p>
            <a:pPr eaLnBrk="1" hangingPunct="1"/>
            <a:r>
              <a:rPr lang="en-US" altLang="ja-JP" sz="4600" dirty="0">
                <a:latin typeface="Calibri" pitchFamily="34" charset="0"/>
                <a:ea typeface="MS PGothic" pitchFamily="34" charset="-128"/>
              </a:rPr>
              <a:t>We offer these scientific poster examples free of charge to help you create and design a poster presentation with ease.</a:t>
            </a:r>
          </a:p>
          <a:p>
            <a:pPr eaLnBrk="1" hangingPunct="1"/>
            <a:endParaRPr lang="en-US" altLang="ja-JP" sz="4600" dirty="0">
              <a:latin typeface="Calibri" pitchFamily="34" charset="0"/>
              <a:ea typeface="MS PGothic" pitchFamily="34" charset="-128"/>
            </a:endParaRPr>
          </a:p>
          <a:p>
            <a:pPr eaLnBrk="1" hangingPunct="1"/>
            <a:r>
              <a:rPr lang="en-US" altLang="ja-JP" sz="4600" b="1" dirty="0">
                <a:solidFill>
                  <a:srgbClr val="FF0000"/>
                </a:solidFill>
                <a:latin typeface="Calibri" pitchFamily="34" charset="0"/>
                <a:ea typeface="MS PGothic" pitchFamily="34" charset="-128"/>
              </a:rPr>
              <a:t>TO DELETE THIS BOX, CLICK ON THE RED BORDER AND PRESS THE DELETE KEY ON YOUR KEYBOARD.</a:t>
            </a:r>
          </a:p>
          <a:p>
            <a:pPr algn="r" eaLnBrk="1" hangingPunct="1"/>
            <a:r>
              <a:rPr lang="en-US" altLang="ja-JP" sz="3000" dirty="0">
                <a:latin typeface="Calibri" pitchFamily="34" charset="0"/>
                <a:ea typeface="MS PGothic" pitchFamily="34" charset="-128"/>
              </a:rPr>
              <a:t>©</a:t>
            </a:r>
            <a:r>
              <a:rPr lang="en-US" altLang="ja-JP" sz="3000" dirty="0" smtClean="0">
                <a:latin typeface="Calibri" pitchFamily="34" charset="0"/>
                <a:ea typeface="MS PGothic" pitchFamily="34" charset="-128"/>
              </a:rPr>
              <a:t>2014 </a:t>
            </a:r>
            <a:r>
              <a:rPr lang="en-US" altLang="ja-JP" sz="3000" dirty="0" err="1">
                <a:latin typeface="Calibri" pitchFamily="34" charset="0"/>
                <a:ea typeface="MS PGothic" pitchFamily="34" charset="-128"/>
              </a:rPr>
              <a:t>Graphicsland</a:t>
            </a:r>
            <a:endParaRPr lang="en-US" sz="3000" dirty="0">
              <a:latin typeface="Calibri" pitchFamily="34" charset="0"/>
            </a:endParaRPr>
          </a:p>
        </p:txBody>
      </p:sp>
    </p:spTree>
    <p:extLst>
      <p:ext uri="{BB962C8B-B14F-4D97-AF65-F5344CB8AC3E}">
        <p14:creationId xmlns:p14="http://schemas.microsoft.com/office/powerpoint/2010/main" val="3969001980"/>
      </p:ext>
    </p:extLst>
  </p:cSld>
  <p:clrMapOvr>
    <a:masterClrMapping/>
  </p:clrMapOvr>
</p:sld>
</file>

<file path=ppt/theme/theme1.xml><?xml version="1.0" encoding="utf-8"?>
<a:theme xmlns:a="http://schemas.openxmlformats.org/drawingml/2006/main" name="Office Theme">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104</Words>
  <Application>Microsoft Office PowerPoint</Application>
  <PresentationFormat>Custom</PresentationFormat>
  <Paragraphs>29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jessie</dc:creator>
  <cp:lastModifiedBy>JustinD</cp:lastModifiedBy>
  <cp:revision>13</cp:revision>
  <dcterms:created xsi:type="dcterms:W3CDTF">2014-03-20T14:48:49Z</dcterms:created>
  <dcterms:modified xsi:type="dcterms:W3CDTF">2014-03-21T16:55:51Z</dcterms:modified>
</cp:coreProperties>
</file>