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9377600" cy="32918400"/>
  <p:notesSz cx="7010400" cy="9271000"/>
  <p:defaultTextStyle>
    <a:defPPr>
      <a:defRPr lang="en-US"/>
    </a:defPPr>
    <a:lvl1pPr marL="0" algn="l" defTabSz="4702530" rtl="0" eaLnBrk="1" latinLnBrk="0" hangingPunct="1">
      <a:defRPr sz="9300" kern="1200">
        <a:solidFill>
          <a:schemeClr val="tx1"/>
        </a:solidFill>
        <a:latin typeface="+mn-lt"/>
        <a:ea typeface="+mn-ea"/>
        <a:cs typeface="+mn-cs"/>
      </a:defRPr>
    </a:lvl1pPr>
    <a:lvl2pPr marL="2351265" algn="l" defTabSz="4702530" rtl="0" eaLnBrk="1" latinLnBrk="0" hangingPunct="1">
      <a:defRPr sz="9300" kern="1200">
        <a:solidFill>
          <a:schemeClr val="tx1"/>
        </a:solidFill>
        <a:latin typeface="+mn-lt"/>
        <a:ea typeface="+mn-ea"/>
        <a:cs typeface="+mn-cs"/>
      </a:defRPr>
    </a:lvl2pPr>
    <a:lvl3pPr marL="4702530" algn="l" defTabSz="4702530" rtl="0" eaLnBrk="1" latinLnBrk="0" hangingPunct="1">
      <a:defRPr sz="9300" kern="1200">
        <a:solidFill>
          <a:schemeClr val="tx1"/>
        </a:solidFill>
        <a:latin typeface="+mn-lt"/>
        <a:ea typeface="+mn-ea"/>
        <a:cs typeface="+mn-cs"/>
      </a:defRPr>
    </a:lvl3pPr>
    <a:lvl4pPr marL="7053796" algn="l" defTabSz="4702530" rtl="0" eaLnBrk="1" latinLnBrk="0" hangingPunct="1">
      <a:defRPr sz="9300" kern="1200">
        <a:solidFill>
          <a:schemeClr val="tx1"/>
        </a:solidFill>
        <a:latin typeface="+mn-lt"/>
        <a:ea typeface="+mn-ea"/>
        <a:cs typeface="+mn-cs"/>
      </a:defRPr>
    </a:lvl4pPr>
    <a:lvl5pPr marL="9405061" algn="l" defTabSz="4702530" rtl="0" eaLnBrk="1" latinLnBrk="0" hangingPunct="1">
      <a:defRPr sz="9300" kern="1200">
        <a:solidFill>
          <a:schemeClr val="tx1"/>
        </a:solidFill>
        <a:latin typeface="+mn-lt"/>
        <a:ea typeface="+mn-ea"/>
        <a:cs typeface="+mn-cs"/>
      </a:defRPr>
    </a:lvl5pPr>
    <a:lvl6pPr marL="11756326" algn="l" defTabSz="4702530" rtl="0" eaLnBrk="1" latinLnBrk="0" hangingPunct="1">
      <a:defRPr sz="9300" kern="1200">
        <a:solidFill>
          <a:schemeClr val="tx1"/>
        </a:solidFill>
        <a:latin typeface="+mn-lt"/>
        <a:ea typeface="+mn-ea"/>
        <a:cs typeface="+mn-cs"/>
      </a:defRPr>
    </a:lvl6pPr>
    <a:lvl7pPr marL="14107591" algn="l" defTabSz="4702530" rtl="0" eaLnBrk="1" latinLnBrk="0" hangingPunct="1">
      <a:defRPr sz="9300" kern="1200">
        <a:solidFill>
          <a:schemeClr val="tx1"/>
        </a:solidFill>
        <a:latin typeface="+mn-lt"/>
        <a:ea typeface="+mn-ea"/>
        <a:cs typeface="+mn-cs"/>
      </a:defRPr>
    </a:lvl7pPr>
    <a:lvl8pPr marL="16458858" algn="l" defTabSz="4702530" rtl="0" eaLnBrk="1" latinLnBrk="0" hangingPunct="1">
      <a:defRPr sz="9300" kern="1200">
        <a:solidFill>
          <a:schemeClr val="tx1"/>
        </a:solidFill>
        <a:latin typeface="+mn-lt"/>
        <a:ea typeface="+mn-ea"/>
        <a:cs typeface="+mn-cs"/>
      </a:defRPr>
    </a:lvl8pPr>
    <a:lvl9pPr marL="18810123" algn="l" defTabSz="4702530" rtl="0" eaLnBrk="1" latinLnBrk="0" hangingPunct="1">
      <a:defRPr sz="9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E94"/>
    <a:srgbClr val="E3163D"/>
    <a:srgbClr val="0B2F63"/>
    <a:srgbClr val="004D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68" autoAdjust="0"/>
  </p:normalViewPr>
  <p:slideViewPr>
    <p:cSldViewPr>
      <p:cViewPr>
        <p:scale>
          <a:sx n="20" d="100"/>
          <a:sy n="20" d="100"/>
        </p:scale>
        <p:origin x="-1680" y="-654"/>
      </p:cViewPr>
      <p:guideLst>
        <p:guide orient="horz" pos="10368"/>
        <p:guide pos="155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Before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4D94"/>
              </a:solidFill>
            </c:spPr>
          </c:dPt>
          <c:dPt>
            <c:idx val="1"/>
            <c:bubble3D val="0"/>
            <c:spPr>
              <a:solidFill>
                <a:srgbClr val="E3163D"/>
              </a:solidFill>
            </c:spPr>
          </c:dPt>
          <c:dPt>
            <c:idx val="2"/>
            <c:bubble3D val="0"/>
            <c:spPr>
              <a:solidFill>
                <a:schemeClr val="bg1">
                  <a:lumMod val="95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After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4D94"/>
              </a:solidFill>
            </c:spPr>
          </c:dPt>
          <c:dPt>
            <c:idx val="1"/>
            <c:bubble3D val="0"/>
            <c:spPr>
              <a:solidFill>
                <a:srgbClr val="E3163D"/>
              </a:solidFill>
            </c:spPr>
          </c:dPt>
          <c:dPt>
            <c:idx val="2"/>
            <c:bubble3D val="0"/>
            <c:spPr>
              <a:solidFill>
                <a:schemeClr val="bg1">
                  <a:lumMod val="95000"/>
                </a:schemeClr>
              </a:solidFill>
            </c:spPr>
          </c:dPt>
          <c:dPt>
            <c:idx val="3"/>
            <c:bubble3D val="0"/>
            <c:spPr>
              <a:solidFill>
                <a:schemeClr val="bg1">
                  <a:lumMod val="50000"/>
                </a:schemeClr>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10226043"/>
            <a:ext cx="4197096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406640" y="18653760"/>
            <a:ext cx="34564320" cy="8412480"/>
          </a:xfrm>
        </p:spPr>
        <p:txBody>
          <a:bodyPr/>
          <a:lstStyle>
            <a:lvl1pPr marL="0" indent="0" algn="ctr">
              <a:buNone/>
              <a:defRPr>
                <a:solidFill>
                  <a:schemeClr val="tx1">
                    <a:tint val="75000"/>
                  </a:schemeClr>
                </a:solidFill>
              </a:defRPr>
            </a:lvl1pPr>
            <a:lvl2pPr marL="2351265" indent="0" algn="ctr">
              <a:buNone/>
              <a:defRPr>
                <a:solidFill>
                  <a:schemeClr val="tx1">
                    <a:tint val="75000"/>
                  </a:schemeClr>
                </a:solidFill>
              </a:defRPr>
            </a:lvl2pPr>
            <a:lvl3pPr marL="4702530" indent="0" algn="ctr">
              <a:buNone/>
              <a:defRPr>
                <a:solidFill>
                  <a:schemeClr val="tx1">
                    <a:tint val="75000"/>
                  </a:schemeClr>
                </a:solidFill>
              </a:defRPr>
            </a:lvl3pPr>
            <a:lvl4pPr marL="7053796" indent="0" algn="ctr">
              <a:buNone/>
              <a:defRPr>
                <a:solidFill>
                  <a:schemeClr val="tx1">
                    <a:tint val="75000"/>
                  </a:schemeClr>
                </a:solidFill>
              </a:defRPr>
            </a:lvl4pPr>
            <a:lvl5pPr marL="9405061" indent="0" algn="ctr">
              <a:buNone/>
              <a:defRPr>
                <a:solidFill>
                  <a:schemeClr val="tx1">
                    <a:tint val="75000"/>
                  </a:schemeClr>
                </a:solidFill>
              </a:defRPr>
            </a:lvl5pPr>
            <a:lvl6pPr marL="11756326" indent="0" algn="ctr">
              <a:buNone/>
              <a:defRPr>
                <a:solidFill>
                  <a:schemeClr val="tx1">
                    <a:tint val="75000"/>
                  </a:schemeClr>
                </a:solidFill>
              </a:defRPr>
            </a:lvl6pPr>
            <a:lvl7pPr marL="14107591" indent="0" algn="ctr">
              <a:buNone/>
              <a:defRPr>
                <a:solidFill>
                  <a:schemeClr val="tx1">
                    <a:tint val="75000"/>
                  </a:schemeClr>
                </a:solidFill>
              </a:defRPr>
            </a:lvl7pPr>
            <a:lvl8pPr marL="16458858" indent="0" algn="ctr">
              <a:buNone/>
              <a:defRPr>
                <a:solidFill>
                  <a:schemeClr val="tx1">
                    <a:tint val="75000"/>
                  </a:schemeClr>
                </a:solidFill>
              </a:defRPr>
            </a:lvl8pPr>
            <a:lvl9pPr marL="1881012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39837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231681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1835768" y="4221482"/>
            <a:ext cx="53329520" cy="8987790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847198" y="4221482"/>
            <a:ext cx="159165610" cy="8987790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143109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4158826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00490" y="21153123"/>
            <a:ext cx="41970960" cy="6537960"/>
          </a:xfrm>
        </p:spPr>
        <p:txBody>
          <a:bodyPr anchor="t"/>
          <a:lstStyle>
            <a:lvl1pPr algn="l">
              <a:defRPr sz="20600" b="1" cap="all"/>
            </a:lvl1pPr>
          </a:lstStyle>
          <a:p>
            <a:r>
              <a:rPr lang="en-US" smtClean="0"/>
              <a:t>Click to edit Master title style</a:t>
            </a:r>
            <a:endParaRPr lang="en-US"/>
          </a:p>
        </p:txBody>
      </p:sp>
      <p:sp>
        <p:nvSpPr>
          <p:cNvPr id="3" name="Text Placeholder 2"/>
          <p:cNvSpPr>
            <a:spLocks noGrp="1"/>
          </p:cNvSpPr>
          <p:nvPr>
            <p:ph type="body" idx="1"/>
          </p:nvPr>
        </p:nvSpPr>
        <p:spPr>
          <a:xfrm>
            <a:off x="3900490" y="13952225"/>
            <a:ext cx="41970960" cy="7200897"/>
          </a:xfrm>
        </p:spPr>
        <p:txBody>
          <a:bodyPr anchor="b"/>
          <a:lstStyle>
            <a:lvl1pPr marL="0" indent="0">
              <a:buNone/>
              <a:defRPr sz="10300">
                <a:solidFill>
                  <a:schemeClr val="tx1">
                    <a:tint val="75000"/>
                  </a:schemeClr>
                </a:solidFill>
              </a:defRPr>
            </a:lvl1pPr>
            <a:lvl2pPr marL="2351265" indent="0">
              <a:buNone/>
              <a:defRPr sz="9300">
                <a:solidFill>
                  <a:schemeClr val="tx1">
                    <a:tint val="75000"/>
                  </a:schemeClr>
                </a:solidFill>
              </a:defRPr>
            </a:lvl2pPr>
            <a:lvl3pPr marL="4702530" indent="0">
              <a:buNone/>
              <a:defRPr sz="8300">
                <a:solidFill>
                  <a:schemeClr val="tx1">
                    <a:tint val="75000"/>
                  </a:schemeClr>
                </a:solidFill>
              </a:defRPr>
            </a:lvl3pPr>
            <a:lvl4pPr marL="7053796" indent="0">
              <a:buNone/>
              <a:defRPr sz="7300">
                <a:solidFill>
                  <a:schemeClr val="tx1">
                    <a:tint val="75000"/>
                  </a:schemeClr>
                </a:solidFill>
              </a:defRPr>
            </a:lvl4pPr>
            <a:lvl5pPr marL="9405061" indent="0">
              <a:buNone/>
              <a:defRPr sz="7300">
                <a:solidFill>
                  <a:schemeClr val="tx1">
                    <a:tint val="75000"/>
                  </a:schemeClr>
                </a:solidFill>
              </a:defRPr>
            </a:lvl5pPr>
            <a:lvl6pPr marL="11756326" indent="0">
              <a:buNone/>
              <a:defRPr sz="7300">
                <a:solidFill>
                  <a:schemeClr val="tx1">
                    <a:tint val="75000"/>
                  </a:schemeClr>
                </a:solidFill>
              </a:defRPr>
            </a:lvl6pPr>
            <a:lvl7pPr marL="14107591" indent="0">
              <a:buNone/>
              <a:defRPr sz="7300">
                <a:solidFill>
                  <a:schemeClr val="tx1">
                    <a:tint val="75000"/>
                  </a:schemeClr>
                </a:solidFill>
              </a:defRPr>
            </a:lvl7pPr>
            <a:lvl8pPr marL="16458858" indent="0">
              <a:buNone/>
              <a:defRPr sz="7300">
                <a:solidFill>
                  <a:schemeClr val="tx1">
                    <a:tint val="75000"/>
                  </a:schemeClr>
                </a:solidFill>
              </a:defRPr>
            </a:lvl8pPr>
            <a:lvl9pPr marL="18810123" indent="0">
              <a:buNone/>
              <a:defRPr sz="7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4877CF-C234-4021-94D8-FBFD63913CCB}"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608172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47197" y="24582122"/>
            <a:ext cx="106247565" cy="69517263"/>
          </a:xfrm>
        </p:spPr>
        <p:txBody>
          <a:bodyPr/>
          <a:lstStyle>
            <a:lvl1pPr>
              <a:defRPr sz="14400"/>
            </a:lvl1pPr>
            <a:lvl2pPr>
              <a:defRPr sz="124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917722" y="24582122"/>
            <a:ext cx="106247565" cy="69517263"/>
          </a:xfrm>
        </p:spPr>
        <p:txBody>
          <a:bodyPr/>
          <a:lstStyle>
            <a:lvl1pPr>
              <a:defRPr sz="14400"/>
            </a:lvl1pPr>
            <a:lvl2pPr>
              <a:defRPr sz="12400"/>
            </a:lvl2pPr>
            <a:lvl3pPr>
              <a:defRPr sz="103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4877CF-C234-4021-94D8-FBFD63913CCB}"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290061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68880" y="1318263"/>
            <a:ext cx="4443984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68880" y="7368543"/>
            <a:ext cx="21817015" cy="3070857"/>
          </a:xfrm>
        </p:spPr>
        <p:txBody>
          <a:bodyPr anchor="b"/>
          <a:lstStyle>
            <a:lvl1pPr marL="0" indent="0">
              <a:buNone/>
              <a:defRPr sz="12400" b="1"/>
            </a:lvl1pPr>
            <a:lvl2pPr marL="2351265" indent="0">
              <a:buNone/>
              <a:defRPr sz="10300" b="1"/>
            </a:lvl2pPr>
            <a:lvl3pPr marL="4702530" indent="0">
              <a:buNone/>
              <a:defRPr sz="9300" b="1"/>
            </a:lvl3pPr>
            <a:lvl4pPr marL="7053796" indent="0">
              <a:buNone/>
              <a:defRPr sz="8300" b="1"/>
            </a:lvl4pPr>
            <a:lvl5pPr marL="9405061" indent="0">
              <a:buNone/>
              <a:defRPr sz="8300" b="1"/>
            </a:lvl5pPr>
            <a:lvl6pPr marL="11756326" indent="0">
              <a:buNone/>
              <a:defRPr sz="8300" b="1"/>
            </a:lvl6pPr>
            <a:lvl7pPr marL="14107591" indent="0">
              <a:buNone/>
              <a:defRPr sz="8300" b="1"/>
            </a:lvl7pPr>
            <a:lvl8pPr marL="16458858" indent="0">
              <a:buNone/>
              <a:defRPr sz="8300" b="1"/>
            </a:lvl8pPr>
            <a:lvl9pPr marL="18810123" indent="0">
              <a:buNone/>
              <a:defRPr sz="8300" b="1"/>
            </a:lvl9pPr>
          </a:lstStyle>
          <a:p>
            <a:pPr lvl="0"/>
            <a:r>
              <a:rPr lang="en-US" smtClean="0"/>
              <a:t>Click to edit Master text styles</a:t>
            </a:r>
          </a:p>
        </p:txBody>
      </p:sp>
      <p:sp>
        <p:nvSpPr>
          <p:cNvPr id="4" name="Content Placeholder 3"/>
          <p:cNvSpPr>
            <a:spLocks noGrp="1"/>
          </p:cNvSpPr>
          <p:nvPr>
            <p:ph sz="half" idx="2"/>
          </p:nvPr>
        </p:nvSpPr>
        <p:spPr>
          <a:xfrm>
            <a:off x="2468880" y="10439400"/>
            <a:ext cx="21817015" cy="18966183"/>
          </a:xfrm>
        </p:spPr>
        <p:txBody>
          <a:bodyPr/>
          <a:lstStyle>
            <a:lvl1pPr>
              <a:defRPr sz="12400"/>
            </a:lvl1pPr>
            <a:lvl2pPr>
              <a:defRPr sz="10300"/>
            </a:lvl2pPr>
            <a:lvl3pPr>
              <a:defRPr sz="93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083137" y="7368543"/>
            <a:ext cx="21825585" cy="3070857"/>
          </a:xfrm>
        </p:spPr>
        <p:txBody>
          <a:bodyPr anchor="b"/>
          <a:lstStyle>
            <a:lvl1pPr marL="0" indent="0">
              <a:buNone/>
              <a:defRPr sz="12400" b="1"/>
            </a:lvl1pPr>
            <a:lvl2pPr marL="2351265" indent="0">
              <a:buNone/>
              <a:defRPr sz="10300" b="1"/>
            </a:lvl2pPr>
            <a:lvl3pPr marL="4702530" indent="0">
              <a:buNone/>
              <a:defRPr sz="9300" b="1"/>
            </a:lvl3pPr>
            <a:lvl4pPr marL="7053796" indent="0">
              <a:buNone/>
              <a:defRPr sz="8300" b="1"/>
            </a:lvl4pPr>
            <a:lvl5pPr marL="9405061" indent="0">
              <a:buNone/>
              <a:defRPr sz="8300" b="1"/>
            </a:lvl5pPr>
            <a:lvl6pPr marL="11756326" indent="0">
              <a:buNone/>
              <a:defRPr sz="8300" b="1"/>
            </a:lvl6pPr>
            <a:lvl7pPr marL="14107591" indent="0">
              <a:buNone/>
              <a:defRPr sz="8300" b="1"/>
            </a:lvl7pPr>
            <a:lvl8pPr marL="16458858" indent="0">
              <a:buNone/>
              <a:defRPr sz="8300" b="1"/>
            </a:lvl8pPr>
            <a:lvl9pPr marL="18810123" indent="0">
              <a:buNone/>
              <a:defRPr sz="8300" b="1"/>
            </a:lvl9pPr>
          </a:lstStyle>
          <a:p>
            <a:pPr lvl="0"/>
            <a:r>
              <a:rPr lang="en-US" smtClean="0"/>
              <a:t>Click to edit Master text styles</a:t>
            </a:r>
          </a:p>
        </p:txBody>
      </p:sp>
      <p:sp>
        <p:nvSpPr>
          <p:cNvPr id="6" name="Content Placeholder 5"/>
          <p:cNvSpPr>
            <a:spLocks noGrp="1"/>
          </p:cNvSpPr>
          <p:nvPr>
            <p:ph sz="quarter" idx="4"/>
          </p:nvPr>
        </p:nvSpPr>
        <p:spPr>
          <a:xfrm>
            <a:off x="25083137" y="10439400"/>
            <a:ext cx="21825585" cy="18966183"/>
          </a:xfrm>
        </p:spPr>
        <p:txBody>
          <a:bodyPr/>
          <a:lstStyle>
            <a:lvl1pPr>
              <a:defRPr sz="12400"/>
            </a:lvl1pPr>
            <a:lvl2pPr>
              <a:defRPr sz="10300"/>
            </a:lvl2pPr>
            <a:lvl3pPr>
              <a:defRPr sz="93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4877CF-C234-4021-94D8-FBFD63913CCB}" type="datetimeFigureOut">
              <a:rPr lang="en-US" smtClean="0"/>
              <a:t>3/7/2012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74030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4877CF-C234-4021-94D8-FBFD63913CCB}" type="datetimeFigureOut">
              <a:rPr lang="en-US" smtClean="0"/>
              <a:t>3/7/2012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188580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877CF-C234-4021-94D8-FBFD63913CCB}" type="datetimeFigureOut">
              <a:rPr lang="en-US" smtClean="0"/>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917049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883" y="1310640"/>
            <a:ext cx="16244890" cy="5577840"/>
          </a:xfrm>
        </p:spPr>
        <p:txBody>
          <a:bodyPr anchor="b"/>
          <a:lstStyle>
            <a:lvl1pPr algn="l">
              <a:defRPr sz="10300" b="1"/>
            </a:lvl1pPr>
          </a:lstStyle>
          <a:p>
            <a:r>
              <a:rPr lang="en-US" smtClean="0"/>
              <a:t>Click to edit Master title style</a:t>
            </a:r>
            <a:endParaRPr lang="en-US"/>
          </a:p>
        </p:txBody>
      </p:sp>
      <p:sp>
        <p:nvSpPr>
          <p:cNvPr id="3" name="Content Placeholder 2"/>
          <p:cNvSpPr>
            <a:spLocks noGrp="1"/>
          </p:cNvSpPr>
          <p:nvPr>
            <p:ph idx="1"/>
          </p:nvPr>
        </p:nvSpPr>
        <p:spPr>
          <a:xfrm>
            <a:off x="19305270" y="1310641"/>
            <a:ext cx="27603450" cy="28094943"/>
          </a:xfrm>
        </p:spPr>
        <p:txBody>
          <a:bodyPr/>
          <a:lstStyle>
            <a:lvl1pPr>
              <a:defRPr sz="16500"/>
            </a:lvl1pPr>
            <a:lvl2pPr>
              <a:defRPr sz="14400"/>
            </a:lvl2pPr>
            <a:lvl3pPr>
              <a:defRPr sz="12400"/>
            </a:lvl3pPr>
            <a:lvl4pPr>
              <a:defRPr sz="10300"/>
            </a:lvl4pPr>
            <a:lvl5pPr>
              <a:defRPr sz="10300"/>
            </a:lvl5pPr>
            <a:lvl6pPr>
              <a:defRPr sz="10300"/>
            </a:lvl6pPr>
            <a:lvl7pPr>
              <a:defRPr sz="10300"/>
            </a:lvl7pPr>
            <a:lvl8pPr>
              <a:defRPr sz="10300"/>
            </a:lvl8pPr>
            <a:lvl9pPr>
              <a:defRPr sz="10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468883" y="6888481"/>
            <a:ext cx="16244890" cy="22517103"/>
          </a:xfrm>
        </p:spPr>
        <p:txBody>
          <a:bodyPr/>
          <a:lstStyle>
            <a:lvl1pPr marL="0" indent="0">
              <a:buNone/>
              <a:defRPr sz="7300"/>
            </a:lvl1pPr>
            <a:lvl2pPr marL="2351265" indent="0">
              <a:buNone/>
              <a:defRPr sz="6100"/>
            </a:lvl2pPr>
            <a:lvl3pPr marL="4702530" indent="0">
              <a:buNone/>
              <a:defRPr sz="5100"/>
            </a:lvl3pPr>
            <a:lvl4pPr marL="7053796" indent="0">
              <a:buNone/>
              <a:defRPr sz="4600"/>
            </a:lvl4pPr>
            <a:lvl5pPr marL="9405061" indent="0">
              <a:buNone/>
              <a:defRPr sz="4600"/>
            </a:lvl5pPr>
            <a:lvl6pPr marL="11756326" indent="0">
              <a:buNone/>
              <a:defRPr sz="4600"/>
            </a:lvl6pPr>
            <a:lvl7pPr marL="14107591" indent="0">
              <a:buNone/>
              <a:defRPr sz="4600"/>
            </a:lvl7pPr>
            <a:lvl8pPr marL="16458858" indent="0">
              <a:buNone/>
              <a:defRPr sz="4600"/>
            </a:lvl8pPr>
            <a:lvl9pPr marL="18810123"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877CF-C234-4021-94D8-FBFD63913CCB}"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385403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78355" y="23042880"/>
            <a:ext cx="29626560" cy="2720343"/>
          </a:xfrm>
        </p:spPr>
        <p:txBody>
          <a:bodyPr anchor="b"/>
          <a:lstStyle>
            <a:lvl1pPr algn="l">
              <a:defRPr sz="10300" b="1"/>
            </a:lvl1pPr>
          </a:lstStyle>
          <a:p>
            <a:r>
              <a:rPr lang="en-US" smtClean="0"/>
              <a:t>Click to edit Master title style</a:t>
            </a:r>
            <a:endParaRPr lang="en-US"/>
          </a:p>
        </p:txBody>
      </p:sp>
      <p:sp>
        <p:nvSpPr>
          <p:cNvPr id="3" name="Picture Placeholder 2"/>
          <p:cNvSpPr>
            <a:spLocks noGrp="1"/>
          </p:cNvSpPr>
          <p:nvPr>
            <p:ph type="pic" idx="1"/>
          </p:nvPr>
        </p:nvSpPr>
        <p:spPr>
          <a:xfrm>
            <a:off x="9678355" y="2941320"/>
            <a:ext cx="29626560" cy="19751040"/>
          </a:xfrm>
        </p:spPr>
        <p:txBody>
          <a:bodyPr/>
          <a:lstStyle>
            <a:lvl1pPr marL="0" indent="0">
              <a:buNone/>
              <a:defRPr sz="16500"/>
            </a:lvl1pPr>
            <a:lvl2pPr marL="2351265" indent="0">
              <a:buNone/>
              <a:defRPr sz="14400"/>
            </a:lvl2pPr>
            <a:lvl3pPr marL="4702530" indent="0">
              <a:buNone/>
              <a:defRPr sz="12400"/>
            </a:lvl3pPr>
            <a:lvl4pPr marL="7053796" indent="0">
              <a:buNone/>
              <a:defRPr sz="10300"/>
            </a:lvl4pPr>
            <a:lvl5pPr marL="9405061" indent="0">
              <a:buNone/>
              <a:defRPr sz="10300"/>
            </a:lvl5pPr>
            <a:lvl6pPr marL="11756326" indent="0">
              <a:buNone/>
              <a:defRPr sz="10300"/>
            </a:lvl6pPr>
            <a:lvl7pPr marL="14107591" indent="0">
              <a:buNone/>
              <a:defRPr sz="10300"/>
            </a:lvl7pPr>
            <a:lvl8pPr marL="16458858" indent="0">
              <a:buNone/>
              <a:defRPr sz="10300"/>
            </a:lvl8pPr>
            <a:lvl9pPr marL="18810123" indent="0">
              <a:buNone/>
              <a:defRPr sz="10300"/>
            </a:lvl9pPr>
          </a:lstStyle>
          <a:p>
            <a:endParaRPr lang="en-US"/>
          </a:p>
        </p:txBody>
      </p:sp>
      <p:sp>
        <p:nvSpPr>
          <p:cNvPr id="4" name="Text Placeholder 3"/>
          <p:cNvSpPr>
            <a:spLocks noGrp="1"/>
          </p:cNvSpPr>
          <p:nvPr>
            <p:ph type="body" sz="half" idx="2"/>
          </p:nvPr>
        </p:nvSpPr>
        <p:spPr>
          <a:xfrm>
            <a:off x="9678355" y="25763223"/>
            <a:ext cx="29626560" cy="3863337"/>
          </a:xfrm>
        </p:spPr>
        <p:txBody>
          <a:bodyPr/>
          <a:lstStyle>
            <a:lvl1pPr marL="0" indent="0">
              <a:buNone/>
              <a:defRPr sz="7300"/>
            </a:lvl1pPr>
            <a:lvl2pPr marL="2351265" indent="0">
              <a:buNone/>
              <a:defRPr sz="6100"/>
            </a:lvl2pPr>
            <a:lvl3pPr marL="4702530" indent="0">
              <a:buNone/>
              <a:defRPr sz="5100"/>
            </a:lvl3pPr>
            <a:lvl4pPr marL="7053796" indent="0">
              <a:buNone/>
              <a:defRPr sz="4600"/>
            </a:lvl4pPr>
            <a:lvl5pPr marL="9405061" indent="0">
              <a:buNone/>
              <a:defRPr sz="4600"/>
            </a:lvl5pPr>
            <a:lvl6pPr marL="11756326" indent="0">
              <a:buNone/>
              <a:defRPr sz="4600"/>
            </a:lvl6pPr>
            <a:lvl7pPr marL="14107591" indent="0">
              <a:buNone/>
              <a:defRPr sz="4600"/>
            </a:lvl7pPr>
            <a:lvl8pPr marL="16458858" indent="0">
              <a:buNone/>
              <a:defRPr sz="4600"/>
            </a:lvl8pPr>
            <a:lvl9pPr marL="18810123"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877CF-C234-4021-94D8-FBFD63913CCB}"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CCD988-B582-443A-9489-AB757FDFB50B}" type="slidenum">
              <a:rPr lang="en-US" smtClean="0"/>
              <a:t>‹#›</a:t>
            </a:fld>
            <a:endParaRPr lang="en-US"/>
          </a:p>
        </p:txBody>
      </p:sp>
    </p:spTree>
    <p:extLst>
      <p:ext uri="{BB962C8B-B14F-4D97-AF65-F5344CB8AC3E}">
        <p14:creationId xmlns:p14="http://schemas.microsoft.com/office/powerpoint/2010/main" val="2855648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68880" y="1318263"/>
            <a:ext cx="44439840" cy="5486400"/>
          </a:xfrm>
          <a:prstGeom prst="rect">
            <a:avLst/>
          </a:prstGeom>
        </p:spPr>
        <p:txBody>
          <a:bodyPr vert="horz" lIns="470253" tIns="235126" rIns="470253" bIns="23512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468880" y="7680962"/>
            <a:ext cx="44439840" cy="21724623"/>
          </a:xfrm>
          <a:prstGeom prst="rect">
            <a:avLst/>
          </a:prstGeom>
        </p:spPr>
        <p:txBody>
          <a:bodyPr vert="horz" lIns="470253" tIns="235126" rIns="470253" bIns="2351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468880" y="30510483"/>
            <a:ext cx="11521440" cy="1752600"/>
          </a:xfrm>
          <a:prstGeom prst="rect">
            <a:avLst/>
          </a:prstGeom>
        </p:spPr>
        <p:txBody>
          <a:bodyPr vert="horz" lIns="470253" tIns="235126" rIns="470253" bIns="235126" rtlCol="0" anchor="ctr"/>
          <a:lstStyle>
            <a:lvl1pPr algn="l">
              <a:defRPr sz="6100">
                <a:solidFill>
                  <a:schemeClr val="tx1">
                    <a:tint val="75000"/>
                  </a:schemeClr>
                </a:solidFill>
              </a:defRPr>
            </a:lvl1pPr>
          </a:lstStyle>
          <a:p>
            <a:fld id="{CE4877CF-C234-4021-94D8-FBFD63913CCB}" type="datetimeFigureOut">
              <a:rPr lang="en-US" smtClean="0"/>
              <a:t>3/7/2012</a:t>
            </a:fld>
            <a:endParaRPr lang="en-US"/>
          </a:p>
        </p:txBody>
      </p:sp>
      <p:sp>
        <p:nvSpPr>
          <p:cNvPr id="5" name="Footer Placeholder 4"/>
          <p:cNvSpPr>
            <a:spLocks noGrp="1"/>
          </p:cNvSpPr>
          <p:nvPr>
            <p:ph type="ftr" sz="quarter" idx="3"/>
          </p:nvPr>
        </p:nvSpPr>
        <p:spPr>
          <a:xfrm>
            <a:off x="16870680" y="30510483"/>
            <a:ext cx="15636240" cy="1752600"/>
          </a:xfrm>
          <a:prstGeom prst="rect">
            <a:avLst/>
          </a:prstGeom>
        </p:spPr>
        <p:txBody>
          <a:bodyPr vert="horz" lIns="470253" tIns="235126" rIns="470253" bIns="235126" rtlCol="0" anchor="ctr"/>
          <a:lstStyle>
            <a:lvl1pPr algn="ctr">
              <a:defRPr sz="6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5387280" y="30510483"/>
            <a:ext cx="11521440" cy="1752600"/>
          </a:xfrm>
          <a:prstGeom prst="rect">
            <a:avLst/>
          </a:prstGeom>
        </p:spPr>
        <p:txBody>
          <a:bodyPr vert="horz" lIns="470253" tIns="235126" rIns="470253" bIns="235126" rtlCol="0" anchor="ctr"/>
          <a:lstStyle>
            <a:lvl1pPr algn="r">
              <a:defRPr sz="6100">
                <a:solidFill>
                  <a:schemeClr val="tx1">
                    <a:tint val="75000"/>
                  </a:schemeClr>
                </a:solidFill>
              </a:defRPr>
            </a:lvl1pPr>
          </a:lstStyle>
          <a:p>
            <a:fld id="{B9CCD988-B582-443A-9489-AB757FDFB50B}" type="slidenum">
              <a:rPr lang="en-US" smtClean="0"/>
              <a:t>‹#›</a:t>
            </a:fld>
            <a:endParaRPr lang="en-US"/>
          </a:p>
        </p:txBody>
      </p:sp>
    </p:spTree>
    <p:extLst>
      <p:ext uri="{BB962C8B-B14F-4D97-AF65-F5344CB8AC3E}">
        <p14:creationId xmlns:p14="http://schemas.microsoft.com/office/powerpoint/2010/main" val="105704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530" rtl="0" eaLnBrk="1" latinLnBrk="0" hangingPunct="1">
        <a:spcBef>
          <a:spcPct val="0"/>
        </a:spcBef>
        <a:buNone/>
        <a:defRPr sz="22600" kern="1200">
          <a:solidFill>
            <a:schemeClr val="tx1"/>
          </a:solidFill>
          <a:latin typeface="+mj-lt"/>
          <a:ea typeface="+mj-ea"/>
          <a:cs typeface="+mj-cs"/>
        </a:defRPr>
      </a:lvl1pPr>
    </p:titleStyle>
    <p:bodyStyle>
      <a:lvl1pPr marL="1763449" indent="-1763449" algn="l" defTabSz="4702530" rtl="0" eaLnBrk="1" latinLnBrk="0" hangingPunct="1">
        <a:spcBef>
          <a:spcPct val="20000"/>
        </a:spcBef>
        <a:buFont typeface="Arial" pitchFamily="34" charset="0"/>
        <a:buChar char="•"/>
        <a:defRPr sz="16500" kern="1200">
          <a:solidFill>
            <a:schemeClr val="tx1"/>
          </a:solidFill>
          <a:latin typeface="+mn-lt"/>
          <a:ea typeface="+mn-ea"/>
          <a:cs typeface="+mn-cs"/>
        </a:defRPr>
      </a:lvl1pPr>
      <a:lvl2pPr marL="3820806" indent="-1469541" algn="l" defTabSz="4702530" rtl="0" eaLnBrk="1" latinLnBrk="0" hangingPunct="1">
        <a:spcBef>
          <a:spcPct val="20000"/>
        </a:spcBef>
        <a:buFont typeface="Arial" pitchFamily="34" charset="0"/>
        <a:buChar char="–"/>
        <a:defRPr sz="14400" kern="1200">
          <a:solidFill>
            <a:schemeClr val="tx1"/>
          </a:solidFill>
          <a:latin typeface="+mn-lt"/>
          <a:ea typeface="+mn-ea"/>
          <a:cs typeface="+mn-cs"/>
        </a:defRPr>
      </a:lvl2pPr>
      <a:lvl3pPr marL="5878164" indent="-1175633" algn="l" defTabSz="4702530" rtl="0" eaLnBrk="1" latinLnBrk="0" hangingPunct="1">
        <a:spcBef>
          <a:spcPct val="20000"/>
        </a:spcBef>
        <a:buFont typeface="Arial" pitchFamily="34" charset="0"/>
        <a:buChar char="•"/>
        <a:defRPr sz="12400" kern="1200">
          <a:solidFill>
            <a:schemeClr val="tx1"/>
          </a:solidFill>
          <a:latin typeface="+mn-lt"/>
          <a:ea typeface="+mn-ea"/>
          <a:cs typeface="+mn-cs"/>
        </a:defRPr>
      </a:lvl3pPr>
      <a:lvl4pPr marL="8229429" indent="-1175633" algn="l" defTabSz="4702530" rtl="0" eaLnBrk="1" latinLnBrk="0" hangingPunct="1">
        <a:spcBef>
          <a:spcPct val="20000"/>
        </a:spcBef>
        <a:buFont typeface="Arial" pitchFamily="34" charset="0"/>
        <a:buChar char="–"/>
        <a:defRPr sz="10300" kern="1200">
          <a:solidFill>
            <a:schemeClr val="tx1"/>
          </a:solidFill>
          <a:latin typeface="+mn-lt"/>
          <a:ea typeface="+mn-ea"/>
          <a:cs typeface="+mn-cs"/>
        </a:defRPr>
      </a:lvl4pPr>
      <a:lvl5pPr marL="10580694" indent="-1175633" algn="l" defTabSz="4702530" rtl="0" eaLnBrk="1" latinLnBrk="0" hangingPunct="1">
        <a:spcBef>
          <a:spcPct val="20000"/>
        </a:spcBef>
        <a:buFont typeface="Arial" pitchFamily="34" charset="0"/>
        <a:buChar char="»"/>
        <a:defRPr sz="10300" kern="1200">
          <a:solidFill>
            <a:schemeClr val="tx1"/>
          </a:solidFill>
          <a:latin typeface="+mn-lt"/>
          <a:ea typeface="+mn-ea"/>
          <a:cs typeface="+mn-cs"/>
        </a:defRPr>
      </a:lvl5pPr>
      <a:lvl6pPr marL="12931959" indent="-1175633" algn="l" defTabSz="4702530" rtl="0" eaLnBrk="1" latinLnBrk="0" hangingPunct="1">
        <a:spcBef>
          <a:spcPct val="20000"/>
        </a:spcBef>
        <a:buFont typeface="Arial" pitchFamily="34" charset="0"/>
        <a:buChar char="•"/>
        <a:defRPr sz="10300" kern="1200">
          <a:solidFill>
            <a:schemeClr val="tx1"/>
          </a:solidFill>
          <a:latin typeface="+mn-lt"/>
          <a:ea typeface="+mn-ea"/>
          <a:cs typeface="+mn-cs"/>
        </a:defRPr>
      </a:lvl6pPr>
      <a:lvl7pPr marL="15283225" indent="-1175633" algn="l" defTabSz="4702530" rtl="0" eaLnBrk="1" latinLnBrk="0" hangingPunct="1">
        <a:spcBef>
          <a:spcPct val="20000"/>
        </a:spcBef>
        <a:buFont typeface="Arial" pitchFamily="34" charset="0"/>
        <a:buChar char="•"/>
        <a:defRPr sz="10300" kern="1200">
          <a:solidFill>
            <a:schemeClr val="tx1"/>
          </a:solidFill>
          <a:latin typeface="+mn-lt"/>
          <a:ea typeface="+mn-ea"/>
          <a:cs typeface="+mn-cs"/>
        </a:defRPr>
      </a:lvl7pPr>
      <a:lvl8pPr marL="17634490" indent="-1175633" algn="l" defTabSz="4702530" rtl="0" eaLnBrk="1" latinLnBrk="0" hangingPunct="1">
        <a:spcBef>
          <a:spcPct val="20000"/>
        </a:spcBef>
        <a:buFont typeface="Arial" pitchFamily="34" charset="0"/>
        <a:buChar char="•"/>
        <a:defRPr sz="10300" kern="1200">
          <a:solidFill>
            <a:schemeClr val="tx1"/>
          </a:solidFill>
          <a:latin typeface="+mn-lt"/>
          <a:ea typeface="+mn-ea"/>
          <a:cs typeface="+mn-cs"/>
        </a:defRPr>
      </a:lvl8pPr>
      <a:lvl9pPr marL="19985755" indent="-1175633" algn="l" defTabSz="4702530" rtl="0" eaLnBrk="1" latinLnBrk="0" hangingPunct="1">
        <a:spcBef>
          <a:spcPct val="20000"/>
        </a:spcBef>
        <a:buFont typeface="Arial" pitchFamily="34" charset="0"/>
        <a:buChar char="•"/>
        <a:defRPr sz="10300" kern="1200">
          <a:solidFill>
            <a:schemeClr val="tx1"/>
          </a:solidFill>
          <a:latin typeface="+mn-lt"/>
          <a:ea typeface="+mn-ea"/>
          <a:cs typeface="+mn-cs"/>
        </a:defRPr>
      </a:lvl9pPr>
    </p:bodyStyle>
    <p:otherStyle>
      <a:defPPr>
        <a:defRPr lang="en-US"/>
      </a:defPPr>
      <a:lvl1pPr marL="0" algn="l" defTabSz="4702530" rtl="0" eaLnBrk="1" latinLnBrk="0" hangingPunct="1">
        <a:defRPr sz="9300" kern="1200">
          <a:solidFill>
            <a:schemeClr val="tx1"/>
          </a:solidFill>
          <a:latin typeface="+mn-lt"/>
          <a:ea typeface="+mn-ea"/>
          <a:cs typeface="+mn-cs"/>
        </a:defRPr>
      </a:lvl1pPr>
      <a:lvl2pPr marL="2351265" algn="l" defTabSz="4702530" rtl="0" eaLnBrk="1" latinLnBrk="0" hangingPunct="1">
        <a:defRPr sz="9300" kern="1200">
          <a:solidFill>
            <a:schemeClr val="tx1"/>
          </a:solidFill>
          <a:latin typeface="+mn-lt"/>
          <a:ea typeface="+mn-ea"/>
          <a:cs typeface="+mn-cs"/>
        </a:defRPr>
      </a:lvl2pPr>
      <a:lvl3pPr marL="4702530" algn="l" defTabSz="4702530" rtl="0" eaLnBrk="1" latinLnBrk="0" hangingPunct="1">
        <a:defRPr sz="9300" kern="1200">
          <a:solidFill>
            <a:schemeClr val="tx1"/>
          </a:solidFill>
          <a:latin typeface="+mn-lt"/>
          <a:ea typeface="+mn-ea"/>
          <a:cs typeface="+mn-cs"/>
        </a:defRPr>
      </a:lvl3pPr>
      <a:lvl4pPr marL="7053796" algn="l" defTabSz="4702530" rtl="0" eaLnBrk="1" latinLnBrk="0" hangingPunct="1">
        <a:defRPr sz="9300" kern="1200">
          <a:solidFill>
            <a:schemeClr val="tx1"/>
          </a:solidFill>
          <a:latin typeface="+mn-lt"/>
          <a:ea typeface="+mn-ea"/>
          <a:cs typeface="+mn-cs"/>
        </a:defRPr>
      </a:lvl4pPr>
      <a:lvl5pPr marL="9405061" algn="l" defTabSz="4702530" rtl="0" eaLnBrk="1" latinLnBrk="0" hangingPunct="1">
        <a:defRPr sz="9300" kern="1200">
          <a:solidFill>
            <a:schemeClr val="tx1"/>
          </a:solidFill>
          <a:latin typeface="+mn-lt"/>
          <a:ea typeface="+mn-ea"/>
          <a:cs typeface="+mn-cs"/>
        </a:defRPr>
      </a:lvl5pPr>
      <a:lvl6pPr marL="11756326" algn="l" defTabSz="4702530" rtl="0" eaLnBrk="1" latinLnBrk="0" hangingPunct="1">
        <a:defRPr sz="9300" kern="1200">
          <a:solidFill>
            <a:schemeClr val="tx1"/>
          </a:solidFill>
          <a:latin typeface="+mn-lt"/>
          <a:ea typeface="+mn-ea"/>
          <a:cs typeface="+mn-cs"/>
        </a:defRPr>
      </a:lvl6pPr>
      <a:lvl7pPr marL="14107591" algn="l" defTabSz="4702530" rtl="0" eaLnBrk="1" latinLnBrk="0" hangingPunct="1">
        <a:defRPr sz="9300" kern="1200">
          <a:solidFill>
            <a:schemeClr val="tx1"/>
          </a:solidFill>
          <a:latin typeface="+mn-lt"/>
          <a:ea typeface="+mn-ea"/>
          <a:cs typeface="+mn-cs"/>
        </a:defRPr>
      </a:lvl7pPr>
      <a:lvl8pPr marL="16458858" algn="l" defTabSz="4702530" rtl="0" eaLnBrk="1" latinLnBrk="0" hangingPunct="1">
        <a:defRPr sz="9300" kern="1200">
          <a:solidFill>
            <a:schemeClr val="tx1"/>
          </a:solidFill>
          <a:latin typeface="+mn-lt"/>
          <a:ea typeface="+mn-ea"/>
          <a:cs typeface="+mn-cs"/>
        </a:defRPr>
      </a:lvl8pPr>
      <a:lvl9pPr marL="18810123" algn="l" defTabSz="4702530"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Picture 59"/>
          <p:cNvPicPr>
            <a:picLocks noChangeAspect="1"/>
          </p:cNvPicPr>
          <p:nvPr/>
        </p:nvPicPr>
        <p:blipFill rotWithShape="1">
          <a:blip r:embed="rId2" cstate="print">
            <a:extLst>
              <a:ext uri="{28A0092B-C50C-407E-A947-70E740481C1C}">
                <a14:useLocalDpi xmlns:a14="http://schemas.microsoft.com/office/drawing/2010/main" val="0"/>
              </a:ext>
            </a:extLst>
          </a:blip>
          <a:srcRect l="15448" t="25216" r="17493" b="29965"/>
          <a:stretch/>
        </p:blipFill>
        <p:spPr>
          <a:xfrm rot="10800000">
            <a:off x="-1" y="15765379"/>
            <a:ext cx="49373990" cy="17145000"/>
          </a:xfrm>
          <a:prstGeom prst="rect">
            <a:avLst/>
          </a:prstGeom>
        </p:spPr>
      </p:pic>
      <p:pic>
        <p:nvPicPr>
          <p:cNvPr id="61" name="Picture 60"/>
          <p:cNvPicPr>
            <a:picLocks noChangeAspect="1"/>
          </p:cNvPicPr>
          <p:nvPr/>
        </p:nvPicPr>
        <p:blipFill rotWithShape="1">
          <a:blip r:embed="rId3" cstate="print">
            <a:extLst>
              <a:ext uri="{28A0092B-C50C-407E-A947-70E740481C1C}">
                <a14:useLocalDpi xmlns:a14="http://schemas.microsoft.com/office/drawing/2010/main" val="0"/>
              </a:ext>
            </a:extLst>
          </a:blip>
          <a:srcRect l="11804" t="33345" r="9448" b="27846"/>
          <a:stretch/>
        </p:blipFill>
        <p:spPr>
          <a:xfrm>
            <a:off x="-28905" y="5105400"/>
            <a:ext cx="49377600" cy="27794905"/>
          </a:xfrm>
          <a:prstGeom prst="rect">
            <a:avLst/>
          </a:prstGeom>
        </p:spPr>
      </p:pic>
      <p:sp>
        <p:nvSpPr>
          <p:cNvPr id="69" name="TextBox 68"/>
          <p:cNvSpPr txBox="1"/>
          <p:nvPr/>
        </p:nvSpPr>
        <p:spPr>
          <a:xfrm>
            <a:off x="13258800" y="779144"/>
            <a:ext cx="35433000" cy="1446550"/>
          </a:xfrm>
          <a:prstGeom prst="rect">
            <a:avLst/>
          </a:prstGeom>
          <a:noFill/>
        </p:spPr>
        <p:txBody>
          <a:bodyPr wrap="square" rtlCol="0">
            <a:spAutoFit/>
          </a:bodyPr>
          <a:lstStyle/>
          <a:p>
            <a:pPr algn="ctr"/>
            <a:r>
              <a:rPr lang="en-US" sz="8800" b="1" dirty="0" smtClean="0">
                <a:solidFill>
                  <a:srgbClr val="FF0000"/>
                </a:solidFill>
                <a:effectLst>
                  <a:outerShdw blurRad="38100" dist="38100" dir="2700000" algn="tl">
                    <a:srgbClr val="000000">
                      <a:alpha val="43137"/>
                    </a:srgbClr>
                  </a:outerShdw>
                </a:effectLst>
                <a:latin typeface="Garamand" pitchFamily="2" charset="0"/>
                <a:cs typeface="Times New Roman" pitchFamily="18" charset="0"/>
              </a:rPr>
              <a:t>Your Poster Title Goes Here – This Template is </a:t>
            </a:r>
            <a:r>
              <a:rPr lang="en-US" sz="8800" b="1" dirty="0" smtClean="0">
                <a:solidFill>
                  <a:srgbClr val="FF0000"/>
                </a:solidFill>
                <a:effectLst>
                  <a:outerShdw blurRad="38100" dist="38100" dir="2700000" algn="tl">
                    <a:srgbClr val="000000">
                      <a:alpha val="43137"/>
                    </a:srgbClr>
                  </a:outerShdw>
                </a:effectLst>
                <a:latin typeface="Garamand" pitchFamily="2" charset="0"/>
                <a:cs typeface="Times New Roman" pitchFamily="18" charset="0"/>
              </a:rPr>
              <a:t>36x54</a:t>
            </a:r>
            <a:endParaRPr lang="en-US" sz="8800" b="1" dirty="0">
              <a:solidFill>
                <a:srgbClr val="FF0000"/>
              </a:solidFill>
              <a:effectLst>
                <a:outerShdw blurRad="38100" dist="38100" dir="2700000" algn="tl">
                  <a:srgbClr val="000000">
                    <a:alpha val="43137"/>
                  </a:srgbClr>
                </a:outerShdw>
              </a:effectLst>
              <a:latin typeface="Garamand" pitchFamily="2" charset="0"/>
              <a:cs typeface="Times New Roman" pitchFamily="18" charset="0"/>
            </a:endParaRPr>
          </a:p>
        </p:txBody>
      </p:sp>
      <p:sp>
        <p:nvSpPr>
          <p:cNvPr id="70" name="TextBox 69"/>
          <p:cNvSpPr txBox="1"/>
          <p:nvPr/>
        </p:nvSpPr>
        <p:spPr>
          <a:xfrm>
            <a:off x="13258800" y="1979473"/>
            <a:ext cx="35433000" cy="1107996"/>
          </a:xfrm>
          <a:prstGeom prst="rect">
            <a:avLst/>
          </a:prstGeom>
          <a:noFill/>
        </p:spPr>
        <p:txBody>
          <a:bodyPr wrap="square" rtlCol="0">
            <a:spAutoFit/>
          </a:bodyPr>
          <a:lstStyle/>
          <a:p>
            <a:pPr algn="ctr"/>
            <a:r>
              <a:rPr lang="en-US" sz="6600" dirty="0" smtClean="0">
                <a:solidFill>
                  <a:schemeClr val="tx1">
                    <a:lumMod val="65000"/>
                    <a:lumOff val="35000"/>
                  </a:schemeClr>
                </a:solidFill>
                <a:latin typeface="Garamand" pitchFamily="2" charset="0"/>
                <a:cs typeface="Times New Roman" pitchFamily="18" charset="0"/>
              </a:rPr>
              <a:t>Your Authors Would Go On This Line</a:t>
            </a:r>
            <a:endParaRPr lang="en-US" sz="6600" dirty="0">
              <a:solidFill>
                <a:schemeClr val="tx1">
                  <a:lumMod val="65000"/>
                  <a:lumOff val="35000"/>
                </a:schemeClr>
              </a:solidFill>
              <a:latin typeface="Garamand" pitchFamily="2" charset="0"/>
              <a:cs typeface="Times New Roman" pitchFamily="18" charset="0"/>
            </a:endParaRPr>
          </a:p>
        </p:txBody>
      </p:sp>
      <p:sp>
        <p:nvSpPr>
          <p:cNvPr id="72" name="TextBox 71"/>
          <p:cNvSpPr txBox="1"/>
          <p:nvPr/>
        </p:nvSpPr>
        <p:spPr>
          <a:xfrm>
            <a:off x="13258800" y="2902803"/>
            <a:ext cx="35433000" cy="923330"/>
          </a:xfrm>
          <a:prstGeom prst="rect">
            <a:avLst/>
          </a:prstGeom>
          <a:noFill/>
        </p:spPr>
        <p:txBody>
          <a:bodyPr wrap="square" rtlCol="0">
            <a:spAutoFit/>
          </a:bodyPr>
          <a:lstStyle/>
          <a:p>
            <a:pPr algn="ctr"/>
            <a:r>
              <a:rPr lang="en-US" sz="5400" dirty="0" smtClean="0">
                <a:solidFill>
                  <a:schemeClr val="tx1">
                    <a:lumMod val="65000"/>
                    <a:lumOff val="35000"/>
                  </a:schemeClr>
                </a:solidFill>
                <a:latin typeface="Garamand" pitchFamily="2" charset="0"/>
                <a:cs typeface="Times New Roman" pitchFamily="18" charset="0"/>
              </a:rPr>
              <a:t>University of Detroit Mercy School of Dentistry</a:t>
            </a:r>
            <a:endParaRPr lang="en-US" sz="5400" dirty="0">
              <a:solidFill>
                <a:schemeClr val="tx1">
                  <a:lumMod val="65000"/>
                  <a:lumOff val="35000"/>
                </a:schemeClr>
              </a:solidFill>
              <a:latin typeface="Garamand" pitchFamily="2" charset="0"/>
              <a:cs typeface="Times New Roman" pitchFamily="18" charset="0"/>
            </a:endParaRPr>
          </a:p>
        </p:txBody>
      </p:sp>
      <p:pic>
        <p:nvPicPr>
          <p:cNvPr id="87" name="Picture 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6090" y="819392"/>
            <a:ext cx="15126310" cy="3024462"/>
          </a:xfrm>
          <a:prstGeom prst="rect">
            <a:avLst/>
          </a:prstGeom>
        </p:spPr>
      </p:pic>
      <p:sp>
        <p:nvSpPr>
          <p:cNvPr id="115" name="Rectangle 114"/>
          <p:cNvSpPr/>
          <p:nvPr/>
        </p:nvSpPr>
        <p:spPr>
          <a:xfrm>
            <a:off x="-28905" y="4800600"/>
            <a:ext cx="49406505" cy="152400"/>
          </a:xfrm>
          <a:prstGeom prst="rect">
            <a:avLst/>
          </a:prstGeom>
          <a:gradFill flip="none" rotWithShape="1">
            <a:gsLst>
              <a:gs pos="0">
                <a:srgbClr val="E3163D">
                  <a:alpha val="0"/>
                </a:srgbClr>
              </a:gs>
              <a:gs pos="54000">
                <a:srgbClr val="E3163D"/>
              </a:gs>
              <a:gs pos="100000">
                <a:srgbClr val="E3163D">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0" y="4953000"/>
            <a:ext cx="49406505" cy="152400"/>
          </a:xfrm>
          <a:prstGeom prst="rect">
            <a:avLst/>
          </a:prstGeom>
          <a:gradFill flip="none" rotWithShape="1">
            <a:gsLst>
              <a:gs pos="0">
                <a:srgbClr val="000E94">
                  <a:alpha val="0"/>
                </a:srgbClr>
              </a:gs>
              <a:gs pos="54000">
                <a:srgbClr val="000E94"/>
              </a:gs>
              <a:gs pos="100000">
                <a:srgbClr val="000E94">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25100280" y="5715000"/>
            <a:ext cx="11315700" cy="2651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822960" y="5715000"/>
            <a:ext cx="11315700" cy="2651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12961620" y="5715000"/>
            <a:ext cx="11315700" cy="2651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37238940" y="5715000"/>
            <a:ext cx="11315700" cy="2651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904874" y="5971957"/>
            <a:ext cx="11058525" cy="1190843"/>
            <a:chOff x="904874" y="5971957"/>
            <a:chExt cx="11058525" cy="1190843"/>
          </a:xfrm>
        </p:grpSpPr>
        <p:sp>
          <p:nvSpPr>
            <p:cNvPr id="127" name="Rectangle 126"/>
            <p:cNvSpPr/>
            <p:nvPr/>
          </p:nvSpPr>
          <p:spPr>
            <a:xfrm>
              <a:off x="1014852" y="6092436"/>
              <a:ext cx="10796147" cy="95267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TextBox 127"/>
            <p:cNvSpPr txBox="1"/>
            <p:nvPr/>
          </p:nvSpPr>
          <p:spPr>
            <a:xfrm>
              <a:off x="1239268" y="6107108"/>
              <a:ext cx="9065764" cy="923330"/>
            </a:xfrm>
            <a:prstGeom prst="rect">
              <a:avLst/>
            </a:prstGeom>
            <a:noFill/>
          </p:spPr>
          <p:txBody>
            <a:bodyPr wrap="square" rtlCol="0">
              <a:spAutoFit/>
            </a:bodyPr>
            <a:lstStyle/>
            <a:p>
              <a:r>
                <a:rPr lang="en-US" sz="5400" b="1" dirty="0" smtClean="0">
                  <a:solidFill>
                    <a:schemeClr val="bg1"/>
                  </a:solidFill>
                  <a:latin typeface="Garamand" pitchFamily="2" charset="0"/>
                  <a:cs typeface="Times New Roman" pitchFamily="18" charset="0"/>
                </a:rPr>
                <a:t>Introduction</a:t>
              </a:r>
              <a:endParaRPr lang="en-US" sz="3600" b="1" dirty="0">
                <a:solidFill>
                  <a:schemeClr val="bg1"/>
                </a:solidFill>
                <a:latin typeface="Garamand" pitchFamily="2" charset="0"/>
                <a:cs typeface="Times New Roman" pitchFamily="18" charset="0"/>
              </a:endParaRPr>
            </a:p>
          </p:txBody>
        </p:sp>
        <p:sp>
          <p:nvSpPr>
            <p:cNvPr id="129" name="Rectangle 128"/>
            <p:cNvSpPr/>
            <p:nvPr/>
          </p:nvSpPr>
          <p:spPr>
            <a:xfrm>
              <a:off x="904874" y="5971957"/>
              <a:ext cx="11058525" cy="11908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0" name="TextBox 129"/>
          <p:cNvSpPr txBox="1"/>
          <p:nvPr/>
        </p:nvSpPr>
        <p:spPr>
          <a:xfrm>
            <a:off x="904875" y="7620000"/>
            <a:ext cx="11058524" cy="18497371"/>
          </a:xfrm>
          <a:prstGeom prst="rect">
            <a:avLst/>
          </a:prstGeom>
          <a:noFill/>
        </p:spPr>
        <p:txBody>
          <a:bodyPr wrap="square" rtlCol="0">
            <a:spAutoFit/>
          </a:bodyPr>
          <a:lstStyle/>
          <a:p>
            <a:pPr lvl="0"/>
            <a:r>
              <a:rPr lang="en-US" sz="44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4400" dirty="0">
                <a:solidFill>
                  <a:prstClr val="black"/>
                </a:solidFill>
                <a:latin typeface="Garamand" pitchFamily="2" charset="0"/>
                <a:cs typeface="Times New Roman" pitchFamily="18" charset="0"/>
              </a:rPr>
              <a:t>Your Text Goes Here. You can change the size, font, and content of this text. </a:t>
            </a:r>
            <a:endParaRPr lang="en-US" sz="4400" dirty="0" smtClean="0">
              <a:solidFill>
                <a:prstClr val="black"/>
              </a:solidFill>
              <a:latin typeface="Garamand" pitchFamily="2" charset="0"/>
              <a:cs typeface="Times New Roman" pitchFamily="18" charset="0"/>
            </a:endParaRPr>
          </a:p>
          <a:p>
            <a:pPr lvl="0"/>
            <a:endParaRPr lang="en-US" sz="4400" dirty="0">
              <a:solidFill>
                <a:prstClr val="black"/>
              </a:solidFill>
              <a:latin typeface="Garamand" pitchFamily="2" charset="0"/>
              <a:cs typeface="Times New Roman" pitchFamily="18" charset="0"/>
            </a:endParaRPr>
          </a:p>
          <a:p>
            <a:pPr lvl="0"/>
            <a:r>
              <a:rPr lang="en-US" sz="4400" dirty="0" smtClean="0">
                <a:solidFill>
                  <a:prstClr val="black"/>
                </a:solidFill>
                <a:latin typeface="Garamand" pitchFamily="2" charset="0"/>
                <a:cs typeface="Times New Roman" pitchFamily="18" charset="0"/>
              </a:rPr>
              <a:t>We </a:t>
            </a:r>
            <a:r>
              <a:rPr lang="en-US" sz="4400" dirty="0">
                <a:solidFill>
                  <a:prstClr val="black"/>
                </a:solidFill>
                <a:latin typeface="Garamand" pitchFamily="2" charset="0"/>
                <a:cs typeface="Times New Roman" pitchFamily="18" charset="0"/>
              </a:rPr>
              <a:t>have included some pictures that can be moved, or removed, at your discretion. We have also included your university’s logo. </a:t>
            </a:r>
            <a:endParaRPr lang="en-US" sz="4800" dirty="0">
              <a:solidFill>
                <a:prstClr val="black"/>
              </a:solidFill>
              <a:latin typeface="Garamand" pitchFamily="2" charset="0"/>
              <a:cs typeface="Times New Roman" pitchFamily="18" charset="0"/>
            </a:endParaRPr>
          </a:p>
          <a:p>
            <a:pPr lvl="0"/>
            <a:r>
              <a:rPr lang="en-US" sz="44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400" dirty="0" smtClean="0">
              <a:solidFill>
                <a:prstClr val="black"/>
              </a:solidFill>
              <a:latin typeface="Garamand" pitchFamily="2" charset="0"/>
              <a:cs typeface="Times New Roman" pitchFamily="18" charset="0"/>
            </a:endParaRPr>
          </a:p>
          <a:p>
            <a:pPr lvl="0"/>
            <a:endParaRPr lang="en-US" sz="4400" dirty="0">
              <a:solidFill>
                <a:prstClr val="black"/>
              </a:solidFill>
              <a:latin typeface="Garamand" pitchFamily="2" charset="0"/>
              <a:cs typeface="Times New Roman" pitchFamily="18" charset="0"/>
            </a:endParaRPr>
          </a:p>
          <a:p>
            <a:pPr lvl="0"/>
            <a:r>
              <a:rPr lang="en-US" sz="4400" dirty="0">
                <a:solidFill>
                  <a:prstClr val="black"/>
                </a:solidFill>
                <a:latin typeface="Garamand" pitchFamily="2" charset="0"/>
                <a:cs typeface="Times New Roman" pitchFamily="18" charset="0"/>
              </a:rPr>
              <a:t>We have included some pictures that can be moved, or removed, at your discretion. We have also included your university’s logo. </a:t>
            </a:r>
            <a:endParaRPr lang="en-US" sz="4800" dirty="0">
              <a:solidFill>
                <a:prstClr val="black"/>
              </a:solidFill>
              <a:latin typeface="Garamand" pitchFamily="2" charset="0"/>
              <a:cs typeface="Times New Roman" pitchFamily="18" charset="0"/>
            </a:endParaRPr>
          </a:p>
          <a:p>
            <a:pPr lvl="0"/>
            <a:r>
              <a:rPr lang="en-US" sz="4400" dirty="0">
                <a:solidFill>
                  <a:prstClr val="black"/>
                </a:solidFill>
                <a:latin typeface="Garamand" pitchFamily="2" charset="0"/>
                <a:cs typeface="Times New Roman" pitchFamily="18" charset="0"/>
              </a:rPr>
              <a:t>Your Text Goes </a:t>
            </a:r>
            <a:r>
              <a:rPr lang="en-US" sz="4400" dirty="0" err="1">
                <a:solidFill>
                  <a:prstClr val="black"/>
                </a:solidFill>
                <a:latin typeface="Garamand" pitchFamily="2" charset="0"/>
                <a:cs typeface="Times New Roman" pitchFamily="18" charset="0"/>
              </a:rPr>
              <a:t>Here.</a:t>
            </a:r>
            <a:r>
              <a:rPr lang="en-US" sz="4400" dirty="0">
                <a:solidFill>
                  <a:prstClr val="black"/>
                </a:solidFill>
                <a:latin typeface="Garamand" pitchFamily="2" charset="0"/>
                <a:cs typeface="Times New Roman" pitchFamily="18" charset="0"/>
              </a:rPr>
              <a:t> You can change the size, font, and content of this text. We have included some pictures that can be moved, or removed, at your discretion. We have also included your university’s logo. </a:t>
            </a:r>
            <a:endParaRPr lang="en-US" sz="4800" dirty="0">
              <a:solidFill>
                <a:prstClr val="black"/>
              </a:solidFill>
              <a:latin typeface="Garamand" pitchFamily="2" charset="0"/>
              <a:cs typeface="Times New Roman" pitchFamily="18" charset="0"/>
            </a:endParaRPr>
          </a:p>
          <a:p>
            <a:pPr lvl="0"/>
            <a:endParaRPr lang="en-US" sz="4800" dirty="0" smtClean="0">
              <a:solidFill>
                <a:prstClr val="black"/>
              </a:solidFill>
              <a:latin typeface="Garamand" pitchFamily="2" charset="0"/>
              <a:cs typeface="Times New Roman" pitchFamily="18" charset="0"/>
            </a:endParaRPr>
          </a:p>
          <a:p>
            <a:endParaRPr lang="en-US" sz="4800" dirty="0">
              <a:latin typeface="Garamand" pitchFamily="2" charset="0"/>
              <a:cs typeface="Times New Roman" pitchFamily="18" charset="0"/>
            </a:endParaRPr>
          </a:p>
        </p:txBody>
      </p:sp>
      <p:sp>
        <p:nvSpPr>
          <p:cNvPr id="131" name="TextBox 130"/>
          <p:cNvSpPr txBox="1"/>
          <p:nvPr/>
        </p:nvSpPr>
        <p:spPr>
          <a:xfrm>
            <a:off x="871008" y="26301491"/>
            <a:ext cx="10906124" cy="830997"/>
          </a:xfrm>
          <a:prstGeom prst="rect">
            <a:avLst/>
          </a:prstGeom>
          <a:noFill/>
        </p:spPr>
        <p:txBody>
          <a:bodyPr wrap="square" rtlCol="0">
            <a:spAutoFit/>
          </a:bodyPr>
          <a:lstStyle/>
          <a:p>
            <a:pPr lvl="0"/>
            <a:r>
              <a:rPr lang="en-US" sz="4800" b="1" dirty="0" smtClean="0">
                <a:solidFill>
                  <a:srgbClr val="004D94"/>
                </a:solidFill>
                <a:latin typeface="Garamand" pitchFamily="2" charset="0"/>
                <a:cs typeface="Times New Roman" pitchFamily="18" charset="0"/>
              </a:rPr>
              <a:t>Step 1</a:t>
            </a:r>
            <a:endParaRPr lang="en-US" sz="4800" dirty="0">
              <a:latin typeface="Garamand" pitchFamily="2" charset="0"/>
              <a:cs typeface="Times New Roman" pitchFamily="18" charset="0"/>
            </a:endParaRPr>
          </a:p>
        </p:txBody>
      </p:sp>
      <p:sp>
        <p:nvSpPr>
          <p:cNvPr id="132" name="TextBox 131"/>
          <p:cNvSpPr txBox="1"/>
          <p:nvPr/>
        </p:nvSpPr>
        <p:spPr>
          <a:xfrm>
            <a:off x="904875" y="26940301"/>
            <a:ext cx="10906124" cy="4832092"/>
          </a:xfrm>
          <a:prstGeom prst="rect">
            <a:avLst/>
          </a:prstGeom>
          <a:noFill/>
        </p:spPr>
        <p:txBody>
          <a:bodyPr wrap="square" rtlCol="0">
            <a:spAutoFit/>
          </a:bodyPr>
          <a:lstStyle/>
          <a:p>
            <a:pPr lvl="0"/>
            <a:r>
              <a:rPr lang="en-US" sz="4400" dirty="0" smtClean="0">
                <a:latin typeface="Garamand" pitchFamily="2" charset="0"/>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4400" dirty="0" smtClean="0">
                <a:latin typeface="Garamand" pitchFamily="2" charset="0"/>
                <a:cs typeface="Times New Roman" pitchFamily="18" charset="0"/>
              </a:rPr>
              <a:t>Your Text Goes Here</a:t>
            </a:r>
          </a:p>
          <a:p>
            <a:pPr marL="571500" lvl="0" indent="-571500">
              <a:buFont typeface="Arial" pitchFamily="34" charset="0"/>
              <a:buChar char="•"/>
            </a:pPr>
            <a:r>
              <a:rPr lang="en-US" sz="4400" dirty="0" smtClean="0">
                <a:latin typeface="Garamand" pitchFamily="2" charset="0"/>
                <a:cs typeface="Times New Roman" pitchFamily="18" charset="0"/>
              </a:rPr>
              <a:t>You can change the text</a:t>
            </a:r>
          </a:p>
          <a:p>
            <a:pPr marL="571500" lvl="0" indent="-571500">
              <a:buFont typeface="Arial" pitchFamily="34" charset="0"/>
              <a:buChar char="•"/>
            </a:pPr>
            <a:r>
              <a:rPr lang="en-US" sz="4400" dirty="0" smtClean="0">
                <a:latin typeface="Garamand" pitchFamily="2" charset="0"/>
                <a:cs typeface="Times New Roman" pitchFamily="18" charset="0"/>
              </a:rPr>
              <a:t>You can also move the pictures</a:t>
            </a:r>
            <a:endParaRPr lang="en-US" sz="4800" dirty="0">
              <a:latin typeface="Garamand" pitchFamily="2" charset="0"/>
              <a:cs typeface="Times New Roman" pitchFamily="18" charset="0"/>
            </a:endParaRPr>
          </a:p>
        </p:txBody>
      </p:sp>
      <p:sp>
        <p:nvSpPr>
          <p:cNvPr id="133" name="TextBox 132"/>
          <p:cNvSpPr txBox="1"/>
          <p:nvPr/>
        </p:nvSpPr>
        <p:spPr>
          <a:xfrm>
            <a:off x="13262811" y="7585714"/>
            <a:ext cx="10570358" cy="830997"/>
          </a:xfrm>
          <a:prstGeom prst="rect">
            <a:avLst/>
          </a:prstGeom>
          <a:noFill/>
        </p:spPr>
        <p:txBody>
          <a:bodyPr wrap="square" rtlCol="0">
            <a:spAutoFit/>
          </a:bodyPr>
          <a:lstStyle/>
          <a:p>
            <a:pPr lvl="0">
              <a:tabLst>
                <a:tab pos="1320800" algn="l"/>
              </a:tabLst>
            </a:pPr>
            <a:r>
              <a:rPr lang="en-US" sz="4800" b="1" dirty="0" smtClean="0">
                <a:solidFill>
                  <a:srgbClr val="004D94"/>
                </a:solidFill>
                <a:latin typeface="Garamand" pitchFamily="2" charset="0"/>
                <a:cs typeface="Times New Roman" pitchFamily="18" charset="0"/>
              </a:rPr>
              <a:t>Materials</a:t>
            </a:r>
            <a:endParaRPr lang="en-US" sz="4800" dirty="0">
              <a:latin typeface="Garamand" pitchFamily="2" charset="0"/>
              <a:cs typeface="Times New Roman" pitchFamily="18" charset="0"/>
            </a:endParaRPr>
          </a:p>
        </p:txBody>
      </p:sp>
      <p:sp>
        <p:nvSpPr>
          <p:cNvPr id="134" name="TextBox 133"/>
          <p:cNvSpPr txBox="1"/>
          <p:nvPr/>
        </p:nvSpPr>
        <p:spPr>
          <a:xfrm>
            <a:off x="13280242" y="8349916"/>
            <a:ext cx="10570358" cy="12341840"/>
          </a:xfrm>
          <a:prstGeom prst="rect">
            <a:avLst/>
          </a:prstGeom>
          <a:noFill/>
        </p:spPr>
        <p:txBody>
          <a:bodyPr wrap="square" rtlCol="0">
            <a:spAutoFit/>
          </a:bodyPr>
          <a:lstStyle/>
          <a:p>
            <a:pPr lvl="0"/>
            <a:r>
              <a:rPr lang="en-US" sz="44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44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800" dirty="0">
              <a:solidFill>
                <a:prstClr val="black"/>
              </a:solidFill>
              <a:latin typeface="Garamand" pitchFamily="2" charset="0"/>
              <a:cs typeface="Times New Roman" pitchFamily="18" charset="0"/>
            </a:endParaRPr>
          </a:p>
          <a:p>
            <a:pPr lvl="0"/>
            <a:r>
              <a:rPr lang="en-US" sz="44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800" dirty="0">
              <a:solidFill>
                <a:prstClr val="black"/>
              </a:solidFill>
              <a:latin typeface="Garamand" pitchFamily="2" charset="0"/>
              <a:cs typeface="Times New Roman" pitchFamily="18" charset="0"/>
            </a:endParaRPr>
          </a:p>
          <a:p>
            <a:endParaRPr lang="en-US" sz="4800" dirty="0">
              <a:latin typeface="Garamand" pitchFamily="2" charset="0"/>
              <a:cs typeface="Times New Roman" pitchFamily="18" charset="0"/>
            </a:endParaRPr>
          </a:p>
        </p:txBody>
      </p:sp>
      <p:sp>
        <p:nvSpPr>
          <p:cNvPr id="135" name="TextBox 134"/>
          <p:cNvSpPr txBox="1"/>
          <p:nvPr/>
        </p:nvSpPr>
        <p:spPr>
          <a:xfrm>
            <a:off x="25492074" y="7501348"/>
            <a:ext cx="10398125" cy="7540526"/>
          </a:xfrm>
          <a:prstGeom prst="rect">
            <a:avLst/>
          </a:prstGeom>
          <a:noFill/>
        </p:spPr>
        <p:txBody>
          <a:bodyPr wrap="square" rtlCol="0">
            <a:spAutoFit/>
          </a:bodyPr>
          <a:lstStyle/>
          <a:p>
            <a:pPr lvl="0"/>
            <a:r>
              <a:rPr lang="en-US" sz="44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4400" dirty="0">
                <a:solidFill>
                  <a:prstClr val="black"/>
                </a:solidFill>
                <a:latin typeface="Garamand" pitchFamily="2" charset="0"/>
                <a:cs typeface="Times New Roman" pitchFamily="18" charset="0"/>
              </a:rPr>
              <a:t>Your Text Goes Here. You can change the size, font, and content </a:t>
            </a:r>
            <a:r>
              <a:rPr lang="en-US" sz="4400" dirty="0" smtClean="0">
                <a:solidFill>
                  <a:prstClr val="black"/>
                </a:solidFill>
                <a:latin typeface="Garamand" pitchFamily="2" charset="0"/>
                <a:cs typeface="Times New Roman" pitchFamily="18" charset="0"/>
              </a:rPr>
              <a:t>of this </a:t>
            </a:r>
            <a:r>
              <a:rPr lang="en-US" sz="4400" dirty="0">
                <a:solidFill>
                  <a:prstClr val="black"/>
                </a:solidFill>
                <a:latin typeface="Garamand" pitchFamily="2" charset="0"/>
                <a:cs typeface="Times New Roman" pitchFamily="18" charset="0"/>
              </a:rPr>
              <a:t>text. We have </a:t>
            </a:r>
            <a:r>
              <a:rPr lang="en-US" sz="4400" dirty="0" smtClean="0">
                <a:solidFill>
                  <a:prstClr val="black"/>
                </a:solidFill>
                <a:latin typeface="Garamand" pitchFamily="2" charset="0"/>
                <a:cs typeface="Times New Roman" pitchFamily="18" charset="0"/>
              </a:rPr>
              <a:t> included some pictures that can be moved, or </a:t>
            </a:r>
            <a:r>
              <a:rPr lang="en-US" sz="4400" dirty="0" smtClean="0">
                <a:solidFill>
                  <a:prstClr val="black"/>
                </a:solidFill>
                <a:latin typeface="Garamand" pitchFamily="2" charset="0"/>
                <a:cs typeface="Times New Roman" pitchFamily="18" charset="0"/>
              </a:rPr>
              <a:t>removed, at </a:t>
            </a:r>
            <a:r>
              <a:rPr lang="en-US" sz="4400" dirty="0" smtClean="0">
                <a:solidFill>
                  <a:prstClr val="black"/>
                </a:solidFill>
                <a:latin typeface="Garamand" pitchFamily="2" charset="0"/>
                <a:cs typeface="Times New Roman" pitchFamily="18" charset="0"/>
              </a:rPr>
              <a:t>your discretion.  We have also included your university’s logo. </a:t>
            </a:r>
            <a:endParaRPr lang="en-US" sz="4800" dirty="0">
              <a:latin typeface="Garamand" pitchFamily="2" charset="0"/>
              <a:cs typeface="Times New Roman" pitchFamily="18" charset="0"/>
            </a:endParaRPr>
          </a:p>
        </p:txBody>
      </p:sp>
      <p:pic>
        <p:nvPicPr>
          <p:cNvPr id="136" name="Picture 1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291000" y="28270200"/>
            <a:ext cx="6146129" cy="3850032"/>
          </a:xfrm>
          <a:prstGeom prst="rect">
            <a:avLst/>
          </a:prstGeom>
        </p:spPr>
      </p:pic>
      <p:sp>
        <p:nvSpPr>
          <p:cNvPr id="137" name="TextBox 136"/>
          <p:cNvSpPr txBox="1"/>
          <p:nvPr/>
        </p:nvSpPr>
        <p:spPr>
          <a:xfrm>
            <a:off x="37568220" y="7461510"/>
            <a:ext cx="10513980" cy="7540526"/>
          </a:xfrm>
          <a:prstGeom prst="rect">
            <a:avLst/>
          </a:prstGeom>
          <a:noFill/>
        </p:spPr>
        <p:txBody>
          <a:bodyPr wrap="square" rtlCol="0">
            <a:spAutoFit/>
          </a:bodyPr>
          <a:lstStyle/>
          <a:p>
            <a:pPr lvl="0"/>
            <a:r>
              <a:rPr lang="en-US" sz="44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4400" dirty="0">
                <a:solidFill>
                  <a:prstClr val="black"/>
                </a:solidFill>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a:t>
            </a:r>
            <a:r>
              <a:rPr lang="en-US" sz="4400" dirty="0" smtClean="0">
                <a:solidFill>
                  <a:prstClr val="black"/>
                </a:solidFill>
                <a:latin typeface="Garamand" pitchFamily="2" charset="0"/>
                <a:cs typeface="Times New Roman" pitchFamily="18" charset="0"/>
              </a:rPr>
              <a:t>.</a:t>
            </a:r>
            <a:endParaRPr lang="en-US" sz="4800" dirty="0">
              <a:latin typeface="Garamand" pitchFamily="2" charset="0"/>
              <a:cs typeface="Times New Roman" pitchFamily="18" charset="0"/>
            </a:endParaRPr>
          </a:p>
        </p:txBody>
      </p:sp>
      <p:sp>
        <p:nvSpPr>
          <p:cNvPr id="138" name="TextBox 137"/>
          <p:cNvSpPr txBox="1"/>
          <p:nvPr/>
        </p:nvSpPr>
        <p:spPr>
          <a:xfrm>
            <a:off x="37585650" y="18812701"/>
            <a:ext cx="10513980" cy="830997"/>
          </a:xfrm>
          <a:prstGeom prst="rect">
            <a:avLst/>
          </a:prstGeom>
          <a:noFill/>
        </p:spPr>
        <p:txBody>
          <a:bodyPr wrap="square" rtlCol="0">
            <a:spAutoFit/>
          </a:bodyPr>
          <a:lstStyle/>
          <a:p>
            <a:pPr lvl="0"/>
            <a:r>
              <a:rPr lang="en-US" sz="4800" b="1" dirty="0" smtClean="0">
                <a:solidFill>
                  <a:srgbClr val="004D94"/>
                </a:solidFill>
                <a:latin typeface="Garamand" pitchFamily="2" charset="0"/>
                <a:cs typeface="Times New Roman" pitchFamily="18" charset="0"/>
              </a:rPr>
              <a:t>Limitations of this study</a:t>
            </a:r>
            <a:endParaRPr lang="en-US" sz="4800" dirty="0">
              <a:latin typeface="Garamand" pitchFamily="2" charset="0"/>
              <a:cs typeface="Times New Roman" pitchFamily="18" charset="0"/>
            </a:endParaRPr>
          </a:p>
        </p:txBody>
      </p:sp>
      <p:sp>
        <p:nvSpPr>
          <p:cNvPr id="139" name="TextBox 138"/>
          <p:cNvSpPr txBox="1"/>
          <p:nvPr/>
        </p:nvSpPr>
        <p:spPr>
          <a:xfrm>
            <a:off x="37585650" y="25447173"/>
            <a:ext cx="10513980" cy="830997"/>
          </a:xfrm>
          <a:prstGeom prst="rect">
            <a:avLst/>
          </a:prstGeom>
          <a:noFill/>
        </p:spPr>
        <p:txBody>
          <a:bodyPr wrap="square" rtlCol="0">
            <a:spAutoFit/>
          </a:bodyPr>
          <a:lstStyle/>
          <a:p>
            <a:pPr lvl="0"/>
            <a:r>
              <a:rPr lang="en-US" sz="4800" b="1" dirty="0" smtClean="0">
                <a:solidFill>
                  <a:srgbClr val="004D94"/>
                </a:solidFill>
                <a:latin typeface="Garamand" pitchFamily="2" charset="0"/>
                <a:cs typeface="Times New Roman" pitchFamily="18" charset="0"/>
              </a:rPr>
              <a:t>Acknowledgements</a:t>
            </a:r>
            <a:endParaRPr lang="en-US" sz="4800" dirty="0">
              <a:latin typeface="Garamand" pitchFamily="2" charset="0"/>
              <a:cs typeface="Times New Roman" pitchFamily="18" charset="0"/>
            </a:endParaRPr>
          </a:p>
        </p:txBody>
      </p:sp>
      <p:sp>
        <p:nvSpPr>
          <p:cNvPr id="140" name="TextBox 139"/>
          <p:cNvSpPr txBox="1"/>
          <p:nvPr/>
        </p:nvSpPr>
        <p:spPr>
          <a:xfrm>
            <a:off x="37568220" y="19609466"/>
            <a:ext cx="10513980" cy="4832092"/>
          </a:xfrm>
          <a:prstGeom prst="rect">
            <a:avLst/>
          </a:prstGeom>
          <a:noFill/>
        </p:spPr>
        <p:txBody>
          <a:bodyPr wrap="square" rtlCol="0">
            <a:spAutoFit/>
          </a:bodyPr>
          <a:lstStyle/>
          <a:p>
            <a:pPr lvl="0"/>
            <a:r>
              <a:rPr lang="en-US" sz="4400" dirty="0" smtClean="0">
                <a:latin typeface="Garamand" pitchFamily="2" charset="0"/>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4400" dirty="0" smtClean="0">
                <a:latin typeface="Garamand" pitchFamily="2" charset="0"/>
                <a:cs typeface="Times New Roman" pitchFamily="18" charset="0"/>
              </a:rPr>
              <a:t>Your Text Goes Here</a:t>
            </a:r>
          </a:p>
          <a:p>
            <a:pPr marL="571500" lvl="0" indent="-571500">
              <a:buFont typeface="Arial" pitchFamily="34" charset="0"/>
              <a:buChar char="•"/>
            </a:pPr>
            <a:r>
              <a:rPr lang="en-US" sz="4400" dirty="0" smtClean="0">
                <a:latin typeface="Garamand" pitchFamily="2" charset="0"/>
                <a:cs typeface="Times New Roman" pitchFamily="18" charset="0"/>
              </a:rPr>
              <a:t>You can change the text</a:t>
            </a:r>
          </a:p>
          <a:p>
            <a:pPr marL="571500" lvl="0" indent="-571500">
              <a:buFont typeface="Arial" pitchFamily="34" charset="0"/>
              <a:buChar char="•"/>
            </a:pPr>
            <a:r>
              <a:rPr lang="en-US" sz="4400" dirty="0" smtClean="0">
                <a:latin typeface="Garamand" pitchFamily="2" charset="0"/>
                <a:cs typeface="Times New Roman" pitchFamily="18" charset="0"/>
              </a:rPr>
              <a:t>You can also move the pictures</a:t>
            </a:r>
            <a:endParaRPr lang="en-US" sz="4800" dirty="0">
              <a:latin typeface="Garamand" pitchFamily="2" charset="0"/>
              <a:cs typeface="Times New Roman" pitchFamily="18" charset="0"/>
            </a:endParaRPr>
          </a:p>
        </p:txBody>
      </p:sp>
      <p:sp>
        <p:nvSpPr>
          <p:cNvPr id="141" name="TextBox 140"/>
          <p:cNvSpPr txBox="1"/>
          <p:nvPr/>
        </p:nvSpPr>
        <p:spPr>
          <a:xfrm>
            <a:off x="37568220" y="26347028"/>
            <a:ext cx="10513980" cy="1446550"/>
          </a:xfrm>
          <a:prstGeom prst="rect">
            <a:avLst/>
          </a:prstGeom>
          <a:noFill/>
        </p:spPr>
        <p:txBody>
          <a:bodyPr wrap="square" rtlCol="0">
            <a:spAutoFit/>
          </a:bodyPr>
          <a:lstStyle/>
          <a:p>
            <a:pPr lvl="0"/>
            <a:r>
              <a:rPr lang="en-US" sz="4400" dirty="0" smtClean="0">
                <a:latin typeface="Garamand" pitchFamily="2" charset="0"/>
                <a:cs typeface="Times New Roman" pitchFamily="18" charset="0"/>
              </a:rPr>
              <a:t>List your acknowledgments or disclaimers here.</a:t>
            </a:r>
            <a:endParaRPr lang="en-US" sz="4800" dirty="0">
              <a:latin typeface="Garamand" pitchFamily="2" charset="0"/>
              <a:cs typeface="Times New Roman" pitchFamily="18" charset="0"/>
            </a:endParaRPr>
          </a:p>
        </p:txBody>
      </p:sp>
      <p:graphicFrame>
        <p:nvGraphicFramePr>
          <p:cNvPr id="142" name="Chart 141"/>
          <p:cNvGraphicFramePr/>
          <p:nvPr>
            <p:extLst>
              <p:ext uri="{D42A27DB-BD31-4B8C-83A1-F6EECF244321}">
                <p14:modId xmlns:p14="http://schemas.microsoft.com/office/powerpoint/2010/main" val="1845643842"/>
              </p:ext>
            </p:extLst>
          </p:nvPr>
        </p:nvGraphicFramePr>
        <p:xfrm>
          <a:off x="25513545" y="22250399"/>
          <a:ext cx="7285963" cy="446658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3" name="Chart 142"/>
          <p:cNvGraphicFramePr/>
          <p:nvPr>
            <p:extLst>
              <p:ext uri="{D42A27DB-BD31-4B8C-83A1-F6EECF244321}">
                <p14:modId xmlns:p14="http://schemas.microsoft.com/office/powerpoint/2010/main" val="1881011397"/>
              </p:ext>
            </p:extLst>
          </p:nvPr>
        </p:nvGraphicFramePr>
        <p:xfrm>
          <a:off x="27999287" y="26940301"/>
          <a:ext cx="7941879" cy="4466589"/>
        </p:xfrm>
        <a:graphic>
          <a:graphicData uri="http://schemas.openxmlformats.org/drawingml/2006/chart">
            <c:chart xmlns:c="http://schemas.openxmlformats.org/drawingml/2006/chart" xmlns:r="http://schemas.openxmlformats.org/officeDocument/2006/relationships" r:id="rId7"/>
          </a:graphicData>
        </a:graphic>
      </p:graphicFrame>
      <p:sp>
        <p:nvSpPr>
          <p:cNvPr id="144" name="TextBox 143"/>
          <p:cNvSpPr txBox="1"/>
          <p:nvPr/>
        </p:nvSpPr>
        <p:spPr>
          <a:xfrm>
            <a:off x="25526999" y="16132761"/>
            <a:ext cx="10398125" cy="5509200"/>
          </a:xfrm>
          <a:prstGeom prst="rect">
            <a:avLst/>
          </a:prstGeom>
          <a:noFill/>
        </p:spPr>
        <p:txBody>
          <a:bodyPr wrap="square" rtlCol="0">
            <a:spAutoFit/>
          </a:bodyPr>
          <a:lstStyle/>
          <a:p>
            <a:pPr lvl="0"/>
            <a:r>
              <a:rPr lang="en-US" sz="4400" dirty="0" smtClean="0">
                <a:latin typeface="Garamand" pitchFamily="2" charset="0"/>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4400" dirty="0" smtClean="0">
                <a:latin typeface="Garamand" pitchFamily="2" charset="0"/>
                <a:cs typeface="Times New Roman" pitchFamily="18" charset="0"/>
              </a:rPr>
              <a:t>Your Text Goes Here</a:t>
            </a:r>
          </a:p>
          <a:p>
            <a:pPr marL="571500" lvl="0" indent="-571500">
              <a:buFont typeface="Arial" pitchFamily="34" charset="0"/>
              <a:buChar char="•"/>
            </a:pPr>
            <a:r>
              <a:rPr lang="en-US" sz="4400" dirty="0" smtClean="0">
                <a:latin typeface="Garamand" pitchFamily="2" charset="0"/>
                <a:cs typeface="Times New Roman" pitchFamily="18" charset="0"/>
              </a:rPr>
              <a:t>You can change the text</a:t>
            </a:r>
          </a:p>
          <a:p>
            <a:pPr marL="571500" lvl="0" indent="-571500">
              <a:buFont typeface="Arial" pitchFamily="34" charset="0"/>
              <a:buChar char="•"/>
            </a:pPr>
            <a:r>
              <a:rPr lang="en-US" sz="4400" dirty="0" smtClean="0">
                <a:latin typeface="Garamand" pitchFamily="2" charset="0"/>
                <a:cs typeface="Times New Roman" pitchFamily="18" charset="0"/>
              </a:rPr>
              <a:t>You can also move the pictures</a:t>
            </a:r>
            <a:endParaRPr lang="en-US" sz="4800" dirty="0">
              <a:latin typeface="Garamand" pitchFamily="2" charset="0"/>
              <a:cs typeface="Times New Roman" pitchFamily="18" charset="0"/>
            </a:endParaRPr>
          </a:p>
        </p:txBody>
      </p:sp>
      <p:grpSp>
        <p:nvGrpSpPr>
          <p:cNvPr id="145" name="Group 144"/>
          <p:cNvGrpSpPr/>
          <p:nvPr/>
        </p:nvGrpSpPr>
        <p:grpSpPr>
          <a:xfrm>
            <a:off x="904874" y="24711933"/>
            <a:ext cx="11058525" cy="1190843"/>
            <a:chOff x="904874" y="5971957"/>
            <a:chExt cx="11058525" cy="1190843"/>
          </a:xfrm>
        </p:grpSpPr>
        <p:sp>
          <p:nvSpPr>
            <p:cNvPr id="146" name="Rectangle 145"/>
            <p:cNvSpPr/>
            <p:nvPr/>
          </p:nvSpPr>
          <p:spPr>
            <a:xfrm>
              <a:off x="1014852" y="6092436"/>
              <a:ext cx="10796147" cy="95267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p:cNvSpPr txBox="1"/>
            <p:nvPr/>
          </p:nvSpPr>
          <p:spPr>
            <a:xfrm>
              <a:off x="1239268" y="6107108"/>
              <a:ext cx="9065764" cy="923330"/>
            </a:xfrm>
            <a:prstGeom prst="rect">
              <a:avLst/>
            </a:prstGeom>
            <a:noFill/>
          </p:spPr>
          <p:txBody>
            <a:bodyPr wrap="square" rtlCol="0">
              <a:spAutoFit/>
            </a:bodyPr>
            <a:lstStyle/>
            <a:p>
              <a:r>
                <a:rPr lang="en-US" sz="5400" b="1" dirty="0" smtClean="0">
                  <a:solidFill>
                    <a:schemeClr val="bg1"/>
                  </a:solidFill>
                  <a:latin typeface="Garamand" pitchFamily="2" charset="0"/>
                  <a:cs typeface="Times New Roman" pitchFamily="18" charset="0"/>
                </a:rPr>
                <a:t>Methods</a:t>
              </a:r>
              <a:endParaRPr lang="en-US" sz="3600" b="1" dirty="0">
                <a:solidFill>
                  <a:schemeClr val="bg1"/>
                </a:solidFill>
                <a:latin typeface="Garamand" pitchFamily="2" charset="0"/>
                <a:cs typeface="Times New Roman" pitchFamily="18" charset="0"/>
              </a:endParaRPr>
            </a:p>
          </p:txBody>
        </p:sp>
        <p:sp>
          <p:nvSpPr>
            <p:cNvPr id="148" name="Rectangle 147"/>
            <p:cNvSpPr/>
            <p:nvPr/>
          </p:nvSpPr>
          <p:spPr>
            <a:xfrm>
              <a:off x="904874" y="5971957"/>
              <a:ext cx="11058525" cy="11908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p:cNvGrpSpPr/>
          <p:nvPr/>
        </p:nvGrpSpPr>
        <p:grpSpPr>
          <a:xfrm>
            <a:off x="13090208" y="5971957"/>
            <a:ext cx="11058525" cy="1190843"/>
            <a:chOff x="904874" y="5971957"/>
            <a:chExt cx="11058525" cy="1190843"/>
          </a:xfrm>
        </p:grpSpPr>
        <p:sp>
          <p:nvSpPr>
            <p:cNvPr id="150" name="Rectangle 149"/>
            <p:cNvSpPr/>
            <p:nvPr/>
          </p:nvSpPr>
          <p:spPr>
            <a:xfrm>
              <a:off x="1014852" y="6092436"/>
              <a:ext cx="10796147" cy="95267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TextBox 150"/>
            <p:cNvSpPr txBox="1"/>
            <p:nvPr/>
          </p:nvSpPr>
          <p:spPr>
            <a:xfrm>
              <a:off x="1239268" y="6107108"/>
              <a:ext cx="9065764" cy="923330"/>
            </a:xfrm>
            <a:prstGeom prst="rect">
              <a:avLst/>
            </a:prstGeom>
            <a:noFill/>
          </p:spPr>
          <p:txBody>
            <a:bodyPr wrap="square" rtlCol="0">
              <a:spAutoFit/>
            </a:bodyPr>
            <a:lstStyle/>
            <a:p>
              <a:r>
                <a:rPr lang="en-US" sz="5400" b="1" dirty="0" smtClean="0">
                  <a:solidFill>
                    <a:schemeClr val="bg1"/>
                  </a:solidFill>
                  <a:latin typeface="Garamand" pitchFamily="2" charset="0"/>
                  <a:cs typeface="Times New Roman" pitchFamily="18" charset="0"/>
                </a:rPr>
                <a:t>Methods cont.</a:t>
              </a:r>
              <a:endParaRPr lang="en-US" sz="3600" b="1" dirty="0">
                <a:solidFill>
                  <a:schemeClr val="bg1"/>
                </a:solidFill>
                <a:latin typeface="Garamand" pitchFamily="2" charset="0"/>
                <a:cs typeface="Times New Roman" pitchFamily="18" charset="0"/>
              </a:endParaRPr>
            </a:p>
          </p:txBody>
        </p:sp>
        <p:sp>
          <p:nvSpPr>
            <p:cNvPr id="152" name="Rectangle 151"/>
            <p:cNvSpPr/>
            <p:nvPr/>
          </p:nvSpPr>
          <p:spPr>
            <a:xfrm>
              <a:off x="904874" y="5971957"/>
              <a:ext cx="11058525" cy="11908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p:cNvGrpSpPr/>
          <p:nvPr/>
        </p:nvGrpSpPr>
        <p:grpSpPr>
          <a:xfrm>
            <a:off x="25228868" y="5971957"/>
            <a:ext cx="11058525" cy="1190843"/>
            <a:chOff x="904874" y="5971957"/>
            <a:chExt cx="11058525" cy="1190843"/>
          </a:xfrm>
        </p:grpSpPr>
        <p:sp>
          <p:nvSpPr>
            <p:cNvPr id="154" name="Rectangle 153"/>
            <p:cNvSpPr/>
            <p:nvPr/>
          </p:nvSpPr>
          <p:spPr>
            <a:xfrm>
              <a:off x="1014852" y="6092436"/>
              <a:ext cx="10796147" cy="95267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Box 154"/>
            <p:cNvSpPr txBox="1"/>
            <p:nvPr/>
          </p:nvSpPr>
          <p:spPr>
            <a:xfrm>
              <a:off x="1239268" y="6107108"/>
              <a:ext cx="9065764" cy="923330"/>
            </a:xfrm>
            <a:prstGeom prst="rect">
              <a:avLst/>
            </a:prstGeom>
            <a:noFill/>
          </p:spPr>
          <p:txBody>
            <a:bodyPr wrap="square" rtlCol="0">
              <a:spAutoFit/>
            </a:bodyPr>
            <a:lstStyle/>
            <a:p>
              <a:r>
                <a:rPr lang="en-US" sz="5400" b="1" dirty="0" smtClean="0">
                  <a:solidFill>
                    <a:schemeClr val="bg1"/>
                  </a:solidFill>
                  <a:latin typeface="Garamand" pitchFamily="2" charset="0"/>
                  <a:cs typeface="Times New Roman" pitchFamily="18" charset="0"/>
                </a:rPr>
                <a:t>Results</a:t>
              </a:r>
              <a:endParaRPr lang="en-US" sz="3600" b="1" dirty="0">
                <a:solidFill>
                  <a:schemeClr val="bg1"/>
                </a:solidFill>
                <a:latin typeface="Garamand" pitchFamily="2" charset="0"/>
                <a:cs typeface="Times New Roman" pitchFamily="18" charset="0"/>
              </a:endParaRPr>
            </a:p>
          </p:txBody>
        </p:sp>
        <p:sp>
          <p:nvSpPr>
            <p:cNvPr id="156" name="Rectangle 155"/>
            <p:cNvSpPr/>
            <p:nvPr/>
          </p:nvSpPr>
          <p:spPr>
            <a:xfrm>
              <a:off x="904874" y="5971957"/>
              <a:ext cx="11058525" cy="11908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7" name="Group 156"/>
          <p:cNvGrpSpPr/>
          <p:nvPr/>
        </p:nvGrpSpPr>
        <p:grpSpPr>
          <a:xfrm>
            <a:off x="37367528" y="5971957"/>
            <a:ext cx="11058525" cy="1190843"/>
            <a:chOff x="904874" y="5971957"/>
            <a:chExt cx="11058525" cy="1190843"/>
          </a:xfrm>
        </p:grpSpPr>
        <p:sp>
          <p:nvSpPr>
            <p:cNvPr id="158" name="Rectangle 157"/>
            <p:cNvSpPr/>
            <p:nvPr/>
          </p:nvSpPr>
          <p:spPr>
            <a:xfrm>
              <a:off x="1014852" y="6092436"/>
              <a:ext cx="10796147" cy="952675"/>
            </a:xfrm>
            <a:prstGeom prst="rect">
              <a:avLst/>
            </a:prstGeom>
            <a:solidFill>
              <a:srgbClr val="E316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TextBox 158"/>
            <p:cNvSpPr txBox="1"/>
            <p:nvPr/>
          </p:nvSpPr>
          <p:spPr>
            <a:xfrm>
              <a:off x="1239268" y="6107108"/>
              <a:ext cx="9065764" cy="923330"/>
            </a:xfrm>
            <a:prstGeom prst="rect">
              <a:avLst/>
            </a:prstGeom>
            <a:noFill/>
          </p:spPr>
          <p:txBody>
            <a:bodyPr wrap="square" rtlCol="0">
              <a:spAutoFit/>
            </a:bodyPr>
            <a:lstStyle/>
            <a:p>
              <a:r>
                <a:rPr lang="en-US" sz="5400" b="1" dirty="0" smtClean="0">
                  <a:solidFill>
                    <a:schemeClr val="bg1"/>
                  </a:solidFill>
                  <a:latin typeface="Garamand" pitchFamily="2" charset="0"/>
                  <a:cs typeface="Times New Roman" pitchFamily="18" charset="0"/>
                </a:rPr>
                <a:t>Introduction</a:t>
              </a:r>
              <a:endParaRPr lang="en-US" sz="3600" b="1" dirty="0">
                <a:solidFill>
                  <a:schemeClr val="bg1"/>
                </a:solidFill>
                <a:latin typeface="Garamand" pitchFamily="2" charset="0"/>
                <a:cs typeface="Times New Roman" pitchFamily="18" charset="0"/>
              </a:endParaRPr>
            </a:p>
          </p:txBody>
        </p:sp>
        <p:sp>
          <p:nvSpPr>
            <p:cNvPr id="160" name="Rectangle 159"/>
            <p:cNvSpPr/>
            <p:nvPr/>
          </p:nvSpPr>
          <p:spPr>
            <a:xfrm>
              <a:off x="904874" y="5971957"/>
              <a:ext cx="11058525" cy="1190843"/>
            </a:xfrm>
            <a:prstGeom prst="rect">
              <a:avLst/>
            </a:prstGeom>
            <a:noFill/>
            <a:ln w="57150">
              <a:solidFill>
                <a:srgbClr val="004D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1" name="TextBox 160"/>
          <p:cNvSpPr txBox="1"/>
          <p:nvPr/>
        </p:nvSpPr>
        <p:spPr>
          <a:xfrm>
            <a:off x="13262811" y="20197366"/>
            <a:ext cx="10570358" cy="830997"/>
          </a:xfrm>
          <a:prstGeom prst="rect">
            <a:avLst/>
          </a:prstGeom>
          <a:noFill/>
        </p:spPr>
        <p:txBody>
          <a:bodyPr wrap="square" rtlCol="0">
            <a:spAutoFit/>
          </a:bodyPr>
          <a:lstStyle/>
          <a:p>
            <a:pPr lvl="0">
              <a:tabLst>
                <a:tab pos="1320800" algn="l"/>
              </a:tabLst>
            </a:pPr>
            <a:r>
              <a:rPr lang="en-US" sz="4800" b="1" dirty="0" smtClean="0">
                <a:solidFill>
                  <a:srgbClr val="004D94"/>
                </a:solidFill>
                <a:latin typeface="Garamand" pitchFamily="2" charset="0"/>
                <a:cs typeface="Times New Roman" pitchFamily="18" charset="0"/>
              </a:rPr>
              <a:t>Participants</a:t>
            </a:r>
            <a:endParaRPr lang="en-US" sz="4800" dirty="0">
              <a:latin typeface="Garamand" pitchFamily="2" charset="0"/>
              <a:cs typeface="Times New Roman" pitchFamily="18" charset="0"/>
            </a:endParaRPr>
          </a:p>
        </p:txBody>
      </p:sp>
      <p:sp>
        <p:nvSpPr>
          <p:cNvPr id="162" name="TextBox 161"/>
          <p:cNvSpPr txBox="1"/>
          <p:nvPr/>
        </p:nvSpPr>
        <p:spPr>
          <a:xfrm>
            <a:off x="13280242" y="20961568"/>
            <a:ext cx="10570358" cy="4154984"/>
          </a:xfrm>
          <a:prstGeom prst="rect">
            <a:avLst/>
          </a:prstGeom>
          <a:noFill/>
        </p:spPr>
        <p:txBody>
          <a:bodyPr wrap="square" rtlCol="0">
            <a:spAutoFit/>
          </a:bodyPr>
          <a:lstStyle/>
          <a:p>
            <a:pPr lvl="0"/>
            <a:r>
              <a:rPr lang="en-US" sz="4400" dirty="0" smtClean="0">
                <a:latin typeface="Garamand" pitchFamily="2" charset="0"/>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800" dirty="0">
              <a:latin typeface="Garamand" pitchFamily="2" charset="0"/>
              <a:cs typeface="Times New Roman" pitchFamily="18" charset="0"/>
            </a:endParaRPr>
          </a:p>
        </p:txBody>
      </p:sp>
      <p:graphicFrame>
        <p:nvGraphicFramePr>
          <p:cNvPr id="163" name="Table 162"/>
          <p:cNvGraphicFramePr>
            <a:graphicFrameLocks noGrp="1" noChangeAspect="1"/>
          </p:cNvGraphicFramePr>
          <p:nvPr>
            <p:extLst>
              <p:ext uri="{D42A27DB-BD31-4B8C-83A1-F6EECF244321}">
                <p14:modId xmlns:p14="http://schemas.microsoft.com/office/powerpoint/2010/main" val="2089922789"/>
              </p:ext>
            </p:extLst>
          </p:nvPr>
        </p:nvGraphicFramePr>
        <p:xfrm>
          <a:off x="13424602" y="25447171"/>
          <a:ext cx="10044997" cy="5413828"/>
        </p:xfrm>
        <a:graphic>
          <a:graphicData uri="http://schemas.openxmlformats.org/drawingml/2006/table">
            <a:tbl>
              <a:tblPr firstRow="1" bandRow="1">
                <a:tableStyleId>{5C22544A-7EE6-4342-B048-85BDC9FD1C3A}</a:tableStyleId>
              </a:tblPr>
              <a:tblGrid>
                <a:gridCol w="3840126"/>
                <a:gridCol w="2174604"/>
                <a:gridCol w="1913651"/>
                <a:gridCol w="2116616"/>
              </a:tblGrid>
              <a:tr h="1353457">
                <a:tc>
                  <a:txBody>
                    <a:bodyPr/>
                    <a:lstStyle/>
                    <a:p>
                      <a:pPr algn="ctr"/>
                      <a:endParaRPr lang="en-US" sz="2800" dirty="0"/>
                    </a:p>
                  </a:txBody>
                  <a:tcPr anchor="ctr">
                    <a:solidFill>
                      <a:srgbClr val="004D94"/>
                    </a:solidFill>
                  </a:tcPr>
                </a:tc>
                <a:tc>
                  <a:txBody>
                    <a:bodyPr/>
                    <a:lstStyle/>
                    <a:p>
                      <a:pPr algn="ctr"/>
                      <a:r>
                        <a:rPr lang="en-US" sz="2800" dirty="0" smtClean="0"/>
                        <a:t>Mean</a:t>
                      </a:r>
                      <a:endParaRPr lang="en-US" sz="2800" dirty="0"/>
                    </a:p>
                  </a:txBody>
                  <a:tcPr anchor="ctr">
                    <a:solidFill>
                      <a:srgbClr val="004D94"/>
                    </a:solidFill>
                  </a:tcPr>
                </a:tc>
                <a:tc>
                  <a:txBody>
                    <a:bodyPr/>
                    <a:lstStyle/>
                    <a:p>
                      <a:pPr algn="ctr"/>
                      <a:r>
                        <a:rPr lang="en-US" sz="2800" dirty="0" smtClean="0"/>
                        <a:t>SD</a:t>
                      </a:r>
                      <a:endParaRPr lang="en-US" sz="2800" dirty="0"/>
                    </a:p>
                  </a:txBody>
                  <a:tcPr anchor="ctr">
                    <a:solidFill>
                      <a:srgbClr val="004D94"/>
                    </a:solidFill>
                  </a:tcPr>
                </a:tc>
                <a:tc>
                  <a:txBody>
                    <a:bodyPr/>
                    <a:lstStyle/>
                    <a:p>
                      <a:pPr algn="ctr"/>
                      <a:r>
                        <a:rPr lang="en-US" sz="2800" dirty="0" smtClean="0"/>
                        <a:t>P</a:t>
                      </a:r>
                      <a:r>
                        <a:rPr lang="en-US" sz="2800" baseline="0" dirty="0" smtClean="0"/>
                        <a:t> value</a:t>
                      </a:r>
                      <a:endParaRPr lang="en-US" sz="2800" dirty="0"/>
                    </a:p>
                  </a:txBody>
                  <a:tcPr anchor="ctr">
                    <a:solidFill>
                      <a:srgbClr val="004D94"/>
                    </a:solidFill>
                  </a:tcPr>
                </a:tc>
              </a:tr>
              <a:tr h="1353457">
                <a:tc>
                  <a:txBody>
                    <a:bodyPr/>
                    <a:lstStyle/>
                    <a:p>
                      <a:pPr algn="ctr"/>
                      <a:r>
                        <a:rPr lang="en-US" sz="2800" dirty="0" smtClean="0"/>
                        <a:t>Age</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1353457">
                <a:tc>
                  <a:txBody>
                    <a:bodyPr/>
                    <a:lstStyle/>
                    <a:p>
                      <a:pPr algn="ctr"/>
                      <a:r>
                        <a:rPr lang="en-US" sz="2800" dirty="0" smtClean="0"/>
                        <a:t>Weight</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r h="1353457">
                <a:tc>
                  <a:txBody>
                    <a:bodyPr/>
                    <a:lstStyle/>
                    <a:p>
                      <a:pPr algn="ctr"/>
                      <a:r>
                        <a:rPr lang="en-US" sz="2800" dirty="0" smtClean="0"/>
                        <a:t>Height</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r>
            </a:tbl>
          </a:graphicData>
        </a:graphic>
      </p:graphicFrame>
    </p:spTree>
    <p:extLst>
      <p:ext uri="{BB962C8B-B14F-4D97-AF65-F5344CB8AC3E}">
        <p14:creationId xmlns:p14="http://schemas.microsoft.com/office/powerpoint/2010/main" val="4108950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TotalTime>
  <Words>791</Words>
  <Application>Microsoft Office PowerPoint</Application>
  <PresentationFormat>Custom</PresentationFormat>
  <Paragraphs>57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32</cp:revision>
  <cp:lastPrinted>2012-03-02T21:57:53Z</cp:lastPrinted>
  <dcterms:created xsi:type="dcterms:W3CDTF">2012-03-02T14:21:23Z</dcterms:created>
  <dcterms:modified xsi:type="dcterms:W3CDTF">2012-03-07T17:30:10Z</dcterms:modified>
</cp:coreProperties>
</file>