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7010400" cy="92710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E94"/>
    <a:srgbClr val="E3163D"/>
    <a:srgbClr val="0B2F63"/>
    <a:srgbClr val="004D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68" autoAdjust="0"/>
  </p:normalViewPr>
  <p:slideViewPr>
    <p:cSldViewPr>
      <p:cViewPr>
        <p:scale>
          <a:sx n="30" d="100"/>
          <a:sy n="30" d="100"/>
        </p:scale>
        <p:origin x="-582" y="-61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2"/>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39837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23168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2814321"/>
            <a:ext cx="47404018"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2814321"/>
            <a:ext cx="141480542"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14310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415882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14102082"/>
            <a:ext cx="37307520" cy="435864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9301483"/>
            <a:ext cx="37307520" cy="48005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6081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16388081"/>
            <a:ext cx="94442280" cy="46344842"/>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29006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2"/>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4912362"/>
            <a:ext cx="19392902"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2194560" y="6959600"/>
            <a:ext cx="193929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4912362"/>
            <a:ext cx="19400520" cy="2047238"/>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22296122" y="6959600"/>
            <a:ext cx="1940052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4877CF-C234-4021-94D8-FBFD63913CCB}" type="datetimeFigureOut">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74030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877CF-C234-4021-94D8-FBFD63913CCB}"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88580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877CF-C234-4021-94D8-FBFD63913CCB}"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91704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2" cy="371856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7160240" y="873761"/>
            <a:ext cx="245364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1"/>
            <a:ext cx="14439902" cy="150114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85403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15361920"/>
            <a:ext cx="26334720" cy="181356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8602982" y="1960880"/>
            <a:ext cx="26334720" cy="1316736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8602982" y="17175482"/>
            <a:ext cx="26334720" cy="257555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85564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2"/>
            <a:ext cx="39502080" cy="36576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1"/>
            <a:ext cx="39502080" cy="14483082"/>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2"/>
            <a:ext cx="10241280" cy="11684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CE4877CF-C234-4021-94D8-FBFD63913CCB}" type="datetimeFigureOut">
              <a:rPr lang="en-US" smtClean="0"/>
              <a:t>3/7/2012</a:t>
            </a:fld>
            <a:endParaRPr lang="en-US"/>
          </a:p>
        </p:txBody>
      </p:sp>
      <p:sp>
        <p:nvSpPr>
          <p:cNvPr id="5" name="Footer Placeholder 4"/>
          <p:cNvSpPr>
            <a:spLocks noGrp="1"/>
          </p:cNvSpPr>
          <p:nvPr>
            <p:ph type="ftr" sz="quarter" idx="3"/>
          </p:nvPr>
        </p:nvSpPr>
        <p:spPr>
          <a:xfrm>
            <a:off x="14996160" y="20340322"/>
            <a:ext cx="13898880" cy="11684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2"/>
            <a:ext cx="10241280" cy="11684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B9CCD988-B582-443A-9489-AB757FDFB50B}" type="slidenum">
              <a:rPr lang="en-US" smtClean="0"/>
              <a:t>‹#›</a:t>
            </a:fld>
            <a:endParaRPr lang="en-US"/>
          </a:p>
        </p:txBody>
      </p:sp>
    </p:spTree>
    <p:extLst>
      <p:ext uri="{BB962C8B-B14F-4D97-AF65-F5344CB8AC3E}">
        <p14:creationId xmlns:p14="http://schemas.microsoft.com/office/powerpoint/2010/main" val="105704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50"/>
          <p:cNvPicPr>
            <a:picLocks noChangeAspect="1"/>
          </p:cNvPicPr>
          <p:nvPr/>
        </p:nvPicPr>
        <p:blipFill rotWithShape="1">
          <a:blip r:embed="rId2" cstate="print">
            <a:extLst>
              <a:ext uri="{28A0092B-C50C-407E-A947-70E740481C1C}">
                <a14:useLocalDpi xmlns:a14="http://schemas.microsoft.com/office/drawing/2010/main" val="0"/>
              </a:ext>
            </a:extLst>
          </a:blip>
          <a:srcRect l="15448" t="25216" r="17493" b="29965"/>
          <a:stretch/>
        </p:blipFill>
        <p:spPr>
          <a:xfrm rot="10800000">
            <a:off x="0" y="4800600"/>
            <a:ext cx="43891200" cy="17145000"/>
          </a:xfrm>
          <a:prstGeom prst="rect">
            <a:avLst/>
          </a:prstGeom>
        </p:spPr>
      </p:pic>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1804" t="33345" r="9448" b="27846"/>
          <a:stretch/>
        </p:blipFill>
        <p:spPr>
          <a:xfrm>
            <a:off x="-28905" y="4724878"/>
            <a:ext cx="43920105" cy="17220723"/>
          </a:xfrm>
          <a:prstGeom prst="rect">
            <a:avLst/>
          </a:prstGeom>
        </p:spPr>
      </p:pic>
      <p:sp>
        <p:nvSpPr>
          <p:cNvPr id="6" name="Rectangle 5"/>
          <p:cNvSpPr/>
          <p:nvPr/>
        </p:nvSpPr>
        <p:spPr>
          <a:xfrm>
            <a:off x="22339300" y="5410200"/>
            <a:ext cx="9982200" cy="1592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22463125" y="6861760"/>
            <a:ext cx="9734550" cy="4524315"/>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a:t>
            </a:r>
            <a:r>
              <a:rPr lang="en-US" sz="3200" dirty="0" smtClean="0">
                <a:solidFill>
                  <a:prstClr val="black"/>
                </a:solidFill>
                <a:latin typeface="Garamand" pitchFamily="2" charset="0"/>
                <a:cs typeface="Times New Roman" pitchFamily="18" charset="0"/>
              </a:rPr>
              <a:t>of this </a:t>
            </a:r>
            <a:r>
              <a:rPr lang="en-US" sz="3200" dirty="0">
                <a:solidFill>
                  <a:prstClr val="black"/>
                </a:solidFill>
                <a:latin typeface="Garamand" pitchFamily="2" charset="0"/>
                <a:cs typeface="Times New Roman" pitchFamily="18" charset="0"/>
              </a:rPr>
              <a:t>text. We have </a:t>
            </a:r>
            <a:r>
              <a:rPr lang="en-US" sz="3200" dirty="0" smtClean="0">
                <a:solidFill>
                  <a:prstClr val="black"/>
                </a:solidFill>
                <a:latin typeface="Garamand" pitchFamily="2" charset="0"/>
                <a:cs typeface="Times New Roman" pitchFamily="18" charset="0"/>
              </a:rPr>
              <a:t> included some pictures </a:t>
            </a:r>
            <a:r>
              <a:rPr lang="en-US" sz="3200" dirty="0" smtClean="0">
                <a:solidFill>
                  <a:prstClr val="black"/>
                </a:solidFill>
                <a:latin typeface="Garamand" pitchFamily="2" charset="0"/>
                <a:cs typeface="Times New Roman" pitchFamily="18" charset="0"/>
              </a:rPr>
              <a:t>that can </a:t>
            </a:r>
            <a:r>
              <a:rPr lang="en-US" sz="3200" dirty="0" smtClean="0">
                <a:solidFill>
                  <a:prstClr val="black"/>
                </a:solidFill>
                <a:latin typeface="Garamand" pitchFamily="2" charset="0"/>
                <a:cs typeface="Times New Roman" pitchFamily="18" charset="0"/>
              </a:rPr>
              <a:t>be moved</a:t>
            </a:r>
            <a:r>
              <a:rPr lang="en-US" sz="3200" dirty="0" smtClean="0">
                <a:solidFill>
                  <a:prstClr val="black"/>
                </a:solidFill>
                <a:latin typeface="Garamand" pitchFamily="2" charset="0"/>
                <a:cs typeface="Times New Roman" pitchFamily="18" charset="0"/>
              </a:rPr>
              <a:t>, or removed,</a:t>
            </a:r>
          </a:p>
          <a:p>
            <a:pPr lvl="0"/>
            <a:r>
              <a:rPr lang="en-US" sz="3200" dirty="0" smtClean="0">
                <a:solidFill>
                  <a:prstClr val="black"/>
                </a:solidFill>
                <a:latin typeface="Garamand" pitchFamily="2" charset="0"/>
                <a:cs typeface="Times New Roman" pitchFamily="18" charset="0"/>
              </a:rPr>
              <a:t>at your discretion. </a:t>
            </a:r>
            <a:r>
              <a:rPr lang="en-US" sz="3200" dirty="0" smtClean="0">
                <a:solidFill>
                  <a:prstClr val="black"/>
                </a:solidFill>
                <a:latin typeface="Garamand" pitchFamily="2" charset="0"/>
                <a:cs typeface="Times New Roman" pitchFamily="18" charset="0"/>
              </a:rPr>
              <a:t> We </a:t>
            </a:r>
            <a:r>
              <a:rPr lang="en-US" sz="3200" dirty="0" smtClean="0">
                <a:solidFill>
                  <a:prstClr val="black"/>
                </a:solidFill>
                <a:latin typeface="Garamand" pitchFamily="2" charset="0"/>
                <a:cs typeface="Times New Roman" pitchFamily="18" charset="0"/>
              </a:rPr>
              <a:t>have also </a:t>
            </a:r>
            <a:r>
              <a:rPr lang="en-US" sz="3200" dirty="0" smtClean="0">
                <a:solidFill>
                  <a:prstClr val="black"/>
                </a:solidFill>
                <a:latin typeface="Garamand" pitchFamily="2" charset="0"/>
                <a:cs typeface="Times New Roman" pitchFamily="18" charset="0"/>
              </a:rPr>
              <a:t>included your </a:t>
            </a:r>
            <a:r>
              <a:rPr lang="en-US" sz="3200" dirty="0" smtClean="0">
                <a:solidFill>
                  <a:prstClr val="black"/>
                </a:solidFill>
                <a:latin typeface="Garamand" pitchFamily="2" charset="0"/>
                <a:cs typeface="Times New Roman" pitchFamily="18" charset="0"/>
              </a:rPr>
              <a:t>university’s logo. </a:t>
            </a:r>
            <a:endParaRPr lang="en-US" sz="3600" dirty="0">
              <a:latin typeface="Garamand" pitchFamily="2" charset="0"/>
              <a:cs typeface="Times New Roman" pitchFamily="18" charset="0"/>
            </a:endParaRPr>
          </a:p>
        </p:txBody>
      </p:sp>
      <p:sp>
        <p:nvSpPr>
          <p:cNvPr id="4" name="Rectangle 3"/>
          <p:cNvSpPr/>
          <p:nvPr/>
        </p:nvSpPr>
        <p:spPr>
          <a:xfrm>
            <a:off x="781050" y="5410200"/>
            <a:ext cx="9982200" cy="1592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569700" y="5410200"/>
            <a:ext cx="9982200" cy="1592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3108900" y="5410200"/>
            <a:ext cx="9982200" cy="1592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3258800" y="779144"/>
            <a:ext cx="30175200" cy="1323439"/>
          </a:xfrm>
          <a:prstGeom prst="rect">
            <a:avLst/>
          </a:prstGeom>
          <a:noFill/>
        </p:spPr>
        <p:txBody>
          <a:bodyPr wrap="square" rtlCol="0">
            <a:spAutoFit/>
          </a:bodyPr>
          <a:lstStyle/>
          <a:p>
            <a:pPr algn="ctr"/>
            <a:r>
              <a:rPr lang="en-US" sz="8000" b="1" dirty="0" smtClean="0">
                <a:solidFill>
                  <a:srgbClr val="FF0000"/>
                </a:solidFill>
                <a:effectLst>
                  <a:outerShdw blurRad="38100" dist="38100" dir="2700000" algn="tl">
                    <a:srgbClr val="000000">
                      <a:alpha val="43137"/>
                    </a:srgbClr>
                  </a:outerShdw>
                </a:effectLst>
                <a:latin typeface="Garamand" pitchFamily="2" charset="0"/>
                <a:cs typeface="Times New Roman" pitchFamily="18" charset="0"/>
              </a:rPr>
              <a:t>Your Poster Title Goes Here – This Template is 24x48</a:t>
            </a:r>
            <a:endParaRPr lang="en-US" sz="8000" b="1" dirty="0">
              <a:solidFill>
                <a:srgbClr val="FF0000"/>
              </a:solidFill>
              <a:effectLst>
                <a:outerShdw blurRad="38100" dist="38100" dir="2700000" algn="tl">
                  <a:srgbClr val="000000">
                    <a:alpha val="43137"/>
                  </a:srgbClr>
                </a:outerShdw>
              </a:effectLst>
              <a:latin typeface="Garamand" pitchFamily="2" charset="0"/>
              <a:cs typeface="Times New Roman" pitchFamily="18" charset="0"/>
            </a:endParaRPr>
          </a:p>
        </p:txBody>
      </p:sp>
      <p:sp>
        <p:nvSpPr>
          <p:cNvPr id="14" name="TextBox 13"/>
          <p:cNvSpPr txBox="1"/>
          <p:nvPr/>
        </p:nvSpPr>
        <p:spPr>
          <a:xfrm>
            <a:off x="13258800" y="1979473"/>
            <a:ext cx="30175200" cy="1015663"/>
          </a:xfrm>
          <a:prstGeom prst="rect">
            <a:avLst/>
          </a:prstGeom>
          <a:noFill/>
        </p:spPr>
        <p:txBody>
          <a:bodyPr wrap="square" rtlCol="0">
            <a:spAutoFit/>
          </a:bodyPr>
          <a:lstStyle/>
          <a:p>
            <a:pPr algn="ctr"/>
            <a:r>
              <a:rPr lang="en-US" sz="6000" dirty="0" smtClean="0">
                <a:solidFill>
                  <a:schemeClr val="tx1">
                    <a:lumMod val="65000"/>
                    <a:lumOff val="35000"/>
                  </a:schemeClr>
                </a:solidFill>
                <a:latin typeface="Garamand" pitchFamily="2" charset="0"/>
                <a:cs typeface="Times New Roman" pitchFamily="18" charset="0"/>
              </a:rPr>
              <a:t>Your Authors Would Go On This Line</a:t>
            </a:r>
            <a:endParaRPr lang="en-US" sz="6000" dirty="0">
              <a:solidFill>
                <a:schemeClr val="tx1">
                  <a:lumMod val="65000"/>
                  <a:lumOff val="35000"/>
                </a:schemeClr>
              </a:solidFill>
              <a:latin typeface="Garamand" pitchFamily="2" charset="0"/>
              <a:cs typeface="Times New Roman" pitchFamily="18" charset="0"/>
            </a:endParaRPr>
          </a:p>
        </p:txBody>
      </p:sp>
      <p:sp>
        <p:nvSpPr>
          <p:cNvPr id="15" name="TextBox 14"/>
          <p:cNvSpPr txBox="1"/>
          <p:nvPr/>
        </p:nvSpPr>
        <p:spPr>
          <a:xfrm>
            <a:off x="13258800" y="2902803"/>
            <a:ext cx="30175200" cy="830997"/>
          </a:xfrm>
          <a:prstGeom prst="rect">
            <a:avLst/>
          </a:prstGeom>
          <a:noFill/>
        </p:spPr>
        <p:txBody>
          <a:bodyPr wrap="square" rtlCol="0">
            <a:spAutoFit/>
          </a:bodyPr>
          <a:lstStyle/>
          <a:p>
            <a:pPr algn="ctr"/>
            <a:r>
              <a:rPr lang="en-US" sz="4800" dirty="0" smtClean="0">
                <a:solidFill>
                  <a:schemeClr val="tx1">
                    <a:lumMod val="65000"/>
                    <a:lumOff val="35000"/>
                  </a:schemeClr>
                </a:solidFill>
                <a:latin typeface="Garamand" pitchFamily="2" charset="0"/>
                <a:cs typeface="Times New Roman" pitchFamily="18" charset="0"/>
              </a:rPr>
              <a:t>University of Detroit Mercy School of Dentistry</a:t>
            </a:r>
            <a:endParaRPr lang="en-US" sz="4800" dirty="0">
              <a:solidFill>
                <a:schemeClr val="tx1">
                  <a:lumMod val="65000"/>
                  <a:lumOff val="35000"/>
                </a:schemeClr>
              </a:solidFill>
              <a:latin typeface="Garamand" pitchFamily="2" charset="0"/>
              <a:cs typeface="Times New Roman" pitchFamily="18" charset="0"/>
            </a:endParaRPr>
          </a:p>
        </p:txBody>
      </p:sp>
      <p:grpSp>
        <p:nvGrpSpPr>
          <p:cNvPr id="29" name="Group 28"/>
          <p:cNvGrpSpPr/>
          <p:nvPr/>
        </p:nvGrpSpPr>
        <p:grpSpPr>
          <a:xfrm>
            <a:off x="904875" y="5592633"/>
            <a:ext cx="9734550" cy="1114643"/>
            <a:chOff x="904875" y="5592633"/>
            <a:chExt cx="9734550" cy="1114643"/>
          </a:xfrm>
        </p:grpSpPr>
        <p:sp>
          <p:nvSpPr>
            <p:cNvPr id="18" name="Rectangle 17"/>
            <p:cNvSpPr/>
            <p:nvPr/>
          </p:nvSpPr>
          <p:spPr>
            <a:xfrm>
              <a:off x="1014853" y="5706933"/>
              <a:ext cx="9514594"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239268"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Introduction</a:t>
              </a:r>
              <a:endParaRPr lang="en-US" sz="3200" b="1" dirty="0">
                <a:solidFill>
                  <a:schemeClr val="bg1"/>
                </a:solidFill>
                <a:latin typeface="Garamand" pitchFamily="2" charset="0"/>
                <a:cs typeface="Times New Roman" pitchFamily="18" charset="0"/>
              </a:endParaRPr>
            </a:p>
          </p:txBody>
        </p:sp>
        <p:sp>
          <p:nvSpPr>
            <p:cNvPr id="21" name="Rectangle 20"/>
            <p:cNvSpPr/>
            <p:nvPr/>
          </p:nvSpPr>
          <p:spPr>
            <a:xfrm>
              <a:off x="904875" y="5592633"/>
              <a:ext cx="9734550"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904875" y="7086600"/>
            <a:ext cx="9734550" cy="7540526"/>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lvl="0"/>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endParaRPr lang="en-US" sz="3600" dirty="0">
              <a:latin typeface="Garamand" pitchFamily="2" charset="0"/>
              <a:cs typeface="Times New Roman" pitchFamily="18" charset="0"/>
            </a:endParaRPr>
          </a:p>
        </p:txBody>
      </p:sp>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090" y="1089664"/>
            <a:ext cx="12666120" cy="2532554"/>
          </a:xfrm>
          <a:prstGeom prst="rect">
            <a:avLst/>
          </a:prstGeom>
        </p:spPr>
      </p:pic>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094187" y="18059400"/>
            <a:ext cx="4763110" cy="2983687"/>
          </a:xfrm>
          <a:prstGeom prst="rect">
            <a:avLst/>
          </a:prstGeom>
        </p:spPr>
      </p:pic>
      <p:grpSp>
        <p:nvGrpSpPr>
          <p:cNvPr id="30" name="Group 29"/>
          <p:cNvGrpSpPr/>
          <p:nvPr/>
        </p:nvGrpSpPr>
        <p:grpSpPr>
          <a:xfrm>
            <a:off x="904875" y="14627126"/>
            <a:ext cx="9734550" cy="1114643"/>
            <a:chOff x="904875" y="5592633"/>
            <a:chExt cx="9734550" cy="1114643"/>
          </a:xfrm>
        </p:grpSpPr>
        <p:sp>
          <p:nvSpPr>
            <p:cNvPr id="31" name="Rectangle 30"/>
            <p:cNvSpPr/>
            <p:nvPr/>
          </p:nvSpPr>
          <p:spPr>
            <a:xfrm>
              <a:off x="1014853" y="5706933"/>
              <a:ext cx="9514594"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239268"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Methods</a:t>
              </a:r>
              <a:endParaRPr lang="en-US" sz="3200" b="1" dirty="0">
                <a:solidFill>
                  <a:schemeClr val="bg1"/>
                </a:solidFill>
                <a:latin typeface="Garamand" pitchFamily="2" charset="0"/>
                <a:cs typeface="Times New Roman" pitchFamily="18" charset="0"/>
              </a:endParaRPr>
            </a:p>
          </p:txBody>
        </p:sp>
        <p:sp>
          <p:nvSpPr>
            <p:cNvPr id="33" name="Rectangle 32"/>
            <p:cNvSpPr/>
            <p:nvPr/>
          </p:nvSpPr>
          <p:spPr>
            <a:xfrm>
              <a:off x="904875" y="5592633"/>
              <a:ext cx="9734550"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11693973" y="5592633"/>
            <a:ext cx="9734550" cy="1114643"/>
            <a:chOff x="904875" y="5592633"/>
            <a:chExt cx="9734550" cy="1114643"/>
          </a:xfrm>
        </p:grpSpPr>
        <p:sp>
          <p:nvSpPr>
            <p:cNvPr id="35" name="Rectangle 34"/>
            <p:cNvSpPr/>
            <p:nvPr/>
          </p:nvSpPr>
          <p:spPr>
            <a:xfrm>
              <a:off x="1014853" y="5706933"/>
              <a:ext cx="9514594"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1239268"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Methods cont.</a:t>
              </a:r>
              <a:endParaRPr lang="en-US" sz="3200" b="1" dirty="0">
                <a:solidFill>
                  <a:schemeClr val="bg1"/>
                </a:solidFill>
                <a:latin typeface="Garamand" pitchFamily="2" charset="0"/>
                <a:cs typeface="Times New Roman" pitchFamily="18" charset="0"/>
              </a:endParaRPr>
            </a:p>
          </p:txBody>
        </p:sp>
        <p:sp>
          <p:nvSpPr>
            <p:cNvPr id="37" name="Rectangle 36"/>
            <p:cNvSpPr/>
            <p:nvPr/>
          </p:nvSpPr>
          <p:spPr>
            <a:xfrm>
              <a:off x="904875" y="5592633"/>
              <a:ext cx="9734550"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22463125" y="5592633"/>
            <a:ext cx="9734550" cy="1114643"/>
            <a:chOff x="904875" y="5592633"/>
            <a:chExt cx="9734550" cy="1114643"/>
          </a:xfrm>
        </p:grpSpPr>
        <p:sp>
          <p:nvSpPr>
            <p:cNvPr id="39" name="Rectangle 38"/>
            <p:cNvSpPr/>
            <p:nvPr/>
          </p:nvSpPr>
          <p:spPr>
            <a:xfrm>
              <a:off x="1014853" y="5706933"/>
              <a:ext cx="9514594"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239268"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Results</a:t>
              </a:r>
              <a:endParaRPr lang="en-US" sz="3200" b="1" dirty="0">
                <a:solidFill>
                  <a:schemeClr val="bg1"/>
                </a:solidFill>
                <a:latin typeface="Garamand" pitchFamily="2" charset="0"/>
                <a:cs typeface="Times New Roman" pitchFamily="18" charset="0"/>
              </a:endParaRPr>
            </a:p>
          </p:txBody>
        </p:sp>
        <p:sp>
          <p:nvSpPr>
            <p:cNvPr id="41" name="Rectangle 40"/>
            <p:cNvSpPr/>
            <p:nvPr/>
          </p:nvSpPr>
          <p:spPr>
            <a:xfrm>
              <a:off x="904875" y="5592633"/>
              <a:ext cx="9734550"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33232725" y="5592633"/>
            <a:ext cx="9734550" cy="1114643"/>
            <a:chOff x="904875" y="5592633"/>
            <a:chExt cx="9734550" cy="1114643"/>
          </a:xfrm>
        </p:grpSpPr>
        <p:sp>
          <p:nvSpPr>
            <p:cNvPr id="43" name="Rectangle 42"/>
            <p:cNvSpPr/>
            <p:nvPr/>
          </p:nvSpPr>
          <p:spPr>
            <a:xfrm>
              <a:off x="1014853" y="5706933"/>
              <a:ext cx="9514594" cy="89171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239268" y="5748635"/>
              <a:ext cx="9065764" cy="830997"/>
            </a:xfrm>
            <a:prstGeom prst="rect">
              <a:avLst/>
            </a:prstGeom>
            <a:noFill/>
          </p:spPr>
          <p:txBody>
            <a:bodyPr wrap="square" rtlCol="0">
              <a:spAutoFit/>
            </a:bodyPr>
            <a:lstStyle/>
            <a:p>
              <a:r>
                <a:rPr lang="en-US" sz="4800" b="1" dirty="0" smtClean="0">
                  <a:solidFill>
                    <a:schemeClr val="bg1"/>
                  </a:solidFill>
                  <a:latin typeface="Garamand" pitchFamily="2" charset="0"/>
                  <a:cs typeface="Times New Roman" pitchFamily="18" charset="0"/>
                </a:rPr>
                <a:t>Conclusion</a:t>
              </a:r>
              <a:endParaRPr lang="en-US" sz="3200" b="1" dirty="0">
                <a:solidFill>
                  <a:schemeClr val="bg1"/>
                </a:solidFill>
                <a:latin typeface="Garamand" pitchFamily="2" charset="0"/>
                <a:cs typeface="Times New Roman" pitchFamily="18" charset="0"/>
              </a:endParaRPr>
            </a:p>
          </p:txBody>
        </p:sp>
        <p:sp>
          <p:nvSpPr>
            <p:cNvPr id="45" name="Rectangle 44"/>
            <p:cNvSpPr/>
            <p:nvPr/>
          </p:nvSpPr>
          <p:spPr>
            <a:xfrm>
              <a:off x="904875" y="5592633"/>
              <a:ext cx="9734550" cy="11146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p:cNvSpPr txBox="1"/>
          <p:nvPr/>
        </p:nvSpPr>
        <p:spPr>
          <a:xfrm>
            <a:off x="33215295" y="7086600"/>
            <a:ext cx="9734550" cy="4524315"/>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a:t>
            </a:r>
            <a:r>
              <a:rPr lang="en-US" sz="3200" dirty="0" smtClean="0">
                <a:solidFill>
                  <a:prstClr val="black"/>
                </a:solidFill>
                <a:latin typeface="Garamand" pitchFamily="2" charset="0"/>
                <a:cs typeface="Times New Roman" pitchFamily="18" charset="0"/>
              </a:rPr>
              <a:t>.</a:t>
            </a:r>
            <a:endParaRPr lang="en-US" sz="3600" dirty="0">
              <a:latin typeface="Garamand" pitchFamily="2" charset="0"/>
              <a:cs typeface="Times New Roman" pitchFamily="18" charset="0"/>
            </a:endParaRPr>
          </a:p>
        </p:txBody>
      </p:sp>
      <p:sp>
        <p:nvSpPr>
          <p:cNvPr id="58" name="TextBox 57"/>
          <p:cNvSpPr txBox="1"/>
          <p:nvPr/>
        </p:nvSpPr>
        <p:spPr>
          <a:xfrm>
            <a:off x="33232725" y="11938462"/>
            <a:ext cx="9734550" cy="646331"/>
          </a:xfrm>
          <a:prstGeom prst="rect">
            <a:avLst/>
          </a:prstGeom>
          <a:noFill/>
        </p:spPr>
        <p:txBody>
          <a:bodyPr wrap="square" rtlCol="0">
            <a:spAutoFit/>
          </a:bodyPr>
          <a:lstStyle/>
          <a:p>
            <a:pPr lvl="0"/>
            <a:r>
              <a:rPr lang="en-US" sz="3600" b="1" dirty="0" smtClean="0">
                <a:solidFill>
                  <a:srgbClr val="004D94"/>
                </a:solidFill>
                <a:latin typeface="Garamand" pitchFamily="2" charset="0"/>
                <a:cs typeface="Times New Roman" pitchFamily="18" charset="0"/>
              </a:rPr>
              <a:t>Limitations of this study</a:t>
            </a:r>
            <a:endParaRPr lang="en-US" sz="3600" dirty="0">
              <a:latin typeface="Garamand" pitchFamily="2" charset="0"/>
              <a:cs typeface="Times New Roman" pitchFamily="18" charset="0"/>
            </a:endParaRPr>
          </a:p>
        </p:txBody>
      </p:sp>
      <p:sp>
        <p:nvSpPr>
          <p:cNvPr id="62" name="TextBox 61"/>
          <p:cNvSpPr txBox="1"/>
          <p:nvPr/>
        </p:nvSpPr>
        <p:spPr>
          <a:xfrm>
            <a:off x="33232725" y="16647335"/>
            <a:ext cx="9734550" cy="646331"/>
          </a:xfrm>
          <a:prstGeom prst="rect">
            <a:avLst/>
          </a:prstGeom>
          <a:noFill/>
        </p:spPr>
        <p:txBody>
          <a:bodyPr wrap="square" rtlCol="0">
            <a:spAutoFit/>
          </a:bodyPr>
          <a:lstStyle/>
          <a:p>
            <a:pPr lvl="0"/>
            <a:r>
              <a:rPr lang="en-US" sz="3600" b="1" dirty="0" smtClean="0">
                <a:solidFill>
                  <a:srgbClr val="004D94"/>
                </a:solidFill>
                <a:latin typeface="Garamand" pitchFamily="2" charset="0"/>
                <a:cs typeface="Times New Roman" pitchFamily="18" charset="0"/>
              </a:rPr>
              <a:t>Acknowledgements</a:t>
            </a:r>
            <a:endParaRPr lang="en-US" sz="3600" dirty="0">
              <a:latin typeface="Garamand" pitchFamily="2" charset="0"/>
              <a:cs typeface="Times New Roman" pitchFamily="18" charset="0"/>
            </a:endParaRPr>
          </a:p>
        </p:txBody>
      </p:sp>
      <p:sp>
        <p:nvSpPr>
          <p:cNvPr id="65" name="TextBox 64"/>
          <p:cNvSpPr txBox="1"/>
          <p:nvPr/>
        </p:nvSpPr>
        <p:spPr>
          <a:xfrm>
            <a:off x="871008" y="15998626"/>
            <a:ext cx="9734550" cy="646331"/>
          </a:xfrm>
          <a:prstGeom prst="rect">
            <a:avLst/>
          </a:prstGeom>
          <a:noFill/>
        </p:spPr>
        <p:txBody>
          <a:bodyPr wrap="square" rtlCol="0">
            <a:spAutoFit/>
          </a:bodyPr>
          <a:lstStyle/>
          <a:p>
            <a:pPr lvl="0"/>
            <a:r>
              <a:rPr lang="en-US" sz="3600" b="1" dirty="0" smtClean="0">
                <a:solidFill>
                  <a:srgbClr val="004D94"/>
                </a:solidFill>
                <a:latin typeface="Garamand" pitchFamily="2" charset="0"/>
                <a:cs typeface="Times New Roman" pitchFamily="18" charset="0"/>
              </a:rPr>
              <a:t>Step 1</a:t>
            </a:r>
            <a:endParaRPr lang="en-US" sz="3600" dirty="0">
              <a:latin typeface="Garamand" pitchFamily="2" charset="0"/>
              <a:cs typeface="Times New Roman" pitchFamily="18" charset="0"/>
            </a:endParaRPr>
          </a:p>
        </p:txBody>
      </p:sp>
      <p:sp>
        <p:nvSpPr>
          <p:cNvPr id="68" name="TextBox 67"/>
          <p:cNvSpPr txBox="1"/>
          <p:nvPr/>
        </p:nvSpPr>
        <p:spPr>
          <a:xfrm>
            <a:off x="11677040" y="6861760"/>
            <a:ext cx="9734550" cy="646331"/>
          </a:xfrm>
          <a:prstGeom prst="rect">
            <a:avLst/>
          </a:prstGeom>
          <a:noFill/>
        </p:spPr>
        <p:txBody>
          <a:bodyPr wrap="square" rtlCol="0">
            <a:spAutoFit/>
          </a:bodyPr>
          <a:lstStyle/>
          <a:p>
            <a:pPr lvl="0">
              <a:tabLst>
                <a:tab pos="1320800" algn="l"/>
              </a:tabLst>
            </a:pPr>
            <a:r>
              <a:rPr lang="en-US" sz="3600" b="1" dirty="0" smtClean="0">
                <a:solidFill>
                  <a:srgbClr val="004D94"/>
                </a:solidFill>
                <a:latin typeface="Garamand" pitchFamily="2" charset="0"/>
                <a:cs typeface="Times New Roman" pitchFamily="18" charset="0"/>
              </a:rPr>
              <a:t>Participants</a:t>
            </a:r>
            <a:endParaRPr lang="en-US" sz="3600" dirty="0">
              <a:latin typeface="Garamand" pitchFamily="2" charset="0"/>
              <a:cs typeface="Times New Roman" pitchFamily="18" charset="0"/>
            </a:endParaRPr>
          </a:p>
        </p:txBody>
      </p:sp>
      <p:sp>
        <p:nvSpPr>
          <p:cNvPr id="71" name="TextBox 70"/>
          <p:cNvSpPr txBox="1"/>
          <p:nvPr/>
        </p:nvSpPr>
        <p:spPr>
          <a:xfrm>
            <a:off x="11677040" y="13104198"/>
            <a:ext cx="9734550" cy="646331"/>
          </a:xfrm>
          <a:prstGeom prst="rect">
            <a:avLst/>
          </a:prstGeom>
          <a:noFill/>
        </p:spPr>
        <p:txBody>
          <a:bodyPr wrap="square" rtlCol="0">
            <a:spAutoFit/>
          </a:bodyPr>
          <a:lstStyle/>
          <a:p>
            <a:pPr lvl="0">
              <a:tabLst>
                <a:tab pos="1320800" algn="l"/>
              </a:tabLst>
            </a:pPr>
            <a:r>
              <a:rPr lang="en-US" sz="3600" b="1" dirty="0" smtClean="0">
                <a:solidFill>
                  <a:srgbClr val="004D94"/>
                </a:solidFill>
                <a:latin typeface="Garamand" pitchFamily="2" charset="0"/>
                <a:cs typeface="Times New Roman" pitchFamily="18" charset="0"/>
              </a:rPr>
              <a:t>Materials</a:t>
            </a:r>
            <a:endParaRPr lang="en-US" sz="3600" dirty="0">
              <a:latin typeface="Garamand" pitchFamily="2" charset="0"/>
              <a:cs typeface="Times New Roman" pitchFamily="18" charset="0"/>
            </a:endParaRPr>
          </a:p>
        </p:txBody>
      </p:sp>
      <p:sp>
        <p:nvSpPr>
          <p:cNvPr id="73" name="TextBox 72"/>
          <p:cNvSpPr txBox="1"/>
          <p:nvPr/>
        </p:nvSpPr>
        <p:spPr>
          <a:xfrm>
            <a:off x="904875" y="16637436"/>
            <a:ext cx="9734550" cy="3600986"/>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200" dirty="0" smtClean="0">
                <a:latin typeface="Garamand" pitchFamily="2" charset="0"/>
                <a:cs typeface="Times New Roman" pitchFamily="18" charset="0"/>
              </a:rPr>
              <a:t>Your Text Goes Here</a:t>
            </a:r>
          </a:p>
          <a:p>
            <a:pPr marL="571500" lvl="0" indent="-571500">
              <a:buFont typeface="Arial" pitchFamily="34" charset="0"/>
              <a:buChar char="•"/>
            </a:pPr>
            <a:r>
              <a:rPr lang="en-US" sz="3200" dirty="0" smtClean="0">
                <a:latin typeface="Garamand" pitchFamily="2" charset="0"/>
                <a:cs typeface="Times New Roman" pitchFamily="18" charset="0"/>
              </a:rPr>
              <a:t>You can change the text</a:t>
            </a:r>
          </a:p>
          <a:p>
            <a:pPr marL="571500" lvl="0" indent="-571500">
              <a:buFont typeface="Arial" pitchFamily="34" charset="0"/>
              <a:buChar char="•"/>
            </a:pPr>
            <a:r>
              <a:rPr lang="en-US" sz="3200" dirty="0" smtClean="0">
                <a:latin typeface="Garamand" pitchFamily="2" charset="0"/>
                <a:cs typeface="Times New Roman" pitchFamily="18" charset="0"/>
              </a:rPr>
              <a:t>You can also move the pictures</a:t>
            </a:r>
            <a:endParaRPr lang="en-US" sz="3600" dirty="0">
              <a:latin typeface="Garamand" pitchFamily="2" charset="0"/>
              <a:cs typeface="Times New Roman" pitchFamily="18" charset="0"/>
            </a:endParaRPr>
          </a:p>
        </p:txBody>
      </p:sp>
      <p:graphicFrame>
        <p:nvGraphicFramePr>
          <p:cNvPr id="74" name="Table 73"/>
          <p:cNvGraphicFramePr>
            <a:graphicFrameLocks noGrp="1" noChangeAspect="1"/>
          </p:cNvGraphicFramePr>
          <p:nvPr>
            <p:extLst>
              <p:ext uri="{D42A27DB-BD31-4B8C-83A1-F6EECF244321}">
                <p14:modId xmlns:p14="http://schemas.microsoft.com/office/powerpoint/2010/main" val="2771724690"/>
              </p:ext>
            </p:extLst>
          </p:nvPr>
        </p:nvGraphicFramePr>
        <p:xfrm>
          <a:off x="12028367" y="7690161"/>
          <a:ext cx="8698034" cy="4846320"/>
        </p:xfrm>
        <a:graphic>
          <a:graphicData uri="http://schemas.openxmlformats.org/drawingml/2006/table">
            <a:tbl>
              <a:tblPr firstRow="1" bandRow="1">
                <a:tableStyleId>{5C22544A-7EE6-4342-B048-85BDC9FD1C3A}</a:tableStyleId>
              </a:tblPr>
              <a:tblGrid>
                <a:gridCol w="3325192"/>
                <a:gridCol w="1883005"/>
                <a:gridCol w="1657044"/>
                <a:gridCol w="1832793"/>
              </a:tblGrid>
              <a:tr h="1211580">
                <a:tc>
                  <a:txBody>
                    <a:bodyPr/>
                    <a:lstStyle/>
                    <a:p>
                      <a:pPr algn="ctr"/>
                      <a:endParaRPr lang="en-US" sz="2800" dirty="0"/>
                    </a:p>
                  </a:txBody>
                  <a:tcPr anchor="ctr">
                    <a:solidFill>
                      <a:srgbClr val="004D94"/>
                    </a:solidFill>
                  </a:tcPr>
                </a:tc>
                <a:tc>
                  <a:txBody>
                    <a:bodyPr/>
                    <a:lstStyle/>
                    <a:p>
                      <a:pPr algn="ctr"/>
                      <a:r>
                        <a:rPr lang="en-US" sz="2800" dirty="0" smtClean="0"/>
                        <a:t>Mean</a:t>
                      </a:r>
                      <a:endParaRPr lang="en-US" sz="2800" dirty="0"/>
                    </a:p>
                  </a:txBody>
                  <a:tcPr anchor="ctr">
                    <a:solidFill>
                      <a:srgbClr val="004D94"/>
                    </a:solidFill>
                  </a:tcPr>
                </a:tc>
                <a:tc>
                  <a:txBody>
                    <a:bodyPr/>
                    <a:lstStyle/>
                    <a:p>
                      <a:pPr algn="ctr"/>
                      <a:r>
                        <a:rPr lang="en-US" sz="2800" dirty="0" smtClean="0"/>
                        <a:t>SD</a:t>
                      </a:r>
                      <a:endParaRPr lang="en-US" sz="2800" dirty="0"/>
                    </a:p>
                  </a:txBody>
                  <a:tcPr anchor="ctr">
                    <a:solidFill>
                      <a:srgbClr val="004D94"/>
                    </a:solidFill>
                  </a:tcPr>
                </a:tc>
                <a:tc>
                  <a:txBody>
                    <a:bodyPr/>
                    <a:lstStyle/>
                    <a:p>
                      <a:pPr algn="ctr"/>
                      <a:r>
                        <a:rPr lang="en-US" sz="2800" dirty="0" smtClean="0"/>
                        <a:t>P</a:t>
                      </a:r>
                      <a:r>
                        <a:rPr lang="en-US" sz="2800" baseline="0" dirty="0" smtClean="0"/>
                        <a:t> value</a:t>
                      </a:r>
                      <a:endParaRPr lang="en-US" sz="2800" dirty="0"/>
                    </a:p>
                  </a:txBody>
                  <a:tcPr anchor="ctr">
                    <a:solidFill>
                      <a:srgbClr val="004D94"/>
                    </a:solidFill>
                  </a:tcPr>
                </a:tc>
              </a:tr>
              <a:tr h="1211580">
                <a:tc>
                  <a:txBody>
                    <a:bodyPr/>
                    <a:lstStyle/>
                    <a:p>
                      <a:pPr algn="ctr"/>
                      <a:r>
                        <a:rPr lang="en-US" sz="2800" dirty="0" smtClean="0"/>
                        <a:t>Age</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1211580">
                <a:tc>
                  <a:txBody>
                    <a:bodyPr/>
                    <a:lstStyle/>
                    <a:p>
                      <a:pPr algn="ctr"/>
                      <a:r>
                        <a:rPr lang="en-US" sz="2800" dirty="0" smtClean="0"/>
                        <a:t>Weight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1211580">
                <a:tc>
                  <a:txBody>
                    <a:bodyPr/>
                    <a:lstStyle/>
                    <a:p>
                      <a:pPr algn="ctr"/>
                      <a:r>
                        <a:rPr lang="en-US" sz="2800" dirty="0" smtClean="0"/>
                        <a:t>Height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bl>
          </a:graphicData>
        </a:graphic>
      </p:graphicFrame>
      <p:sp>
        <p:nvSpPr>
          <p:cNvPr id="75" name="TextBox 74"/>
          <p:cNvSpPr txBox="1"/>
          <p:nvPr/>
        </p:nvSpPr>
        <p:spPr>
          <a:xfrm>
            <a:off x="11694471" y="13868400"/>
            <a:ext cx="9734550" cy="7540526"/>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pPr lvl="0"/>
            <a:r>
              <a:rPr lang="en-US" sz="32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3600" dirty="0">
              <a:solidFill>
                <a:prstClr val="black"/>
              </a:solidFill>
              <a:latin typeface="Garamand" pitchFamily="2" charset="0"/>
              <a:cs typeface="Times New Roman" pitchFamily="18" charset="0"/>
            </a:endParaRPr>
          </a:p>
          <a:p>
            <a:endParaRPr lang="en-US" sz="3600" dirty="0">
              <a:latin typeface="Garamand" pitchFamily="2" charset="0"/>
              <a:cs typeface="Times New Roman" pitchFamily="18" charset="0"/>
            </a:endParaRPr>
          </a:p>
        </p:txBody>
      </p:sp>
      <p:sp>
        <p:nvSpPr>
          <p:cNvPr id="76" name="TextBox 75"/>
          <p:cNvSpPr txBox="1"/>
          <p:nvPr/>
        </p:nvSpPr>
        <p:spPr>
          <a:xfrm>
            <a:off x="33215295" y="12553414"/>
            <a:ext cx="9734550" cy="3600986"/>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200" dirty="0" smtClean="0">
                <a:latin typeface="Garamand" pitchFamily="2" charset="0"/>
                <a:cs typeface="Times New Roman" pitchFamily="18" charset="0"/>
              </a:rPr>
              <a:t>Your Text Goes Here</a:t>
            </a:r>
          </a:p>
          <a:p>
            <a:pPr marL="571500" lvl="0" indent="-571500">
              <a:buFont typeface="Arial" pitchFamily="34" charset="0"/>
              <a:buChar char="•"/>
            </a:pPr>
            <a:r>
              <a:rPr lang="en-US" sz="3200" dirty="0" smtClean="0">
                <a:latin typeface="Garamand" pitchFamily="2" charset="0"/>
                <a:cs typeface="Times New Roman" pitchFamily="18" charset="0"/>
              </a:rPr>
              <a:t>You can change the text</a:t>
            </a:r>
          </a:p>
          <a:p>
            <a:pPr marL="571500" lvl="0" indent="-571500">
              <a:buFont typeface="Arial" pitchFamily="34" charset="0"/>
              <a:buChar char="•"/>
            </a:pPr>
            <a:r>
              <a:rPr lang="en-US" sz="3200" dirty="0" smtClean="0">
                <a:latin typeface="Garamand" pitchFamily="2" charset="0"/>
                <a:cs typeface="Times New Roman" pitchFamily="18" charset="0"/>
              </a:rPr>
              <a:t>You can also move the pictures</a:t>
            </a:r>
            <a:endParaRPr lang="en-US" sz="3600" dirty="0">
              <a:latin typeface="Garamand" pitchFamily="2" charset="0"/>
              <a:cs typeface="Times New Roman" pitchFamily="18" charset="0"/>
            </a:endParaRPr>
          </a:p>
        </p:txBody>
      </p:sp>
      <p:sp>
        <p:nvSpPr>
          <p:cNvPr id="77" name="TextBox 76"/>
          <p:cNvSpPr txBox="1"/>
          <p:nvPr/>
        </p:nvSpPr>
        <p:spPr>
          <a:xfrm>
            <a:off x="33215295" y="17201614"/>
            <a:ext cx="9734550" cy="584775"/>
          </a:xfrm>
          <a:prstGeom prst="rect">
            <a:avLst/>
          </a:prstGeom>
          <a:noFill/>
        </p:spPr>
        <p:txBody>
          <a:bodyPr wrap="square" rtlCol="0">
            <a:spAutoFit/>
          </a:bodyPr>
          <a:lstStyle/>
          <a:p>
            <a:pPr lvl="0"/>
            <a:r>
              <a:rPr lang="en-US" sz="3200" dirty="0" smtClean="0">
                <a:latin typeface="Garamand" pitchFamily="2" charset="0"/>
                <a:cs typeface="Times New Roman" pitchFamily="18" charset="0"/>
              </a:rPr>
              <a:t>List your acknowledgments or disclaimers here.</a:t>
            </a:r>
            <a:endParaRPr lang="en-US" sz="3600" dirty="0">
              <a:latin typeface="Garamand" pitchFamily="2" charset="0"/>
              <a:cs typeface="Times New Roman" pitchFamily="18" charset="0"/>
            </a:endParaRPr>
          </a:p>
        </p:txBody>
      </p:sp>
      <p:graphicFrame>
        <p:nvGraphicFramePr>
          <p:cNvPr id="79" name="Chart 78"/>
          <p:cNvGraphicFramePr/>
          <p:nvPr>
            <p:extLst>
              <p:ext uri="{D42A27DB-BD31-4B8C-83A1-F6EECF244321}">
                <p14:modId xmlns:p14="http://schemas.microsoft.com/office/powerpoint/2010/main" val="2096898267"/>
              </p:ext>
            </p:extLst>
          </p:nvPr>
        </p:nvGraphicFramePr>
        <p:xfrm>
          <a:off x="22887009" y="11826479"/>
          <a:ext cx="4185158" cy="30175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3" name="Chart 82"/>
          <p:cNvGraphicFramePr/>
          <p:nvPr>
            <p:extLst>
              <p:ext uri="{D42A27DB-BD31-4B8C-83A1-F6EECF244321}">
                <p14:modId xmlns:p14="http://schemas.microsoft.com/office/powerpoint/2010/main" val="822046078"/>
              </p:ext>
            </p:extLst>
          </p:nvPr>
        </p:nvGraphicFramePr>
        <p:xfrm>
          <a:off x="27525771" y="11826479"/>
          <a:ext cx="4561925" cy="3017520"/>
        </p:xfrm>
        <a:graphic>
          <a:graphicData uri="http://schemas.openxmlformats.org/drawingml/2006/chart">
            <c:chart xmlns:c="http://schemas.openxmlformats.org/drawingml/2006/chart" xmlns:r="http://schemas.openxmlformats.org/officeDocument/2006/relationships" r:id="rId7"/>
          </a:graphicData>
        </a:graphic>
      </p:graphicFrame>
      <p:sp>
        <p:nvSpPr>
          <p:cNvPr id="84" name="TextBox 83"/>
          <p:cNvSpPr txBox="1"/>
          <p:nvPr/>
        </p:nvSpPr>
        <p:spPr>
          <a:xfrm>
            <a:off x="22498050" y="15493173"/>
            <a:ext cx="9734550" cy="3600986"/>
          </a:xfrm>
          <a:prstGeom prst="rect">
            <a:avLst/>
          </a:prstGeom>
          <a:noFill/>
        </p:spPr>
        <p:txBody>
          <a:bodyPr wrap="square" rtlCol="0">
            <a:spAutoFit/>
          </a:bodyPr>
          <a:lstStyle/>
          <a:p>
            <a:pPr lvl="0"/>
            <a:r>
              <a:rPr lang="en-US" sz="32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200" dirty="0" smtClean="0">
                <a:latin typeface="Garamand" pitchFamily="2" charset="0"/>
                <a:cs typeface="Times New Roman" pitchFamily="18" charset="0"/>
              </a:rPr>
              <a:t>Your Text Goes Here</a:t>
            </a:r>
          </a:p>
          <a:p>
            <a:pPr marL="571500" lvl="0" indent="-571500">
              <a:buFont typeface="Arial" pitchFamily="34" charset="0"/>
              <a:buChar char="•"/>
            </a:pPr>
            <a:r>
              <a:rPr lang="en-US" sz="3200" dirty="0" smtClean="0">
                <a:latin typeface="Garamand" pitchFamily="2" charset="0"/>
                <a:cs typeface="Times New Roman" pitchFamily="18" charset="0"/>
              </a:rPr>
              <a:t>You can change the text</a:t>
            </a:r>
          </a:p>
          <a:p>
            <a:pPr marL="571500" lvl="0" indent="-571500">
              <a:buFont typeface="Arial" pitchFamily="34" charset="0"/>
              <a:buChar char="•"/>
            </a:pPr>
            <a:r>
              <a:rPr lang="en-US" sz="3200" dirty="0" smtClean="0">
                <a:latin typeface="Garamand" pitchFamily="2" charset="0"/>
                <a:cs typeface="Times New Roman" pitchFamily="18" charset="0"/>
              </a:rPr>
              <a:t>You can also move the pictures</a:t>
            </a:r>
            <a:endParaRPr lang="en-US" sz="3600" dirty="0">
              <a:latin typeface="Garamand" pitchFamily="2" charset="0"/>
              <a:cs typeface="Times New Roman" pitchFamily="18" charset="0"/>
            </a:endParaRPr>
          </a:p>
        </p:txBody>
      </p:sp>
      <p:sp>
        <p:nvSpPr>
          <p:cNvPr id="3" name="Rectangle 2"/>
          <p:cNvSpPr/>
          <p:nvPr/>
        </p:nvSpPr>
        <p:spPr>
          <a:xfrm>
            <a:off x="-28905" y="4495800"/>
            <a:ext cx="43920105" cy="152400"/>
          </a:xfrm>
          <a:prstGeom prst="rect">
            <a:avLst/>
          </a:prstGeom>
          <a:gradFill flip="none" rotWithShape="1">
            <a:gsLst>
              <a:gs pos="0">
                <a:srgbClr val="E3163D">
                  <a:alpha val="0"/>
                </a:srgbClr>
              </a:gs>
              <a:gs pos="54000">
                <a:srgbClr val="E3163D"/>
              </a:gs>
              <a:gs pos="100000">
                <a:srgbClr val="E3163D">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0" y="4648200"/>
            <a:ext cx="43920105" cy="152400"/>
          </a:xfrm>
          <a:prstGeom prst="rect">
            <a:avLst/>
          </a:prstGeom>
          <a:gradFill flip="none" rotWithShape="1">
            <a:gsLst>
              <a:gs pos="0">
                <a:srgbClr val="000E94">
                  <a:alpha val="0"/>
                </a:srgbClr>
              </a:gs>
              <a:gs pos="54000">
                <a:srgbClr val="000E94"/>
              </a:gs>
              <a:gs pos="100000">
                <a:srgbClr val="000E94">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8950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678</Words>
  <Application>Microsoft Office PowerPoint</Application>
  <PresentationFormat>Custom</PresentationFormat>
  <Paragraphs>52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29</cp:revision>
  <cp:lastPrinted>2012-03-02T21:57:53Z</cp:lastPrinted>
  <dcterms:created xsi:type="dcterms:W3CDTF">2012-03-02T14:21:23Z</dcterms:created>
  <dcterms:modified xsi:type="dcterms:W3CDTF">2012-03-07T17:18:03Z</dcterms:modified>
</cp:coreProperties>
</file>