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43891200" cy="21945600"/>
  <p:notesSz cx="7010400" cy="9271000"/>
  <p:defaultTextStyle>
    <a:defPPr>
      <a:defRPr lang="en-US"/>
    </a:defPPr>
    <a:lvl1pPr marL="0" algn="l" defTabSz="3762024" rtl="0" eaLnBrk="1" latinLnBrk="0" hangingPunct="1">
      <a:defRPr sz="7400" kern="1200">
        <a:solidFill>
          <a:schemeClr val="tx1"/>
        </a:solidFill>
        <a:latin typeface="+mn-lt"/>
        <a:ea typeface="+mn-ea"/>
        <a:cs typeface="+mn-cs"/>
      </a:defRPr>
    </a:lvl1pPr>
    <a:lvl2pPr marL="1881012" algn="l" defTabSz="3762024" rtl="0" eaLnBrk="1" latinLnBrk="0" hangingPunct="1">
      <a:defRPr sz="7400" kern="1200">
        <a:solidFill>
          <a:schemeClr val="tx1"/>
        </a:solidFill>
        <a:latin typeface="+mn-lt"/>
        <a:ea typeface="+mn-ea"/>
        <a:cs typeface="+mn-cs"/>
      </a:defRPr>
    </a:lvl2pPr>
    <a:lvl3pPr marL="3762024" algn="l" defTabSz="3762024" rtl="0" eaLnBrk="1" latinLnBrk="0" hangingPunct="1">
      <a:defRPr sz="7400" kern="1200">
        <a:solidFill>
          <a:schemeClr val="tx1"/>
        </a:solidFill>
        <a:latin typeface="+mn-lt"/>
        <a:ea typeface="+mn-ea"/>
        <a:cs typeface="+mn-cs"/>
      </a:defRPr>
    </a:lvl3pPr>
    <a:lvl4pPr marL="5643037" algn="l" defTabSz="3762024" rtl="0" eaLnBrk="1" latinLnBrk="0" hangingPunct="1">
      <a:defRPr sz="7400" kern="1200">
        <a:solidFill>
          <a:schemeClr val="tx1"/>
        </a:solidFill>
        <a:latin typeface="+mn-lt"/>
        <a:ea typeface="+mn-ea"/>
        <a:cs typeface="+mn-cs"/>
      </a:defRPr>
    </a:lvl4pPr>
    <a:lvl5pPr marL="7524049" algn="l" defTabSz="3762024" rtl="0" eaLnBrk="1" latinLnBrk="0" hangingPunct="1">
      <a:defRPr sz="7400" kern="1200">
        <a:solidFill>
          <a:schemeClr val="tx1"/>
        </a:solidFill>
        <a:latin typeface="+mn-lt"/>
        <a:ea typeface="+mn-ea"/>
        <a:cs typeface="+mn-cs"/>
      </a:defRPr>
    </a:lvl5pPr>
    <a:lvl6pPr marL="9405061" algn="l" defTabSz="3762024" rtl="0" eaLnBrk="1" latinLnBrk="0" hangingPunct="1">
      <a:defRPr sz="7400" kern="1200">
        <a:solidFill>
          <a:schemeClr val="tx1"/>
        </a:solidFill>
        <a:latin typeface="+mn-lt"/>
        <a:ea typeface="+mn-ea"/>
        <a:cs typeface="+mn-cs"/>
      </a:defRPr>
    </a:lvl6pPr>
    <a:lvl7pPr marL="11286073" algn="l" defTabSz="3762024" rtl="0" eaLnBrk="1" latinLnBrk="0" hangingPunct="1">
      <a:defRPr sz="7400" kern="1200">
        <a:solidFill>
          <a:schemeClr val="tx1"/>
        </a:solidFill>
        <a:latin typeface="+mn-lt"/>
        <a:ea typeface="+mn-ea"/>
        <a:cs typeface="+mn-cs"/>
      </a:defRPr>
    </a:lvl7pPr>
    <a:lvl8pPr marL="13167086" algn="l" defTabSz="3762024" rtl="0" eaLnBrk="1" latinLnBrk="0" hangingPunct="1">
      <a:defRPr sz="7400" kern="1200">
        <a:solidFill>
          <a:schemeClr val="tx1"/>
        </a:solidFill>
        <a:latin typeface="+mn-lt"/>
        <a:ea typeface="+mn-ea"/>
        <a:cs typeface="+mn-cs"/>
      </a:defRPr>
    </a:lvl8pPr>
    <a:lvl9pPr marL="15048098" algn="l" defTabSz="3762024" rtl="0" eaLnBrk="1" latinLnBrk="0" hangingPunct="1">
      <a:defRPr sz="7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B2F63"/>
    <a:srgbClr val="004D94"/>
    <a:srgbClr val="000E94"/>
    <a:srgbClr val="E316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568" autoAdjust="0"/>
  </p:normalViewPr>
  <p:slideViewPr>
    <p:cSldViewPr>
      <p:cViewPr>
        <p:scale>
          <a:sx n="30" d="100"/>
          <a:sy n="30" d="100"/>
        </p:scale>
        <p:origin x="-582" y="-618"/>
      </p:cViewPr>
      <p:guideLst>
        <p:guide orient="horz" pos="6912"/>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Participants</a:t>
            </a:r>
            <a:r>
              <a:rPr lang="en-US" baseline="0" dirty="0" smtClean="0"/>
              <a:t> Answered “Yes”</a:t>
            </a:r>
          </a:p>
          <a:p>
            <a:pPr>
              <a:defRPr/>
            </a:pPr>
            <a:r>
              <a:rPr lang="en-US" baseline="0" dirty="0" smtClean="0"/>
              <a:t>Before Study</a:t>
            </a:r>
            <a:endParaRPr lang="en-US" dirty="0"/>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Participants Yes Answers</c:v>
                </c:pt>
              </c:strCache>
            </c:strRef>
          </c:tx>
          <c:dPt>
            <c:idx val="0"/>
            <c:bubble3D val="0"/>
            <c:spPr>
              <a:solidFill>
                <a:srgbClr val="004D94"/>
              </a:solidFill>
            </c:spPr>
          </c:dPt>
          <c:dPt>
            <c:idx val="1"/>
            <c:bubble3D val="0"/>
            <c:spPr>
              <a:solidFill>
                <a:srgbClr val="E3163D"/>
              </a:solidFill>
            </c:spPr>
          </c:dPt>
          <c:dPt>
            <c:idx val="2"/>
            <c:bubble3D val="0"/>
            <c:spPr>
              <a:solidFill>
                <a:schemeClr val="bg1">
                  <a:lumMod val="95000"/>
                </a:schemeClr>
              </a:solidFill>
            </c:spPr>
          </c:dPt>
          <c:dPt>
            <c:idx val="3"/>
            <c:bubble3D val="0"/>
            <c:spPr>
              <a:solidFill>
                <a:schemeClr val="bg1">
                  <a:lumMod val="50000"/>
                </a:schemeClr>
              </a:solidFill>
            </c:spPr>
          </c:dPt>
          <c:dLbls>
            <c:showLegendKey val="0"/>
            <c:showVal val="0"/>
            <c:showCatName val="0"/>
            <c:showSerName val="0"/>
            <c:showPercent val="1"/>
            <c:showBubbleSize val="0"/>
            <c:showLeaderLines val="1"/>
          </c:dLbls>
          <c:cat>
            <c:strRef>
              <c:f>Sheet1!$A$2:$A$5</c:f>
              <c:strCache>
                <c:ptCount val="4"/>
                <c:pt idx="0">
                  <c:v>Question 1</c:v>
                </c:pt>
                <c:pt idx="1">
                  <c:v>Question 2</c:v>
                </c:pt>
                <c:pt idx="2">
                  <c:v>Question 3</c:v>
                </c:pt>
                <c:pt idx="3">
                  <c:v>Question 4</c:v>
                </c:pt>
              </c:strCache>
            </c:strRef>
          </c:cat>
          <c:val>
            <c:numRef>
              <c:f>Sheet1!$B$2:$B$5</c:f>
              <c:numCache>
                <c:formatCode>General</c:formatCode>
                <c:ptCount val="4"/>
                <c:pt idx="0">
                  <c:v>8.1999999999999993</c:v>
                </c:pt>
                <c:pt idx="1">
                  <c:v>3.2</c:v>
                </c:pt>
                <c:pt idx="2">
                  <c:v>1.4</c:v>
                </c:pt>
                <c:pt idx="3">
                  <c:v>1.2</c:v>
                </c:pt>
              </c:numCache>
            </c:numRef>
          </c:val>
        </c:ser>
        <c:dLbls>
          <c:showLegendKey val="0"/>
          <c:showVal val="0"/>
          <c:showCatName val="0"/>
          <c:showSerName val="0"/>
          <c:showPercent val="1"/>
          <c:showBubbleSize val="0"/>
          <c:showLeaderLines val="1"/>
        </c:dLbls>
      </c:pie3D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Participants</a:t>
            </a:r>
            <a:r>
              <a:rPr lang="en-US" baseline="0" dirty="0" smtClean="0"/>
              <a:t> Answered “Yes”</a:t>
            </a:r>
          </a:p>
          <a:p>
            <a:pPr>
              <a:defRPr/>
            </a:pPr>
            <a:r>
              <a:rPr lang="en-US" baseline="0" dirty="0" smtClean="0"/>
              <a:t>After Study</a:t>
            </a:r>
            <a:endParaRPr lang="en-US" dirty="0"/>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Participants Yes Answers</c:v>
                </c:pt>
              </c:strCache>
            </c:strRef>
          </c:tx>
          <c:dPt>
            <c:idx val="0"/>
            <c:bubble3D val="0"/>
            <c:spPr>
              <a:solidFill>
                <a:srgbClr val="004D94"/>
              </a:solidFill>
            </c:spPr>
          </c:dPt>
          <c:dPt>
            <c:idx val="1"/>
            <c:bubble3D val="0"/>
            <c:spPr>
              <a:solidFill>
                <a:srgbClr val="E3163D"/>
              </a:solidFill>
            </c:spPr>
          </c:dPt>
          <c:dPt>
            <c:idx val="2"/>
            <c:bubble3D val="0"/>
            <c:spPr>
              <a:solidFill>
                <a:schemeClr val="bg1">
                  <a:lumMod val="95000"/>
                </a:schemeClr>
              </a:solidFill>
            </c:spPr>
          </c:dPt>
          <c:dPt>
            <c:idx val="3"/>
            <c:bubble3D val="0"/>
            <c:spPr>
              <a:solidFill>
                <a:schemeClr val="bg1">
                  <a:lumMod val="50000"/>
                </a:schemeClr>
              </a:solidFill>
            </c:spPr>
          </c:dPt>
          <c:dLbls>
            <c:showLegendKey val="0"/>
            <c:showVal val="0"/>
            <c:showCatName val="0"/>
            <c:showSerName val="0"/>
            <c:showPercent val="1"/>
            <c:showBubbleSize val="0"/>
            <c:showLeaderLines val="1"/>
          </c:dLbls>
          <c:cat>
            <c:strRef>
              <c:f>Sheet1!$A$2:$A$5</c:f>
              <c:strCache>
                <c:ptCount val="4"/>
                <c:pt idx="0">
                  <c:v>Question 1</c:v>
                </c:pt>
                <c:pt idx="1">
                  <c:v>Question 2</c:v>
                </c:pt>
                <c:pt idx="2">
                  <c:v>Question 3</c:v>
                </c:pt>
                <c:pt idx="3">
                  <c:v>Question 4</c:v>
                </c:pt>
              </c:strCache>
            </c:strRef>
          </c:cat>
          <c:val>
            <c:numRef>
              <c:f>Sheet1!$B$2:$B$5</c:f>
              <c:numCache>
                <c:formatCode>General</c:formatCode>
                <c:ptCount val="4"/>
                <c:pt idx="0">
                  <c:v>5.3</c:v>
                </c:pt>
                <c:pt idx="1">
                  <c:v>4.8</c:v>
                </c:pt>
                <c:pt idx="2">
                  <c:v>2</c:v>
                </c:pt>
                <c:pt idx="3">
                  <c:v>1.2</c:v>
                </c:pt>
              </c:numCache>
            </c:numRef>
          </c:val>
        </c:ser>
        <c:dLbls>
          <c:showLegendKey val="0"/>
          <c:showVal val="0"/>
          <c:showCatName val="0"/>
          <c:showSerName val="0"/>
          <c:showPercent val="1"/>
          <c:showBubbleSize val="0"/>
          <c:showLeaderLines val="1"/>
        </c:dLbls>
      </c:pie3D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6817362"/>
            <a:ext cx="3730752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2435840"/>
            <a:ext cx="30723840" cy="5608320"/>
          </a:xfrm>
        </p:spPr>
        <p:txBody>
          <a:bodyPr/>
          <a:lstStyle>
            <a:lvl1pPr marL="0" indent="0" algn="ctr">
              <a:buNone/>
              <a:defRPr>
                <a:solidFill>
                  <a:schemeClr val="tx1">
                    <a:tint val="75000"/>
                  </a:schemeClr>
                </a:solidFill>
              </a:defRPr>
            </a:lvl1pPr>
            <a:lvl2pPr marL="1881012" indent="0" algn="ctr">
              <a:buNone/>
              <a:defRPr>
                <a:solidFill>
                  <a:schemeClr val="tx1">
                    <a:tint val="75000"/>
                  </a:schemeClr>
                </a:solidFill>
              </a:defRPr>
            </a:lvl2pPr>
            <a:lvl3pPr marL="3762024" indent="0" algn="ctr">
              <a:buNone/>
              <a:defRPr>
                <a:solidFill>
                  <a:schemeClr val="tx1">
                    <a:tint val="75000"/>
                  </a:schemeClr>
                </a:solidFill>
              </a:defRPr>
            </a:lvl3pPr>
            <a:lvl4pPr marL="5643037" indent="0" algn="ctr">
              <a:buNone/>
              <a:defRPr>
                <a:solidFill>
                  <a:schemeClr val="tx1">
                    <a:tint val="75000"/>
                  </a:schemeClr>
                </a:solidFill>
              </a:defRPr>
            </a:lvl4pPr>
            <a:lvl5pPr marL="7524049" indent="0" algn="ctr">
              <a:buNone/>
              <a:defRPr>
                <a:solidFill>
                  <a:schemeClr val="tx1">
                    <a:tint val="75000"/>
                  </a:schemeClr>
                </a:solidFill>
              </a:defRPr>
            </a:lvl5pPr>
            <a:lvl6pPr marL="9405061" indent="0" algn="ctr">
              <a:buNone/>
              <a:defRPr>
                <a:solidFill>
                  <a:schemeClr val="tx1">
                    <a:tint val="75000"/>
                  </a:schemeClr>
                </a:solidFill>
              </a:defRPr>
            </a:lvl6pPr>
            <a:lvl7pPr marL="11286073" indent="0" algn="ctr">
              <a:buNone/>
              <a:defRPr>
                <a:solidFill>
                  <a:schemeClr val="tx1">
                    <a:tint val="75000"/>
                  </a:schemeClr>
                </a:solidFill>
              </a:defRPr>
            </a:lvl7pPr>
            <a:lvl8pPr marL="13167086" indent="0" algn="ctr">
              <a:buNone/>
              <a:defRPr>
                <a:solidFill>
                  <a:schemeClr val="tx1">
                    <a:tint val="75000"/>
                  </a:schemeClr>
                </a:solidFill>
              </a:defRPr>
            </a:lvl8pPr>
            <a:lvl9pPr marL="150480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4877CF-C234-4021-94D8-FBFD63913CCB}" type="datetimeFigureOut">
              <a:rPr lang="en-US" smtClean="0"/>
              <a:t>3/6/2012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2398376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4877CF-C234-4021-94D8-FBFD63913CCB}" type="datetimeFigureOut">
              <a:rPr lang="en-US" smtClean="0"/>
              <a:t>3/6/2012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2231681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2814321"/>
            <a:ext cx="47404018" cy="5991860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3" y="2814321"/>
            <a:ext cx="141480542" cy="599186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4877CF-C234-4021-94D8-FBFD63913CCB}" type="datetimeFigureOut">
              <a:rPr lang="en-US" smtClean="0"/>
              <a:t>3/6/2012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1143109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4877CF-C234-4021-94D8-FBFD63913CCB}" type="datetimeFigureOut">
              <a:rPr lang="en-US" smtClean="0"/>
              <a:t>3/6/2012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4158826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14102082"/>
            <a:ext cx="37307520" cy="4358640"/>
          </a:xfrm>
        </p:spPr>
        <p:txBody>
          <a:bodyPr anchor="t"/>
          <a:lstStyle>
            <a:lvl1pPr algn="l">
              <a:defRPr sz="165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9301483"/>
            <a:ext cx="37307520" cy="4800598"/>
          </a:xfrm>
        </p:spPr>
        <p:txBody>
          <a:bodyPr anchor="b"/>
          <a:lstStyle>
            <a:lvl1pPr marL="0" indent="0">
              <a:buNone/>
              <a:defRPr sz="8200">
                <a:solidFill>
                  <a:schemeClr val="tx1">
                    <a:tint val="75000"/>
                  </a:schemeClr>
                </a:solidFill>
              </a:defRPr>
            </a:lvl1pPr>
            <a:lvl2pPr marL="1881012" indent="0">
              <a:buNone/>
              <a:defRPr sz="7400">
                <a:solidFill>
                  <a:schemeClr val="tx1">
                    <a:tint val="75000"/>
                  </a:schemeClr>
                </a:solidFill>
              </a:defRPr>
            </a:lvl2pPr>
            <a:lvl3pPr marL="3762024" indent="0">
              <a:buNone/>
              <a:defRPr sz="6600">
                <a:solidFill>
                  <a:schemeClr val="tx1">
                    <a:tint val="75000"/>
                  </a:schemeClr>
                </a:solidFill>
              </a:defRPr>
            </a:lvl3pPr>
            <a:lvl4pPr marL="5643037" indent="0">
              <a:buNone/>
              <a:defRPr sz="5800">
                <a:solidFill>
                  <a:schemeClr val="tx1">
                    <a:tint val="75000"/>
                  </a:schemeClr>
                </a:solidFill>
              </a:defRPr>
            </a:lvl4pPr>
            <a:lvl5pPr marL="7524049" indent="0">
              <a:buNone/>
              <a:defRPr sz="5800">
                <a:solidFill>
                  <a:schemeClr val="tx1">
                    <a:tint val="75000"/>
                  </a:schemeClr>
                </a:solidFill>
              </a:defRPr>
            </a:lvl5pPr>
            <a:lvl6pPr marL="9405061" indent="0">
              <a:buNone/>
              <a:defRPr sz="5800">
                <a:solidFill>
                  <a:schemeClr val="tx1">
                    <a:tint val="75000"/>
                  </a:schemeClr>
                </a:solidFill>
              </a:defRPr>
            </a:lvl6pPr>
            <a:lvl7pPr marL="11286073" indent="0">
              <a:buNone/>
              <a:defRPr sz="5800">
                <a:solidFill>
                  <a:schemeClr val="tx1">
                    <a:tint val="75000"/>
                  </a:schemeClr>
                </a:solidFill>
              </a:defRPr>
            </a:lvl7pPr>
            <a:lvl8pPr marL="13167086" indent="0">
              <a:buNone/>
              <a:defRPr sz="5800">
                <a:solidFill>
                  <a:schemeClr val="tx1">
                    <a:tint val="75000"/>
                  </a:schemeClr>
                </a:solidFill>
              </a:defRPr>
            </a:lvl8pPr>
            <a:lvl9pPr marL="15048098" indent="0">
              <a:buNone/>
              <a:defRPr sz="5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4877CF-C234-4021-94D8-FBFD63913CCB}" type="datetimeFigureOut">
              <a:rPr lang="en-US" smtClean="0"/>
              <a:t>3/6/2012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608172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16388081"/>
            <a:ext cx="94442280" cy="46344842"/>
          </a:xfrm>
        </p:spPr>
        <p:txBody>
          <a:bodyPr/>
          <a:lstStyle>
            <a:lvl1pPr>
              <a:defRPr sz="11500"/>
            </a:lvl1pPr>
            <a:lvl2pPr>
              <a:defRPr sz="99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16388081"/>
            <a:ext cx="94442280" cy="46344842"/>
          </a:xfrm>
        </p:spPr>
        <p:txBody>
          <a:bodyPr/>
          <a:lstStyle>
            <a:lvl1pPr>
              <a:defRPr sz="11500"/>
            </a:lvl1pPr>
            <a:lvl2pPr>
              <a:defRPr sz="99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4877CF-C234-4021-94D8-FBFD63913CCB}" type="datetimeFigureOut">
              <a:rPr lang="en-US" smtClean="0"/>
              <a:t>3/6/2012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1290061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878842"/>
            <a:ext cx="3950208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4912362"/>
            <a:ext cx="19392902" cy="2047238"/>
          </a:xfrm>
        </p:spPr>
        <p:txBody>
          <a:bodyPr anchor="b"/>
          <a:lstStyle>
            <a:lvl1pPr marL="0" indent="0">
              <a:buNone/>
              <a:defRPr sz="9900" b="1"/>
            </a:lvl1pPr>
            <a:lvl2pPr marL="1881012" indent="0">
              <a:buNone/>
              <a:defRPr sz="8200" b="1"/>
            </a:lvl2pPr>
            <a:lvl3pPr marL="3762024" indent="0">
              <a:buNone/>
              <a:defRPr sz="7400" b="1"/>
            </a:lvl3pPr>
            <a:lvl4pPr marL="5643037" indent="0">
              <a:buNone/>
              <a:defRPr sz="6600" b="1"/>
            </a:lvl4pPr>
            <a:lvl5pPr marL="7524049" indent="0">
              <a:buNone/>
              <a:defRPr sz="6600" b="1"/>
            </a:lvl5pPr>
            <a:lvl6pPr marL="9405061" indent="0">
              <a:buNone/>
              <a:defRPr sz="6600" b="1"/>
            </a:lvl6pPr>
            <a:lvl7pPr marL="11286073" indent="0">
              <a:buNone/>
              <a:defRPr sz="6600" b="1"/>
            </a:lvl7pPr>
            <a:lvl8pPr marL="13167086" indent="0">
              <a:buNone/>
              <a:defRPr sz="6600" b="1"/>
            </a:lvl8pPr>
            <a:lvl9pPr marL="15048098" indent="0">
              <a:buNone/>
              <a:defRPr sz="6600" b="1"/>
            </a:lvl9pPr>
          </a:lstStyle>
          <a:p>
            <a:pPr lvl="0"/>
            <a:r>
              <a:rPr lang="en-US" smtClean="0"/>
              <a:t>Click to edit Master text styles</a:t>
            </a:r>
          </a:p>
        </p:txBody>
      </p:sp>
      <p:sp>
        <p:nvSpPr>
          <p:cNvPr id="4" name="Content Placeholder 3"/>
          <p:cNvSpPr>
            <a:spLocks noGrp="1"/>
          </p:cNvSpPr>
          <p:nvPr>
            <p:ph sz="half" idx="2"/>
          </p:nvPr>
        </p:nvSpPr>
        <p:spPr>
          <a:xfrm>
            <a:off x="2194560" y="6959600"/>
            <a:ext cx="19392902" cy="12644122"/>
          </a:xfrm>
        </p:spPr>
        <p:txBody>
          <a:bodyPr/>
          <a:lstStyle>
            <a:lvl1pPr>
              <a:defRPr sz="9900"/>
            </a:lvl1pPr>
            <a:lvl2pPr>
              <a:defRPr sz="82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4912362"/>
            <a:ext cx="19400520" cy="2047238"/>
          </a:xfrm>
        </p:spPr>
        <p:txBody>
          <a:bodyPr anchor="b"/>
          <a:lstStyle>
            <a:lvl1pPr marL="0" indent="0">
              <a:buNone/>
              <a:defRPr sz="9900" b="1"/>
            </a:lvl1pPr>
            <a:lvl2pPr marL="1881012" indent="0">
              <a:buNone/>
              <a:defRPr sz="8200" b="1"/>
            </a:lvl2pPr>
            <a:lvl3pPr marL="3762024" indent="0">
              <a:buNone/>
              <a:defRPr sz="7400" b="1"/>
            </a:lvl3pPr>
            <a:lvl4pPr marL="5643037" indent="0">
              <a:buNone/>
              <a:defRPr sz="6600" b="1"/>
            </a:lvl4pPr>
            <a:lvl5pPr marL="7524049" indent="0">
              <a:buNone/>
              <a:defRPr sz="6600" b="1"/>
            </a:lvl5pPr>
            <a:lvl6pPr marL="9405061" indent="0">
              <a:buNone/>
              <a:defRPr sz="6600" b="1"/>
            </a:lvl6pPr>
            <a:lvl7pPr marL="11286073" indent="0">
              <a:buNone/>
              <a:defRPr sz="6600" b="1"/>
            </a:lvl7pPr>
            <a:lvl8pPr marL="13167086" indent="0">
              <a:buNone/>
              <a:defRPr sz="6600" b="1"/>
            </a:lvl8pPr>
            <a:lvl9pPr marL="15048098" indent="0">
              <a:buNone/>
              <a:defRPr sz="6600" b="1"/>
            </a:lvl9pPr>
          </a:lstStyle>
          <a:p>
            <a:pPr lvl="0"/>
            <a:r>
              <a:rPr lang="en-US" smtClean="0"/>
              <a:t>Click to edit Master text styles</a:t>
            </a:r>
          </a:p>
        </p:txBody>
      </p:sp>
      <p:sp>
        <p:nvSpPr>
          <p:cNvPr id="6" name="Content Placeholder 5"/>
          <p:cNvSpPr>
            <a:spLocks noGrp="1"/>
          </p:cNvSpPr>
          <p:nvPr>
            <p:ph sz="quarter" idx="4"/>
          </p:nvPr>
        </p:nvSpPr>
        <p:spPr>
          <a:xfrm>
            <a:off x="22296122" y="6959600"/>
            <a:ext cx="19400520" cy="12644122"/>
          </a:xfrm>
        </p:spPr>
        <p:txBody>
          <a:bodyPr/>
          <a:lstStyle>
            <a:lvl1pPr>
              <a:defRPr sz="9900"/>
            </a:lvl1pPr>
            <a:lvl2pPr>
              <a:defRPr sz="82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4877CF-C234-4021-94D8-FBFD63913CCB}" type="datetimeFigureOut">
              <a:rPr lang="en-US" smtClean="0"/>
              <a:t>3/6/2012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3740301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4877CF-C234-4021-94D8-FBFD63913CCB}" type="datetimeFigureOut">
              <a:rPr lang="en-US" smtClean="0"/>
              <a:t>3/6/2012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1885807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4877CF-C234-4021-94D8-FBFD63913CCB}" type="datetimeFigureOut">
              <a:rPr lang="en-US" smtClean="0"/>
              <a:t>3/6/2012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3917049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873760"/>
            <a:ext cx="14439902" cy="3718560"/>
          </a:xfrm>
        </p:spPr>
        <p:txBody>
          <a:bodyPr anchor="b"/>
          <a:lstStyle>
            <a:lvl1pPr algn="l">
              <a:defRPr sz="8200" b="1"/>
            </a:lvl1pPr>
          </a:lstStyle>
          <a:p>
            <a:r>
              <a:rPr lang="en-US" smtClean="0"/>
              <a:t>Click to edit Master title style</a:t>
            </a:r>
            <a:endParaRPr lang="en-US"/>
          </a:p>
        </p:txBody>
      </p:sp>
      <p:sp>
        <p:nvSpPr>
          <p:cNvPr id="3" name="Content Placeholder 2"/>
          <p:cNvSpPr>
            <a:spLocks noGrp="1"/>
          </p:cNvSpPr>
          <p:nvPr>
            <p:ph idx="1"/>
          </p:nvPr>
        </p:nvSpPr>
        <p:spPr>
          <a:xfrm>
            <a:off x="17160240" y="873761"/>
            <a:ext cx="24536400" cy="18729962"/>
          </a:xfrm>
        </p:spPr>
        <p:txBody>
          <a:bodyPr/>
          <a:lstStyle>
            <a:lvl1pPr>
              <a:defRPr sz="13200"/>
            </a:lvl1pPr>
            <a:lvl2pPr>
              <a:defRPr sz="11500"/>
            </a:lvl2pPr>
            <a:lvl3pPr>
              <a:defRPr sz="99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4592321"/>
            <a:ext cx="14439902" cy="15011402"/>
          </a:xfrm>
        </p:spPr>
        <p:txBody>
          <a:bodyPr/>
          <a:lstStyle>
            <a:lvl1pPr marL="0" indent="0">
              <a:buNone/>
              <a:defRPr sz="5800"/>
            </a:lvl1pPr>
            <a:lvl2pPr marL="1881012" indent="0">
              <a:buNone/>
              <a:defRPr sz="4900"/>
            </a:lvl2pPr>
            <a:lvl3pPr marL="3762024" indent="0">
              <a:buNone/>
              <a:defRPr sz="4100"/>
            </a:lvl3pPr>
            <a:lvl4pPr marL="5643037" indent="0">
              <a:buNone/>
              <a:defRPr sz="3700"/>
            </a:lvl4pPr>
            <a:lvl5pPr marL="7524049" indent="0">
              <a:buNone/>
              <a:defRPr sz="3700"/>
            </a:lvl5pPr>
            <a:lvl6pPr marL="9405061" indent="0">
              <a:buNone/>
              <a:defRPr sz="3700"/>
            </a:lvl6pPr>
            <a:lvl7pPr marL="11286073" indent="0">
              <a:buNone/>
              <a:defRPr sz="3700"/>
            </a:lvl7pPr>
            <a:lvl8pPr marL="13167086" indent="0">
              <a:buNone/>
              <a:defRPr sz="3700"/>
            </a:lvl8pPr>
            <a:lvl9pPr marL="15048098" indent="0">
              <a:buNone/>
              <a:defRPr sz="3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4877CF-C234-4021-94D8-FBFD63913CCB}" type="datetimeFigureOut">
              <a:rPr lang="en-US" smtClean="0"/>
              <a:t>3/6/2012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3854037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15361920"/>
            <a:ext cx="26334720" cy="1813562"/>
          </a:xfrm>
        </p:spPr>
        <p:txBody>
          <a:bodyPr anchor="b"/>
          <a:lstStyle>
            <a:lvl1pPr algn="l">
              <a:defRPr sz="8200" b="1"/>
            </a:lvl1pPr>
          </a:lstStyle>
          <a:p>
            <a:r>
              <a:rPr lang="en-US" smtClean="0"/>
              <a:t>Click to edit Master title style</a:t>
            </a:r>
            <a:endParaRPr lang="en-US"/>
          </a:p>
        </p:txBody>
      </p:sp>
      <p:sp>
        <p:nvSpPr>
          <p:cNvPr id="3" name="Picture Placeholder 2"/>
          <p:cNvSpPr>
            <a:spLocks noGrp="1"/>
          </p:cNvSpPr>
          <p:nvPr>
            <p:ph type="pic" idx="1"/>
          </p:nvPr>
        </p:nvSpPr>
        <p:spPr>
          <a:xfrm>
            <a:off x="8602982" y="1960880"/>
            <a:ext cx="26334720" cy="13167360"/>
          </a:xfrm>
        </p:spPr>
        <p:txBody>
          <a:bodyPr/>
          <a:lstStyle>
            <a:lvl1pPr marL="0" indent="0">
              <a:buNone/>
              <a:defRPr sz="13200"/>
            </a:lvl1pPr>
            <a:lvl2pPr marL="1881012" indent="0">
              <a:buNone/>
              <a:defRPr sz="11500"/>
            </a:lvl2pPr>
            <a:lvl3pPr marL="3762024" indent="0">
              <a:buNone/>
              <a:defRPr sz="9900"/>
            </a:lvl3pPr>
            <a:lvl4pPr marL="5643037" indent="0">
              <a:buNone/>
              <a:defRPr sz="8200"/>
            </a:lvl4pPr>
            <a:lvl5pPr marL="7524049" indent="0">
              <a:buNone/>
              <a:defRPr sz="8200"/>
            </a:lvl5pPr>
            <a:lvl6pPr marL="9405061" indent="0">
              <a:buNone/>
              <a:defRPr sz="8200"/>
            </a:lvl6pPr>
            <a:lvl7pPr marL="11286073" indent="0">
              <a:buNone/>
              <a:defRPr sz="8200"/>
            </a:lvl7pPr>
            <a:lvl8pPr marL="13167086" indent="0">
              <a:buNone/>
              <a:defRPr sz="8200"/>
            </a:lvl8pPr>
            <a:lvl9pPr marL="15048098" indent="0">
              <a:buNone/>
              <a:defRPr sz="8200"/>
            </a:lvl9pPr>
          </a:lstStyle>
          <a:p>
            <a:endParaRPr lang="en-US"/>
          </a:p>
        </p:txBody>
      </p:sp>
      <p:sp>
        <p:nvSpPr>
          <p:cNvPr id="4" name="Text Placeholder 3"/>
          <p:cNvSpPr>
            <a:spLocks noGrp="1"/>
          </p:cNvSpPr>
          <p:nvPr>
            <p:ph type="body" sz="half" idx="2"/>
          </p:nvPr>
        </p:nvSpPr>
        <p:spPr>
          <a:xfrm>
            <a:off x="8602982" y="17175482"/>
            <a:ext cx="26334720" cy="2575558"/>
          </a:xfrm>
        </p:spPr>
        <p:txBody>
          <a:bodyPr/>
          <a:lstStyle>
            <a:lvl1pPr marL="0" indent="0">
              <a:buNone/>
              <a:defRPr sz="5800"/>
            </a:lvl1pPr>
            <a:lvl2pPr marL="1881012" indent="0">
              <a:buNone/>
              <a:defRPr sz="4900"/>
            </a:lvl2pPr>
            <a:lvl3pPr marL="3762024" indent="0">
              <a:buNone/>
              <a:defRPr sz="4100"/>
            </a:lvl3pPr>
            <a:lvl4pPr marL="5643037" indent="0">
              <a:buNone/>
              <a:defRPr sz="3700"/>
            </a:lvl4pPr>
            <a:lvl5pPr marL="7524049" indent="0">
              <a:buNone/>
              <a:defRPr sz="3700"/>
            </a:lvl5pPr>
            <a:lvl6pPr marL="9405061" indent="0">
              <a:buNone/>
              <a:defRPr sz="3700"/>
            </a:lvl6pPr>
            <a:lvl7pPr marL="11286073" indent="0">
              <a:buNone/>
              <a:defRPr sz="3700"/>
            </a:lvl7pPr>
            <a:lvl8pPr marL="13167086" indent="0">
              <a:buNone/>
              <a:defRPr sz="3700"/>
            </a:lvl8pPr>
            <a:lvl9pPr marL="15048098" indent="0">
              <a:buNone/>
              <a:defRPr sz="3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4877CF-C234-4021-94D8-FBFD63913CCB}" type="datetimeFigureOut">
              <a:rPr lang="en-US" smtClean="0"/>
              <a:t>3/6/2012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2855648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878842"/>
            <a:ext cx="39502080" cy="3657600"/>
          </a:xfrm>
          <a:prstGeom prst="rect">
            <a:avLst/>
          </a:prstGeom>
        </p:spPr>
        <p:txBody>
          <a:bodyPr vert="horz" lIns="376202" tIns="188101" rIns="376202" bIns="18810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5120641"/>
            <a:ext cx="39502080" cy="14483082"/>
          </a:xfrm>
          <a:prstGeom prst="rect">
            <a:avLst/>
          </a:prstGeom>
        </p:spPr>
        <p:txBody>
          <a:bodyPr vert="horz" lIns="376202" tIns="188101" rIns="376202" bIns="18810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20340322"/>
            <a:ext cx="10241280" cy="1168400"/>
          </a:xfrm>
          <a:prstGeom prst="rect">
            <a:avLst/>
          </a:prstGeom>
        </p:spPr>
        <p:txBody>
          <a:bodyPr vert="horz" lIns="376202" tIns="188101" rIns="376202" bIns="188101" rtlCol="0" anchor="ctr"/>
          <a:lstStyle>
            <a:lvl1pPr algn="l">
              <a:defRPr sz="4900">
                <a:solidFill>
                  <a:schemeClr val="tx1">
                    <a:tint val="75000"/>
                  </a:schemeClr>
                </a:solidFill>
              </a:defRPr>
            </a:lvl1pPr>
          </a:lstStyle>
          <a:p>
            <a:fld id="{CE4877CF-C234-4021-94D8-FBFD63913CCB}" type="datetimeFigureOut">
              <a:rPr lang="en-US" smtClean="0"/>
              <a:t>3/6/2012</a:t>
            </a:fld>
            <a:endParaRPr lang="en-US"/>
          </a:p>
        </p:txBody>
      </p:sp>
      <p:sp>
        <p:nvSpPr>
          <p:cNvPr id="5" name="Footer Placeholder 4"/>
          <p:cNvSpPr>
            <a:spLocks noGrp="1"/>
          </p:cNvSpPr>
          <p:nvPr>
            <p:ph type="ftr" sz="quarter" idx="3"/>
          </p:nvPr>
        </p:nvSpPr>
        <p:spPr>
          <a:xfrm>
            <a:off x="14996160" y="20340322"/>
            <a:ext cx="13898880" cy="1168400"/>
          </a:xfrm>
          <a:prstGeom prst="rect">
            <a:avLst/>
          </a:prstGeom>
        </p:spPr>
        <p:txBody>
          <a:bodyPr vert="horz" lIns="376202" tIns="188101" rIns="376202" bIns="188101" rtlCol="0" anchor="ctr"/>
          <a:lstStyle>
            <a:lvl1pPr algn="ctr">
              <a:defRPr sz="4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20340322"/>
            <a:ext cx="10241280" cy="1168400"/>
          </a:xfrm>
          <a:prstGeom prst="rect">
            <a:avLst/>
          </a:prstGeom>
        </p:spPr>
        <p:txBody>
          <a:bodyPr vert="horz" lIns="376202" tIns="188101" rIns="376202" bIns="188101" rtlCol="0" anchor="ctr"/>
          <a:lstStyle>
            <a:lvl1pPr algn="r">
              <a:defRPr sz="4900">
                <a:solidFill>
                  <a:schemeClr val="tx1">
                    <a:tint val="75000"/>
                  </a:schemeClr>
                </a:solidFill>
              </a:defRPr>
            </a:lvl1pPr>
          </a:lstStyle>
          <a:p>
            <a:fld id="{B9CCD988-B582-443A-9489-AB757FDFB50B}" type="slidenum">
              <a:rPr lang="en-US" smtClean="0"/>
              <a:t>‹#›</a:t>
            </a:fld>
            <a:endParaRPr lang="en-US"/>
          </a:p>
        </p:txBody>
      </p:sp>
    </p:spTree>
    <p:extLst>
      <p:ext uri="{BB962C8B-B14F-4D97-AF65-F5344CB8AC3E}">
        <p14:creationId xmlns:p14="http://schemas.microsoft.com/office/powerpoint/2010/main" val="1057044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762024" rtl="0" eaLnBrk="1" latinLnBrk="0" hangingPunct="1">
        <a:spcBef>
          <a:spcPct val="0"/>
        </a:spcBef>
        <a:buNone/>
        <a:defRPr sz="18100" kern="1200">
          <a:solidFill>
            <a:schemeClr val="tx1"/>
          </a:solidFill>
          <a:latin typeface="+mj-lt"/>
          <a:ea typeface="+mj-ea"/>
          <a:cs typeface="+mj-cs"/>
        </a:defRPr>
      </a:lvl1pPr>
    </p:titleStyle>
    <p:bodyStyle>
      <a:lvl1pPr marL="1410759" indent="-1410759" algn="l" defTabSz="3762024" rtl="0" eaLnBrk="1" latinLnBrk="0" hangingPunct="1">
        <a:spcBef>
          <a:spcPct val="20000"/>
        </a:spcBef>
        <a:buFont typeface="Arial" pitchFamily="34" charset="0"/>
        <a:buChar char="•"/>
        <a:defRPr sz="13200" kern="1200">
          <a:solidFill>
            <a:schemeClr val="tx1"/>
          </a:solidFill>
          <a:latin typeface="+mn-lt"/>
          <a:ea typeface="+mn-ea"/>
          <a:cs typeface="+mn-cs"/>
        </a:defRPr>
      </a:lvl1pPr>
      <a:lvl2pPr marL="3056645" indent="-1175633" algn="l" defTabSz="3762024" rtl="0" eaLnBrk="1" latinLnBrk="0" hangingPunct="1">
        <a:spcBef>
          <a:spcPct val="20000"/>
        </a:spcBef>
        <a:buFont typeface="Arial" pitchFamily="34" charset="0"/>
        <a:buChar char="–"/>
        <a:defRPr sz="11500" kern="1200">
          <a:solidFill>
            <a:schemeClr val="tx1"/>
          </a:solidFill>
          <a:latin typeface="+mn-lt"/>
          <a:ea typeface="+mn-ea"/>
          <a:cs typeface="+mn-cs"/>
        </a:defRPr>
      </a:lvl2pPr>
      <a:lvl3pPr marL="4702531" indent="-940506" algn="l" defTabSz="3762024" rtl="0" eaLnBrk="1" latinLnBrk="0" hangingPunct="1">
        <a:spcBef>
          <a:spcPct val="20000"/>
        </a:spcBef>
        <a:buFont typeface="Arial" pitchFamily="34" charset="0"/>
        <a:buChar char="•"/>
        <a:defRPr sz="9900" kern="1200">
          <a:solidFill>
            <a:schemeClr val="tx1"/>
          </a:solidFill>
          <a:latin typeface="+mn-lt"/>
          <a:ea typeface="+mn-ea"/>
          <a:cs typeface="+mn-cs"/>
        </a:defRPr>
      </a:lvl3pPr>
      <a:lvl4pPr marL="6583543"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4pPr>
      <a:lvl5pPr marL="8464555"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5pPr>
      <a:lvl6pPr marL="10345567"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6pPr>
      <a:lvl7pPr marL="12226580"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7pPr>
      <a:lvl8pPr marL="14107592"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8pPr>
      <a:lvl9pPr marL="15988604"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9pPr>
    </p:bodyStyle>
    <p:otherStyle>
      <a:defPPr>
        <a:defRPr lang="en-US"/>
      </a:defPPr>
      <a:lvl1pPr marL="0" algn="l" defTabSz="3762024" rtl="0" eaLnBrk="1" latinLnBrk="0" hangingPunct="1">
        <a:defRPr sz="7400" kern="1200">
          <a:solidFill>
            <a:schemeClr val="tx1"/>
          </a:solidFill>
          <a:latin typeface="+mn-lt"/>
          <a:ea typeface="+mn-ea"/>
          <a:cs typeface="+mn-cs"/>
        </a:defRPr>
      </a:lvl1pPr>
      <a:lvl2pPr marL="1881012" algn="l" defTabSz="3762024" rtl="0" eaLnBrk="1" latinLnBrk="0" hangingPunct="1">
        <a:defRPr sz="7400" kern="1200">
          <a:solidFill>
            <a:schemeClr val="tx1"/>
          </a:solidFill>
          <a:latin typeface="+mn-lt"/>
          <a:ea typeface="+mn-ea"/>
          <a:cs typeface="+mn-cs"/>
        </a:defRPr>
      </a:lvl2pPr>
      <a:lvl3pPr marL="3762024" algn="l" defTabSz="3762024" rtl="0" eaLnBrk="1" latinLnBrk="0" hangingPunct="1">
        <a:defRPr sz="7400" kern="1200">
          <a:solidFill>
            <a:schemeClr val="tx1"/>
          </a:solidFill>
          <a:latin typeface="+mn-lt"/>
          <a:ea typeface="+mn-ea"/>
          <a:cs typeface="+mn-cs"/>
        </a:defRPr>
      </a:lvl3pPr>
      <a:lvl4pPr marL="5643037" algn="l" defTabSz="3762024" rtl="0" eaLnBrk="1" latinLnBrk="0" hangingPunct="1">
        <a:defRPr sz="7400" kern="1200">
          <a:solidFill>
            <a:schemeClr val="tx1"/>
          </a:solidFill>
          <a:latin typeface="+mn-lt"/>
          <a:ea typeface="+mn-ea"/>
          <a:cs typeface="+mn-cs"/>
        </a:defRPr>
      </a:lvl4pPr>
      <a:lvl5pPr marL="7524049" algn="l" defTabSz="3762024" rtl="0" eaLnBrk="1" latinLnBrk="0" hangingPunct="1">
        <a:defRPr sz="7400" kern="1200">
          <a:solidFill>
            <a:schemeClr val="tx1"/>
          </a:solidFill>
          <a:latin typeface="+mn-lt"/>
          <a:ea typeface="+mn-ea"/>
          <a:cs typeface="+mn-cs"/>
        </a:defRPr>
      </a:lvl5pPr>
      <a:lvl6pPr marL="9405061" algn="l" defTabSz="3762024" rtl="0" eaLnBrk="1" latinLnBrk="0" hangingPunct="1">
        <a:defRPr sz="7400" kern="1200">
          <a:solidFill>
            <a:schemeClr val="tx1"/>
          </a:solidFill>
          <a:latin typeface="+mn-lt"/>
          <a:ea typeface="+mn-ea"/>
          <a:cs typeface="+mn-cs"/>
        </a:defRPr>
      </a:lvl6pPr>
      <a:lvl7pPr marL="11286073" algn="l" defTabSz="3762024" rtl="0" eaLnBrk="1" latinLnBrk="0" hangingPunct="1">
        <a:defRPr sz="7400" kern="1200">
          <a:solidFill>
            <a:schemeClr val="tx1"/>
          </a:solidFill>
          <a:latin typeface="+mn-lt"/>
          <a:ea typeface="+mn-ea"/>
          <a:cs typeface="+mn-cs"/>
        </a:defRPr>
      </a:lvl7pPr>
      <a:lvl8pPr marL="13167086" algn="l" defTabSz="3762024" rtl="0" eaLnBrk="1" latinLnBrk="0" hangingPunct="1">
        <a:defRPr sz="7400" kern="1200">
          <a:solidFill>
            <a:schemeClr val="tx1"/>
          </a:solidFill>
          <a:latin typeface="+mn-lt"/>
          <a:ea typeface="+mn-ea"/>
          <a:cs typeface="+mn-cs"/>
        </a:defRPr>
      </a:lvl8pPr>
      <a:lvl9pPr marL="15048098" algn="l" defTabSz="3762024" rtl="0" eaLnBrk="1" latinLnBrk="0" hangingPunct="1">
        <a:defRPr sz="7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l="12032" t="33701" r="9674" b="27576"/>
          <a:stretch/>
        </p:blipFill>
        <p:spPr>
          <a:xfrm>
            <a:off x="-13139" y="0"/>
            <a:ext cx="43904339" cy="21945600"/>
          </a:xfrm>
          <a:prstGeom prst="rect">
            <a:avLst/>
          </a:prstGeom>
        </p:spPr>
      </p:pic>
      <p:sp>
        <p:nvSpPr>
          <p:cNvPr id="12" name="Rectangle 11"/>
          <p:cNvSpPr/>
          <p:nvPr/>
        </p:nvSpPr>
        <p:spPr>
          <a:xfrm>
            <a:off x="-13140" y="3027220"/>
            <a:ext cx="21952169" cy="4364180"/>
          </a:xfrm>
          <a:prstGeom prst="rect">
            <a:avLst/>
          </a:prstGeom>
          <a:gradFill flip="none" rotWithShape="1">
            <a:gsLst>
              <a:gs pos="0">
                <a:srgbClr val="E3163D">
                  <a:shade val="30000"/>
                  <a:satMod val="115000"/>
                </a:srgbClr>
              </a:gs>
              <a:gs pos="50000">
                <a:srgbClr val="E3163D">
                  <a:shade val="67500"/>
                  <a:satMod val="115000"/>
                </a:srgbClr>
              </a:gs>
              <a:gs pos="100000">
                <a:srgbClr val="E3163D">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237700"/>
            <a:ext cx="11340663" cy="2267533"/>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826089" y="17838100"/>
            <a:ext cx="5437525" cy="3406151"/>
          </a:xfrm>
          <a:prstGeom prst="rect">
            <a:avLst/>
          </a:prstGeom>
        </p:spPr>
      </p:pic>
      <p:sp>
        <p:nvSpPr>
          <p:cNvPr id="7" name="TextBox 6"/>
          <p:cNvSpPr txBox="1"/>
          <p:nvPr/>
        </p:nvSpPr>
        <p:spPr>
          <a:xfrm>
            <a:off x="12496800" y="331236"/>
            <a:ext cx="24841200" cy="1200329"/>
          </a:xfrm>
          <a:prstGeom prst="rect">
            <a:avLst/>
          </a:prstGeom>
          <a:noFill/>
        </p:spPr>
        <p:txBody>
          <a:bodyPr wrap="square" rtlCol="0">
            <a:spAutoFit/>
          </a:bodyPr>
          <a:lstStyle/>
          <a:p>
            <a:r>
              <a:rPr lang="en-US" sz="7200" b="1" dirty="0" smtClean="0">
                <a:solidFill>
                  <a:srgbClr val="0B2F63"/>
                </a:solidFill>
                <a:effectLst>
                  <a:outerShdw blurRad="38100" dist="38100" dir="2700000" algn="tl">
                    <a:srgbClr val="000000">
                      <a:alpha val="43137"/>
                    </a:srgbClr>
                  </a:outerShdw>
                </a:effectLst>
                <a:latin typeface="Garamand" pitchFamily="2" charset="0"/>
                <a:cs typeface="Times New Roman" pitchFamily="18" charset="0"/>
              </a:rPr>
              <a:t>This is a Sample of an Un-themed Poster 24x48</a:t>
            </a:r>
            <a:endParaRPr lang="en-US" sz="7200" b="1" dirty="0">
              <a:solidFill>
                <a:srgbClr val="0B2F63"/>
              </a:solidFill>
              <a:effectLst>
                <a:outerShdw blurRad="38100" dist="38100" dir="2700000" algn="tl">
                  <a:srgbClr val="000000">
                    <a:alpha val="43137"/>
                  </a:srgbClr>
                </a:outerShdw>
              </a:effectLst>
              <a:latin typeface="Garamand" pitchFamily="2" charset="0"/>
              <a:cs typeface="Times New Roman" pitchFamily="18" charset="0"/>
            </a:endParaRPr>
          </a:p>
        </p:txBody>
      </p:sp>
      <p:sp>
        <p:nvSpPr>
          <p:cNvPr id="8" name="TextBox 7"/>
          <p:cNvSpPr txBox="1"/>
          <p:nvPr/>
        </p:nvSpPr>
        <p:spPr>
          <a:xfrm>
            <a:off x="12496800" y="1383747"/>
            <a:ext cx="22326600" cy="923330"/>
          </a:xfrm>
          <a:prstGeom prst="rect">
            <a:avLst/>
          </a:prstGeom>
          <a:noFill/>
        </p:spPr>
        <p:txBody>
          <a:bodyPr wrap="square" rtlCol="0">
            <a:spAutoFit/>
          </a:bodyPr>
          <a:lstStyle/>
          <a:p>
            <a:r>
              <a:rPr lang="en-US" sz="5400" dirty="0" smtClean="0">
                <a:solidFill>
                  <a:srgbClr val="0B2F63"/>
                </a:solidFill>
                <a:latin typeface="Garamand" pitchFamily="2" charset="0"/>
                <a:cs typeface="Times New Roman" pitchFamily="18" charset="0"/>
              </a:rPr>
              <a:t>Your Authors Would Go On This Line</a:t>
            </a:r>
            <a:endParaRPr lang="en-US" sz="5400" dirty="0">
              <a:solidFill>
                <a:srgbClr val="0B2F63"/>
              </a:solidFill>
              <a:latin typeface="Garamand" pitchFamily="2" charset="0"/>
              <a:cs typeface="Times New Roman" pitchFamily="18" charset="0"/>
            </a:endParaRPr>
          </a:p>
        </p:txBody>
      </p:sp>
      <p:sp>
        <p:nvSpPr>
          <p:cNvPr id="10" name="TextBox 9"/>
          <p:cNvSpPr txBox="1"/>
          <p:nvPr/>
        </p:nvSpPr>
        <p:spPr>
          <a:xfrm>
            <a:off x="18393" y="3027220"/>
            <a:ext cx="9065764" cy="830997"/>
          </a:xfrm>
          <a:prstGeom prst="rect">
            <a:avLst/>
          </a:prstGeom>
          <a:noFill/>
        </p:spPr>
        <p:txBody>
          <a:bodyPr wrap="square" rtlCol="0">
            <a:spAutoFit/>
          </a:bodyPr>
          <a:lstStyle/>
          <a:p>
            <a:r>
              <a:rPr lang="en-US" sz="4800" b="1" dirty="0" smtClean="0">
                <a:solidFill>
                  <a:schemeClr val="bg1"/>
                </a:solidFill>
                <a:latin typeface="Garamand" pitchFamily="2" charset="0"/>
                <a:cs typeface="Times New Roman" pitchFamily="18" charset="0"/>
              </a:rPr>
              <a:t>Abstract</a:t>
            </a:r>
            <a:endParaRPr lang="en-US" sz="3200" b="1" dirty="0">
              <a:solidFill>
                <a:schemeClr val="bg1"/>
              </a:solidFill>
              <a:latin typeface="Garamand" pitchFamily="2" charset="0"/>
              <a:cs typeface="Times New Roman" pitchFamily="18" charset="0"/>
            </a:endParaRPr>
          </a:p>
        </p:txBody>
      </p:sp>
      <p:sp>
        <p:nvSpPr>
          <p:cNvPr id="11" name="TextBox 10"/>
          <p:cNvSpPr txBox="1"/>
          <p:nvPr/>
        </p:nvSpPr>
        <p:spPr>
          <a:xfrm>
            <a:off x="268015" y="3858217"/>
            <a:ext cx="21197525" cy="3600986"/>
          </a:xfrm>
          <a:prstGeom prst="rect">
            <a:avLst/>
          </a:prstGeom>
          <a:noFill/>
        </p:spPr>
        <p:txBody>
          <a:bodyPr wrap="square" rtlCol="0">
            <a:spAutoFit/>
          </a:bodyPr>
          <a:lstStyle/>
          <a:p>
            <a:pPr lvl="0" algn="just"/>
            <a:r>
              <a:rPr lang="en-US" sz="3200" dirty="0" smtClean="0">
                <a:solidFill>
                  <a:schemeClr val="bg1"/>
                </a:solidFill>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200" dirty="0">
                <a:solidFill>
                  <a:schemeClr val="bg1"/>
                </a:solidFill>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3600" dirty="0">
              <a:solidFill>
                <a:schemeClr val="bg1"/>
              </a:solidFill>
              <a:latin typeface="Garamand" pitchFamily="2" charset="0"/>
              <a:cs typeface="Times New Roman" pitchFamily="18" charset="0"/>
            </a:endParaRPr>
          </a:p>
          <a:p>
            <a:pPr lvl="0"/>
            <a:r>
              <a:rPr lang="en-US" sz="3200" dirty="0">
                <a:solidFill>
                  <a:schemeClr val="bg1"/>
                </a:solidFill>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3600" dirty="0">
              <a:solidFill>
                <a:schemeClr val="bg1"/>
              </a:solidFill>
              <a:latin typeface="Garamand" pitchFamily="2" charset="0"/>
              <a:cs typeface="Times New Roman" pitchFamily="18" charset="0"/>
            </a:endParaRPr>
          </a:p>
          <a:p>
            <a:endParaRPr lang="en-US" sz="3600" dirty="0">
              <a:solidFill>
                <a:schemeClr val="bg1"/>
              </a:solidFill>
              <a:latin typeface="Garamand" pitchFamily="2" charset="0"/>
              <a:cs typeface="Times New Roman" pitchFamily="18" charset="0"/>
            </a:endParaRPr>
          </a:p>
        </p:txBody>
      </p:sp>
      <p:sp>
        <p:nvSpPr>
          <p:cNvPr id="31" name="TextBox 30"/>
          <p:cNvSpPr txBox="1"/>
          <p:nvPr/>
        </p:nvSpPr>
        <p:spPr>
          <a:xfrm>
            <a:off x="210472" y="8450997"/>
            <a:ext cx="10656305" cy="6555641"/>
          </a:xfrm>
          <a:prstGeom prst="rect">
            <a:avLst/>
          </a:prstGeom>
          <a:noFill/>
        </p:spPr>
        <p:txBody>
          <a:bodyPr wrap="square" rtlCol="0">
            <a:spAutoFit/>
          </a:bodyPr>
          <a:lstStyle/>
          <a:p>
            <a:pPr lvl="0" algn="just"/>
            <a:r>
              <a:rPr lang="en-US" sz="3200" dirty="0" smtClean="0">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200" dirty="0">
                <a:solidFill>
                  <a:prstClr val="black"/>
                </a:solidFill>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3600" dirty="0">
              <a:solidFill>
                <a:prstClr val="black"/>
              </a:solidFill>
              <a:latin typeface="Garamand" pitchFamily="2" charset="0"/>
              <a:cs typeface="Times New Roman" pitchFamily="18" charset="0"/>
            </a:endParaRPr>
          </a:p>
          <a:p>
            <a:pPr lvl="0" algn="just"/>
            <a:r>
              <a:rPr lang="en-US" sz="3200" dirty="0">
                <a:solidFill>
                  <a:prstClr val="black"/>
                </a:solidFill>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3600" dirty="0">
              <a:solidFill>
                <a:prstClr val="black"/>
              </a:solidFill>
              <a:latin typeface="Garamand" pitchFamily="2" charset="0"/>
              <a:cs typeface="Times New Roman" pitchFamily="18" charset="0"/>
            </a:endParaRPr>
          </a:p>
          <a:p>
            <a:pPr algn="just"/>
            <a:endParaRPr lang="en-US" sz="3600" dirty="0">
              <a:latin typeface="Garamand" pitchFamily="2" charset="0"/>
              <a:cs typeface="Times New Roman" pitchFamily="18" charset="0"/>
            </a:endParaRPr>
          </a:p>
        </p:txBody>
      </p:sp>
      <p:sp>
        <p:nvSpPr>
          <p:cNvPr id="33" name="TextBox 32"/>
          <p:cNvSpPr txBox="1"/>
          <p:nvPr/>
        </p:nvSpPr>
        <p:spPr>
          <a:xfrm>
            <a:off x="33255317" y="11082486"/>
            <a:ext cx="8045083" cy="646331"/>
          </a:xfrm>
          <a:prstGeom prst="rect">
            <a:avLst/>
          </a:prstGeom>
          <a:noFill/>
        </p:spPr>
        <p:txBody>
          <a:bodyPr wrap="square" rtlCol="0">
            <a:spAutoFit/>
          </a:bodyPr>
          <a:lstStyle/>
          <a:p>
            <a:pPr lvl="0"/>
            <a:r>
              <a:rPr lang="en-US" sz="3600" b="1" dirty="0" smtClean="0">
                <a:solidFill>
                  <a:srgbClr val="004D94"/>
                </a:solidFill>
                <a:latin typeface="Garamand" pitchFamily="2" charset="0"/>
                <a:cs typeface="Times New Roman" pitchFamily="18" charset="0"/>
              </a:rPr>
              <a:t>Limitations of this study</a:t>
            </a:r>
            <a:endParaRPr lang="en-US" sz="3600" dirty="0">
              <a:latin typeface="Garamand" pitchFamily="2" charset="0"/>
              <a:cs typeface="Times New Roman" pitchFamily="18" charset="0"/>
            </a:endParaRPr>
          </a:p>
        </p:txBody>
      </p:sp>
      <p:sp>
        <p:nvSpPr>
          <p:cNvPr id="37" name="TextBox 36"/>
          <p:cNvSpPr txBox="1"/>
          <p:nvPr/>
        </p:nvSpPr>
        <p:spPr>
          <a:xfrm>
            <a:off x="362580" y="15544800"/>
            <a:ext cx="8045083" cy="646331"/>
          </a:xfrm>
          <a:prstGeom prst="rect">
            <a:avLst/>
          </a:prstGeom>
          <a:noFill/>
        </p:spPr>
        <p:txBody>
          <a:bodyPr wrap="square" rtlCol="0">
            <a:spAutoFit/>
          </a:bodyPr>
          <a:lstStyle/>
          <a:p>
            <a:pPr lvl="0">
              <a:tabLst>
                <a:tab pos="1320800" algn="l"/>
              </a:tabLst>
            </a:pPr>
            <a:r>
              <a:rPr lang="en-US" sz="3600" b="1" dirty="0" smtClean="0">
                <a:solidFill>
                  <a:srgbClr val="004D94"/>
                </a:solidFill>
                <a:latin typeface="Garamand" pitchFamily="2" charset="0"/>
                <a:cs typeface="Times New Roman" pitchFamily="18" charset="0"/>
              </a:rPr>
              <a:t>Materials</a:t>
            </a:r>
            <a:endParaRPr lang="en-US" sz="3600" dirty="0">
              <a:latin typeface="Garamand" pitchFamily="2" charset="0"/>
              <a:cs typeface="Times New Roman" pitchFamily="18" charset="0"/>
            </a:endParaRPr>
          </a:p>
        </p:txBody>
      </p:sp>
      <p:sp>
        <p:nvSpPr>
          <p:cNvPr id="38" name="TextBox 37"/>
          <p:cNvSpPr txBox="1"/>
          <p:nvPr/>
        </p:nvSpPr>
        <p:spPr>
          <a:xfrm>
            <a:off x="11237604" y="9181743"/>
            <a:ext cx="10904335" cy="3046988"/>
          </a:xfrm>
          <a:prstGeom prst="rect">
            <a:avLst/>
          </a:prstGeom>
          <a:noFill/>
        </p:spPr>
        <p:txBody>
          <a:bodyPr wrap="square" rtlCol="0">
            <a:spAutoFit/>
          </a:bodyPr>
          <a:lstStyle/>
          <a:p>
            <a:pPr lvl="0" algn="just"/>
            <a:r>
              <a:rPr lang="en-US" sz="3200" dirty="0" smtClean="0">
                <a:latin typeface="Garamand" pitchFamily="2" charset="0"/>
                <a:cs typeface="Times New Roman" pitchFamily="18" charset="0"/>
              </a:rPr>
              <a:t>Your Text Goes Here. You can change the size, font, and content of this text. We have included some pictures that can be moved, or removed, at your discretion. </a:t>
            </a:r>
          </a:p>
          <a:p>
            <a:pPr marL="571500" lvl="0" indent="-571500" algn="just">
              <a:buFont typeface="Arial" pitchFamily="34" charset="0"/>
              <a:buChar char="•"/>
            </a:pPr>
            <a:r>
              <a:rPr lang="en-US" sz="3200" dirty="0" smtClean="0">
                <a:latin typeface="Garamand" pitchFamily="2" charset="0"/>
                <a:cs typeface="Times New Roman" pitchFamily="18" charset="0"/>
              </a:rPr>
              <a:t>Your Text Goes Here</a:t>
            </a:r>
          </a:p>
          <a:p>
            <a:pPr marL="571500" lvl="0" indent="-571500" algn="just">
              <a:buFont typeface="Arial" pitchFamily="34" charset="0"/>
              <a:buChar char="•"/>
            </a:pPr>
            <a:r>
              <a:rPr lang="en-US" sz="3200" dirty="0" smtClean="0">
                <a:latin typeface="Garamand" pitchFamily="2" charset="0"/>
                <a:cs typeface="Times New Roman" pitchFamily="18" charset="0"/>
              </a:rPr>
              <a:t>You can change the text</a:t>
            </a:r>
          </a:p>
          <a:p>
            <a:pPr marL="571500" lvl="0" indent="-571500" algn="just">
              <a:buFont typeface="Arial" pitchFamily="34" charset="0"/>
              <a:buChar char="•"/>
            </a:pPr>
            <a:r>
              <a:rPr lang="en-US" sz="3200" dirty="0" smtClean="0">
                <a:latin typeface="Garamand" pitchFamily="2" charset="0"/>
                <a:cs typeface="Times New Roman" pitchFamily="18" charset="0"/>
              </a:rPr>
              <a:t>You can also move the pictures</a:t>
            </a:r>
            <a:endParaRPr lang="en-US" sz="3600" dirty="0">
              <a:latin typeface="Garamand" pitchFamily="2" charset="0"/>
              <a:cs typeface="Times New Roman" pitchFamily="18" charset="0"/>
            </a:endParaRPr>
          </a:p>
        </p:txBody>
      </p:sp>
      <p:graphicFrame>
        <p:nvGraphicFramePr>
          <p:cNvPr id="39" name="Table 38"/>
          <p:cNvGraphicFramePr>
            <a:graphicFrameLocks noGrp="1" noChangeAspect="1"/>
          </p:cNvGraphicFramePr>
          <p:nvPr>
            <p:extLst>
              <p:ext uri="{D42A27DB-BD31-4B8C-83A1-F6EECF244321}">
                <p14:modId xmlns:p14="http://schemas.microsoft.com/office/powerpoint/2010/main" val="3659183413"/>
              </p:ext>
            </p:extLst>
          </p:nvPr>
        </p:nvGraphicFramePr>
        <p:xfrm>
          <a:off x="11622020" y="12573000"/>
          <a:ext cx="10018780" cy="2072640"/>
        </p:xfrm>
        <a:graphic>
          <a:graphicData uri="http://schemas.openxmlformats.org/drawingml/2006/table">
            <a:tbl>
              <a:tblPr firstRow="1" bandRow="1">
                <a:tableStyleId>{5C22544A-7EE6-4342-B048-85BDC9FD1C3A}</a:tableStyleId>
              </a:tblPr>
              <a:tblGrid>
                <a:gridCol w="3830104"/>
                <a:gridCol w="2168926"/>
                <a:gridCol w="1908657"/>
                <a:gridCol w="2111093"/>
              </a:tblGrid>
              <a:tr h="335158">
                <a:tc>
                  <a:txBody>
                    <a:bodyPr/>
                    <a:lstStyle/>
                    <a:p>
                      <a:pPr algn="ctr"/>
                      <a:endParaRPr lang="en-US" sz="2800" dirty="0"/>
                    </a:p>
                  </a:txBody>
                  <a:tcPr anchor="ctr">
                    <a:solidFill>
                      <a:srgbClr val="004D94"/>
                    </a:solidFill>
                  </a:tcPr>
                </a:tc>
                <a:tc>
                  <a:txBody>
                    <a:bodyPr/>
                    <a:lstStyle/>
                    <a:p>
                      <a:pPr algn="ctr"/>
                      <a:r>
                        <a:rPr lang="en-US" sz="2800" dirty="0" smtClean="0"/>
                        <a:t>Mean</a:t>
                      </a:r>
                      <a:endParaRPr lang="en-US" sz="2800" dirty="0"/>
                    </a:p>
                  </a:txBody>
                  <a:tcPr anchor="ctr">
                    <a:solidFill>
                      <a:srgbClr val="004D94"/>
                    </a:solidFill>
                  </a:tcPr>
                </a:tc>
                <a:tc>
                  <a:txBody>
                    <a:bodyPr/>
                    <a:lstStyle/>
                    <a:p>
                      <a:pPr algn="ctr"/>
                      <a:r>
                        <a:rPr lang="en-US" sz="2800" dirty="0" smtClean="0"/>
                        <a:t>SD</a:t>
                      </a:r>
                      <a:endParaRPr lang="en-US" sz="2800" dirty="0"/>
                    </a:p>
                  </a:txBody>
                  <a:tcPr anchor="ctr">
                    <a:solidFill>
                      <a:srgbClr val="004D94"/>
                    </a:solidFill>
                  </a:tcPr>
                </a:tc>
                <a:tc>
                  <a:txBody>
                    <a:bodyPr/>
                    <a:lstStyle/>
                    <a:p>
                      <a:pPr algn="ctr"/>
                      <a:r>
                        <a:rPr lang="en-US" sz="2800" dirty="0" smtClean="0"/>
                        <a:t>P</a:t>
                      </a:r>
                      <a:r>
                        <a:rPr lang="en-US" sz="2800" baseline="0" dirty="0" smtClean="0"/>
                        <a:t> value</a:t>
                      </a:r>
                      <a:endParaRPr lang="en-US" sz="2800" dirty="0"/>
                    </a:p>
                  </a:txBody>
                  <a:tcPr anchor="ctr">
                    <a:solidFill>
                      <a:srgbClr val="004D94"/>
                    </a:solidFill>
                  </a:tcPr>
                </a:tc>
              </a:tr>
              <a:tr h="461773">
                <a:tc>
                  <a:txBody>
                    <a:bodyPr/>
                    <a:lstStyle/>
                    <a:p>
                      <a:pPr algn="ctr"/>
                      <a:r>
                        <a:rPr lang="en-US" sz="2800" dirty="0" smtClean="0"/>
                        <a:t>Age</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r>
                        <a:rPr lang="en-US" sz="2800" dirty="0" smtClean="0"/>
                        <a:t>37</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r>
                        <a:rPr lang="en-US" sz="2800" dirty="0" smtClean="0"/>
                        <a:t>+/- 4.25</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r>
                        <a:rPr lang="en-US" sz="2800" dirty="0" smtClean="0"/>
                        <a:t>.001</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r>
              <a:tr h="374717">
                <a:tc>
                  <a:txBody>
                    <a:bodyPr/>
                    <a:lstStyle/>
                    <a:p>
                      <a:pPr algn="ctr"/>
                      <a:r>
                        <a:rPr lang="en-US" sz="2800" dirty="0" smtClean="0"/>
                        <a:t>Weight</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r>
                        <a:rPr lang="en-US" sz="2800" dirty="0" smtClean="0"/>
                        <a:t>165 lbs.</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r>
                        <a:rPr lang="en-US" sz="2800" dirty="0" smtClean="0"/>
                        <a:t>+/- 35</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r>
                        <a:rPr lang="en-US" sz="2800" dirty="0" smtClean="0"/>
                        <a:t>n/a</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r>
              <a:tr h="374717">
                <a:tc>
                  <a:txBody>
                    <a:bodyPr/>
                    <a:lstStyle/>
                    <a:p>
                      <a:pPr algn="ctr"/>
                      <a:r>
                        <a:rPr lang="en-US" sz="2800" dirty="0" smtClean="0"/>
                        <a:t>Height</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r>
                        <a:rPr lang="en-US" sz="2800" dirty="0" smtClean="0"/>
                        <a:t>67 in.</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r>
                        <a:rPr lang="en-US" sz="2800" dirty="0" smtClean="0"/>
                        <a:t>+/- 12</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r>
                        <a:rPr lang="en-US" sz="2800" dirty="0" smtClean="0"/>
                        <a:t>n/a</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r>
            </a:tbl>
          </a:graphicData>
        </a:graphic>
      </p:graphicFrame>
      <p:sp>
        <p:nvSpPr>
          <p:cNvPr id="40" name="TextBox 39"/>
          <p:cNvSpPr txBox="1"/>
          <p:nvPr/>
        </p:nvSpPr>
        <p:spPr>
          <a:xfrm>
            <a:off x="337136" y="16230600"/>
            <a:ext cx="10529641" cy="4031873"/>
          </a:xfrm>
          <a:prstGeom prst="rect">
            <a:avLst/>
          </a:prstGeom>
          <a:noFill/>
        </p:spPr>
        <p:txBody>
          <a:bodyPr wrap="square" rtlCol="0">
            <a:spAutoFit/>
          </a:bodyPr>
          <a:lstStyle/>
          <a:p>
            <a:pPr lvl="0" algn="just"/>
            <a:r>
              <a:rPr lang="en-US" sz="3200" dirty="0" smtClean="0">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200" dirty="0">
                <a:solidFill>
                  <a:prstClr val="black"/>
                </a:solidFill>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3600" dirty="0">
              <a:latin typeface="Garamand" pitchFamily="2" charset="0"/>
              <a:cs typeface="Times New Roman" pitchFamily="18" charset="0"/>
            </a:endParaRPr>
          </a:p>
        </p:txBody>
      </p:sp>
      <p:sp>
        <p:nvSpPr>
          <p:cNvPr id="41" name="TextBox 40"/>
          <p:cNvSpPr txBox="1"/>
          <p:nvPr/>
        </p:nvSpPr>
        <p:spPr>
          <a:xfrm>
            <a:off x="33227872" y="11697438"/>
            <a:ext cx="10249510" cy="3600986"/>
          </a:xfrm>
          <a:prstGeom prst="rect">
            <a:avLst/>
          </a:prstGeom>
          <a:noFill/>
        </p:spPr>
        <p:txBody>
          <a:bodyPr wrap="square" rtlCol="0">
            <a:spAutoFit/>
          </a:bodyPr>
          <a:lstStyle/>
          <a:p>
            <a:pPr lvl="0" algn="just"/>
            <a:r>
              <a:rPr lang="en-US" sz="3200" dirty="0" smtClean="0">
                <a:latin typeface="Garamand" pitchFamily="2" charset="0"/>
                <a:cs typeface="Times New Roman" pitchFamily="18" charset="0"/>
              </a:rPr>
              <a:t>Your Text Goes Here. You can change the size, font, and content of this text. We have included some pictures that can be moved, or removed, at your discretion. </a:t>
            </a:r>
          </a:p>
          <a:p>
            <a:pPr marL="571500" lvl="0" indent="-571500" algn="just">
              <a:buFont typeface="Arial" pitchFamily="34" charset="0"/>
              <a:buChar char="•"/>
            </a:pPr>
            <a:r>
              <a:rPr lang="en-US" sz="3200" dirty="0" smtClean="0">
                <a:latin typeface="Garamand" pitchFamily="2" charset="0"/>
                <a:cs typeface="Times New Roman" pitchFamily="18" charset="0"/>
              </a:rPr>
              <a:t>Your Text Goes Here</a:t>
            </a:r>
          </a:p>
          <a:p>
            <a:pPr marL="571500" lvl="0" indent="-571500" algn="just">
              <a:buFont typeface="Arial" pitchFamily="34" charset="0"/>
              <a:buChar char="•"/>
            </a:pPr>
            <a:r>
              <a:rPr lang="en-US" sz="3200" dirty="0" smtClean="0">
                <a:latin typeface="Garamand" pitchFamily="2" charset="0"/>
                <a:cs typeface="Times New Roman" pitchFamily="18" charset="0"/>
              </a:rPr>
              <a:t>You can change the text</a:t>
            </a:r>
          </a:p>
          <a:p>
            <a:pPr marL="571500" lvl="0" indent="-571500" algn="just">
              <a:buFont typeface="Arial" pitchFamily="34" charset="0"/>
              <a:buChar char="•"/>
            </a:pPr>
            <a:r>
              <a:rPr lang="en-US" sz="3200" dirty="0" smtClean="0">
                <a:latin typeface="Garamand" pitchFamily="2" charset="0"/>
                <a:cs typeface="Times New Roman" pitchFamily="18" charset="0"/>
              </a:rPr>
              <a:t>You can also move the pictures</a:t>
            </a:r>
            <a:endParaRPr lang="en-US" sz="3600" dirty="0">
              <a:latin typeface="Garamand" pitchFamily="2" charset="0"/>
              <a:cs typeface="Times New Roman" pitchFamily="18" charset="0"/>
            </a:endParaRPr>
          </a:p>
        </p:txBody>
      </p:sp>
      <p:graphicFrame>
        <p:nvGraphicFramePr>
          <p:cNvPr id="43" name="Chart 42"/>
          <p:cNvGraphicFramePr/>
          <p:nvPr>
            <p:extLst>
              <p:ext uri="{D42A27DB-BD31-4B8C-83A1-F6EECF244321}">
                <p14:modId xmlns:p14="http://schemas.microsoft.com/office/powerpoint/2010/main" val="3170826449"/>
              </p:ext>
            </p:extLst>
          </p:nvPr>
        </p:nvGraphicFramePr>
        <p:xfrm>
          <a:off x="21957422" y="10259609"/>
          <a:ext cx="5975727" cy="393824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4" name="Chart 43"/>
          <p:cNvGraphicFramePr/>
          <p:nvPr>
            <p:extLst>
              <p:ext uri="{D42A27DB-BD31-4B8C-83A1-F6EECF244321}">
                <p14:modId xmlns:p14="http://schemas.microsoft.com/office/powerpoint/2010/main" val="3682994203"/>
              </p:ext>
            </p:extLst>
          </p:nvPr>
        </p:nvGraphicFramePr>
        <p:xfrm>
          <a:off x="26974800" y="12228731"/>
          <a:ext cx="5715000" cy="3938244"/>
        </p:xfrm>
        <a:graphic>
          <a:graphicData uri="http://schemas.openxmlformats.org/drawingml/2006/chart">
            <c:chart xmlns:c="http://schemas.openxmlformats.org/drawingml/2006/chart" xmlns:r="http://schemas.openxmlformats.org/officeDocument/2006/relationships" r:id="rId6"/>
          </a:graphicData>
        </a:graphic>
      </p:graphicFrame>
      <p:sp>
        <p:nvSpPr>
          <p:cNvPr id="50" name="TextBox 49"/>
          <p:cNvSpPr txBox="1"/>
          <p:nvPr/>
        </p:nvSpPr>
        <p:spPr>
          <a:xfrm>
            <a:off x="155584" y="7620000"/>
            <a:ext cx="8330034" cy="830997"/>
          </a:xfrm>
          <a:prstGeom prst="rect">
            <a:avLst/>
          </a:prstGeom>
          <a:noFill/>
        </p:spPr>
        <p:txBody>
          <a:bodyPr wrap="square" rtlCol="0">
            <a:spAutoFit/>
          </a:bodyPr>
          <a:lstStyle/>
          <a:p>
            <a:r>
              <a:rPr lang="en-US" sz="4800" b="1" dirty="0" smtClean="0">
                <a:solidFill>
                  <a:srgbClr val="0B2F63"/>
                </a:solidFill>
                <a:latin typeface="Garamand" pitchFamily="2" charset="0"/>
                <a:cs typeface="Times New Roman" pitchFamily="18" charset="0"/>
              </a:rPr>
              <a:t>Introduction</a:t>
            </a:r>
            <a:endParaRPr lang="en-US" sz="3200" b="1" dirty="0">
              <a:solidFill>
                <a:srgbClr val="0B2F63"/>
              </a:solidFill>
              <a:latin typeface="Garamand" pitchFamily="2" charset="0"/>
              <a:cs typeface="Times New Roman" pitchFamily="18" charset="0"/>
            </a:endParaRPr>
          </a:p>
        </p:txBody>
      </p:sp>
      <p:sp>
        <p:nvSpPr>
          <p:cNvPr id="51" name="TextBox 50"/>
          <p:cNvSpPr txBox="1"/>
          <p:nvPr/>
        </p:nvSpPr>
        <p:spPr>
          <a:xfrm>
            <a:off x="239375" y="14729442"/>
            <a:ext cx="8330034" cy="830997"/>
          </a:xfrm>
          <a:prstGeom prst="rect">
            <a:avLst/>
          </a:prstGeom>
          <a:noFill/>
        </p:spPr>
        <p:txBody>
          <a:bodyPr wrap="square" rtlCol="0">
            <a:spAutoFit/>
          </a:bodyPr>
          <a:lstStyle/>
          <a:p>
            <a:r>
              <a:rPr lang="en-US" sz="4800" b="1" dirty="0" smtClean="0">
                <a:solidFill>
                  <a:srgbClr val="0B2F63"/>
                </a:solidFill>
                <a:latin typeface="Garamand" pitchFamily="2" charset="0"/>
                <a:cs typeface="Times New Roman" pitchFamily="18" charset="0"/>
              </a:rPr>
              <a:t>Methods &amp; Materials</a:t>
            </a:r>
            <a:endParaRPr lang="en-US" sz="3200" b="1" dirty="0">
              <a:solidFill>
                <a:srgbClr val="0B2F63"/>
              </a:solidFill>
              <a:latin typeface="Garamand" pitchFamily="2" charset="0"/>
              <a:cs typeface="Times New Roman" pitchFamily="18" charset="0"/>
            </a:endParaRPr>
          </a:p>
        </p:txBody>
      </p:sp>
      <p:sp>
        <p:nvSpPr>
          <p:cNvPr id="52" name="TextBox 51"/>
          <p:cNvSpPr txBox="1"/>
          <p:nvPr/>
        </p:nvSpPr>
        <p:spPr>
          <a:xfrm>
            <a:off x="11237604" y="8450997"/>
            <a:ext cx="8045083" cy="646331"/>
          </a:xfrm>
          <a:prstGeom prst="rect">
            <a:avLst/>
          </a:prstGeom>
          <a:noFill/>
        </p:spPr>
        <p:txBody>
          <a:bodyPr wrap="square" rtlCol="0">
            <a:spAutoFit/>
          </a:bodyPr>
          <a:lstStyle/>
          <a:p>
            <a:pPr lvl="0">
              <a:tabLst>
                <a:tab pos="1320800" algn="l"/>
              </a:tabLst>
            </a:pPr>
            <a:r>
              <a:rPr lang="en-US" sz="3600" b="1" dirty="0" smtClean="0">
                <a:solidFill>
                  <a:srgbClr val="004D94"/>
                </a:solidFill>
                <a:latin typeface="Garamand" pitchFamily="2" charset="0"/>
                <a:cs typeface="Times New Roman" pitchFamily="18" charset="0"/>
              </a:rPr>
              <a:t>Participants</a:t>
            </a:r>
            <a:endParaRPr lang="en-US" sz="3600" dirty="0">
              <a:latin typeface="Garamand" pitchFamily="2" charset="0"/>
              <a:cs typeface="Times New Roman" pitchFamily="18" charset="0"/>
            </a:endParaRPr>
          </a:p>
        </p:txBody>
      </p:sp>
      <p:sp>
        <p:nvSpPr>
          <p:cNvPr id="53" name="TextBox 52"/>
          <p:cNvSpPr txBox="1"/>
          <p:nvPr/>
        </p:nvSpPr>
        <p:spPr>
          <a:xfrm>
            <a:off x="22448887" y="3858217"/>
            <a:ext cx="10545714" cy="6555641"/>
          </a:xfrm>
          <a:prstGeom prst="rect">
            <a:avLst/>
          </a:prstGeom>
          <a:noFill/>
        </p:spPr>
        <p:txBody>
          <a:bodyPr wrap="square" rtlCol="0">
            <a:spAutoFit/>
          </a:bodyPr>
          <a:lstStyle/>
          <a:p>
            <a:pPr lvl="0" algn="just"/>
            <a:r>
              <a:rPr lang="en-US" sz="3200" dirty="0" smtClean="0">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200" dirty="0">
                <a:solidFill>
                  <a:prstClr val="black"/>
                </a:solidFill>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3600" dirty="0">
              <a:solidFill>
                <a:prstClr val="black"/>
              </a:solidFill>
              <a:latin typeface="Garamand" pitchFamily="2" charset="0"/>
              <a:cs typeface="Times New Roman" pitchFamily="18" charset="0"/>
            </a:endParaRPr>
          </a:p>
          <a:p>
            <a:pPr lvl="0" algn="just"/>
            <a:r>
              <a:rPr lang="en-US" sz="3200" dirty="0">
                <a:solidFill>
                  <a:prstClr val="black"/>
                </a:solidFill>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3600" dirty="0">
              <a:solidFill>
                <a:prstClr val="black"/>
              </a:solidFill>
              <a:latin typeface="Garamand" pitchFamily="2" charset="0"/>
              <a:cs typeface="Times New Roman" pitchFamily="18" charset="0"/>
            </a:endParaRPr>
          </a:p>
          <a:p>
            <a:pPr algn="just"/>
            <a:endParaRPr lang="en-US" sz="3600" dirty="0">
              <a:latin typeface="Garamand" pitchFamily="2" charset="0"/>
              <a:cs typeface="Times New Roman" pitchFamily="18" charset="0"/>
            </a:endParaRPr>
          </a:p>
        </p:txBody>
      </p:sp>
      <p:sp>
        <p:nvSpPr>
          <p:cNvPr id="54" name="TextBox 53"/>
          <p:cNvSpPr txBox="1"/>
          <p:nvPr/>
        </p:nvSpPr>
        <p:spPr>
          <a:xfrm>
            <a:off x="22393998" y="3027220"/>
            <a:ext cx="8330034" cy="830997"/>
          </a:xfrm>
          <a:prstGeom prst="rect">
            <a:avLst/>
          </a:prstGeom>
          <a:noFill/>
        </p:spPr>
        <p:txBody>
          <a:bodyPr wrap="square" rtlCol="0">
            <a:spAutoFit/>
          </a:bodyPr>
          <a:lstStyle/>
          <a:p>
            <a:r>
              <a:rPr lang="en-US" sz="4800" b="1" dirty="0" smtClean="0">
                <a:solidFill>
                  <a:srgbClr val="0B2F63"/>
                </a:solidFill>
                <a:latin typeface="Garamand" pitchFamily="2" charset="0"/>
                <a:cs typeface="Times New Roman" pitchFamily="18" charset="0"/>
              </a:rPr>
              <a:t>Results</a:t>
            </a:r>
            <a:endParaRPr lang="en-US" sz="3200" b="1" dirty="0">
              <a:solidFill>
                <a:srgbClr val="0B2F63"/>
              </a:solidFill>
              <a:latin typeface="Garamand" pitchFamily="2" charset="0"/>
              <a:cs typeface="Times New Roman" pitchFamily="18" charset="0"/>
            </a:endParaRPr>
          </a:p>
        </p:txBody>
      </p:sp>
      <p:sp>
        <p:nvSpPr>
          <p:cNvPr id="55" name="TextBox 54"/>
          <p:cNvSpPr txBox="1"/>
          <p:nvPr/>
        </p:nvSpPr>
        <p:spPr>
          <a:xfrm>
            <a:off x="22448886" y="15908315"/>
            <a:ext cx="10545715" cy="5016758"/>
          </a:xfrm>
          <a:prstGeom prst="rect">
            <a:avLst/>
          </a:prstGeom>
          <a:noFill/>
        </p:spPr>
        <p:txBody>
          <a:bodyPr wrap="square" rtlCol="0">
            <a:spAutoFit/>
          </a:bodyPr>
          <a:lstStyle/>
          <a:p>
            <a:pPr lvl="0" algn="just"/>
            <a:r>
              <a:rPr lang="en-US" sz="3200" dirty="0" smtClean="0">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200" dirty="0">
                <a:solidFill>
                  <a:prstClr val="black"/>
                </a:solidFill>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3600" dirty="0">
              <a:solidFill>
                <a:prstClr val="black"/>
              </a:solidFill>
              <a:latin typeface="Garamand" pitchFamily="2" charset="0"/>
              <a:cs typeface="Times New Roman" pitchFamily="18" charset="0"/>
            </a:endParaRPr>
          </a:p>
          <a:p>
            <a:pPr lvl="0" algn="just"/>
            <a:r>
              <a:rPr lang="en-US" sz="3200" dirty="0">
                <a:solidFill>
                  <a:prstClr val="black"/>
                </a:solidFill>
                <a:latin typeface="Garamand" pitchFamily="2" charset="0"/>
                <a:cs typeface="Times New Roman" pitchFamily="18" charset="0"/>
              </a:rPr>
              <a:t>Your Text Goes Here. You can change the size, font, and content of this text. </a:t>
            </a:r>
            <a:endParaRPr lang="en-US" sz="3600" dirty="0">
              <a:latin typeface="Garamand" pitchFamily="2" charset="0"/>
              <a:cs typeface="Times New Roman" pitchFamily="18" charset="0"/>
            </a:endParaRPr>
          </a:p>
        </p:txBody>
      </p:sp>
      <p:sp>
        <p:nvSpPr>
          <p:cNvPr id="56" name="TextBox 55"/>
          <p:cNvSpPr txBox="1"/>
          <p:nvPr/>
        </p:nvSpPr>
        <p:spPr>
          <a:xfrm>
            <a:off x="11095129" y="7620000"/>
            <a:ext cx="8330034" cy="830997"/>
          </a:xfrm>
          <a:prstGeom prst="rect">
            <a:avLst/>
          </a:prstGeom>
          <a:noFill/>
        </p:spPr>
        <p:txBody>
          <a:bodyPr wrap="square" rtlCol="0">
            <a:spAutoFit/>
          </a:bodyPr>
          <a:lstStyle/>
          <a:p>
            <a:r>
              <a:rPr lang="en-US" sz="4800" b="1" dirty="0" smtClean="0">
                <a:solidFill>
                  <a:srgbClr val="0B2F63"/>
                </a:solidFill>
                <a:latin typeface="Garamand" pitchFamily="2" charset="0"/>
                <a:cs typeface="Times New Roman" pitchFamily="18" charset="0"/>
              </a:rPr>
              <a:t>Methods &amp; Materials cont.</a:t>
            </a:r>
            <a:endParaRPr lang="en-US" sz="3200" b="1" dirty="0">
              <a:solidFill>
                <a:srgbClr val="0B2F63"/>
              </a:solidFill>
              <a:latin typeface="Garamand" pitchFamily="2" charset="0"/>
              <a:cs typeface="Times New Roman" pitchFamily="18" charset="0"/>
            </a:endParaRPr>
          </a:p>
        </p:txBody>
      </p:sp>
      <p:sp>
        <p:nvSpPr>
          <p:cNvPr id="57" name="TextBox 56"/>
          <p:cNvSpPr txBox="1"/>
          <p:nvPr/>
        </p:nvSpPr>
        <p:spPr>
          <a:xfrm>
            <a:off x="11212803" y="15087600"/>
            <a:ext cx="8045083" cy="646331"/>
          </a:xfrm>
          <a:prstGeom prst="rect">
            <a:avLst/>
          </a:prstGeom>
          <a:noFill/>
        </p:spPr>
        <p:txBody>
          <a:bodyPr wrap="square" rtlCol="0">
            <a:spAutoFit/>
          </a:bodyPr>
          <a:lstStyle/>
          <a:p>
            <a:pPr lvl="0">
              <a:tabLst>
                <a:tab pos="1320800" algn="l"/>
              </a:tabLst>
            </a:pPr>
            <a:r>
              <a:rPr lang="en-US" sz="3600" b="1" dirty="0" smtClean="0">
                <a:solidFill>
                  <a:srgbClr val="004D94"/>
                </a:solidFill>
                <a:latin typeface="Garamand" pitchFamily="2" charset="0"/>
                <a:cs typeface="Times New Roman" pitchFamily="18" charset="0"/>
              </a:rPr>
              <a:t>Methods</a:t>
            </a:r>
            <a:endParaRPr lang="en-US" sz="3600" dirty="0">
              <a:latin typeface="Garamand" pitchFamily="2" charset="0"/>
              <a:cs typeface="Times New Roman" pitchFamily="18" charset="0"/>
            </a:endParaRPr>
          </a:p>
        </p:txBody>
      </p:sp>
      <p:sp>
        <p:nvSpPr>
          <p:cNvPr id="58" name="TextBox 57"/>
          <p:cNvSpPr txBox="1"/>
          <p:nvPr/>
        </p:nvSpPr>
        <p:spPr>
          <a:xfrm>
            <a:off x="11187359" y="15773400"/>
            <a:ext cx="10529641" cy="4524315"/>
          </a:xfrm>
          <a:prstGeom prst="rect">
            <a:avLst/>
          </a:prstGeom>
          <a:noFill/>
        </p:spPr>
        <p:txBody>
          <a:bodyPr wrap="square" rtlCol="0">
            <a:spAutoFit/>
          </a:bodyPr>
          <a:lstStyle/>
          <a:p>
            <a:pPr lvl="0" algn="just"/>
            <a:r>
              <a:rPr lang="en-US" sz="3200" dirty="0" smtClean="0">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p>
          <a:p>
            <a:pPr lvl="0" algn="just"/>
            <a:endParaRPr lang="en-US" sz="3200" dirty="0">
              <a:solidFill>
                <a:prstClr val="black"/>
              </a:solidFill>
              <a:latin typeface="Garamand" pitchFamily="2" charset="0"/>
              <a:cs typeface="Times New Roman" pitchFamily="18" charset="0"/>
            </a:endParaRPr>
          </a:p>
          <a:p>
            <a:pPr lvl="0" algn="just"/>
            <a:r>
              <a:rPr lang="en-US" sz="3200" dirty="0" smtClean="0">
                <a:solidFill>
                  <a:prstClr val="black"/>
                </a:solidFill>
                <a:latin typeface="Garamand" pitchFamily="2" charset="0"/>
                <a:cs typeface="Times New Roman" pitchFamily="18" charset="0"/>
              </a:rPr>
              <a:t>Your </a:t>
            </a:r>
            <a:r>
              <a:rPr lang="en-US" sz="3200" dirty="0">
                <a:solidFill>
                  <a:prstClr val="black"/>
                </a:solidFill>
                <a:latin typeface="Garamand" pitchFamily="2" charset="0"/>
                <a:cs typeface="Times New Roman" pitchFamily="18" charset="0"/>
              </a:rPr>
              <a:t>Text Goes Here. You can change the size, font, and content of this text. We have included some pictures that can be moved, or removed, at your discretion. We have also included your university’s logo. </a:t>
            </a:r>
            <a:endParaRPr lang="en-US" sz="3600" dirty="0">
              <a:latin typeface="Garamand" pitchFamily="2" charset="0"/>
              <a:cs typeface="Times New Roman" pitchFamily="18" charset="0"/>
            </a:endParaRPr>
          </a:p>
        </p:txBody>
      </p:sp>
      <p:sp>
        <p:nvSpPr>
          <p:cNvPr id="60" name="TextBox 59"/>
          <p:cNvSpPr txBox="1"/>
          <p:nvPr/>
        </p:nvSpPr>
        <p:spPr>
          <a:xfrm>
            <a:off x="33227872" y="3858217"/>
            <a:ext cx="10249510" cy="7540526"/>
          </a:xfrm>
          <a:prstGeom prst="rect">
            <a:avLst/>
          </a:prstGeom>
          <a:noFill/>
        </p:spPr>
        <p:txBody>
          <a:bodyPr wrap="square" rtlCol="0">
            <a:spAutoFit/>
          </a:bodyPr>
          <a:lstStyle/>
          <a:p>
            <a:pPr lvl="0" algn="just"/>
            <a:r>
              <a:rPr lang="en-US" sz="3200" dirty="0" smtClean="0">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200" dirty="0">
                <a:solidFill>
                  <a:prstClr val="black"/>
                </a:solidFill>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3600" dirty="0">
              <a:solidFill>
                <a:prstClr val="black"/>
              </a:solidFill>
              <a:latin typeface="Garamand" pitchFamily="2" charset="0"/>
              <a:cs typeface="Times New Roman" pitchFamily="18" charset="0"/>
            </a:endParaRPr>
          </a:p>
          <a:p>
            <a:pPr lvl="0" algn="just"/>
            <a:r>
              <a:rPr lang="en-US" sz="3200" dirty="0">
                <a:solidFill>
                  <a:prstClr val="black"/>
                </a:solidFill>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3600" dirty="0">
              <a:solidFill>
                <a:prstClr val="black"/>
              </a:solidFill>
              <a:latin typeface="Garamand" pitchFamily="2" charset="0"/>
              <a:cs typeface="Times New Roman" pitchFamily="18" charset="0"/>
            </a:endParaRPr>
          </a:p>
          <a:p>
            <a:pPr algn="just"/>
            <a:endParaRPr lang="en-US" sz="3600" dirty="0">
              <a:latin typeface="Garamand" pitchFamily="2" charset="0"/>
              <a:cs typeface="Times New Roman" pitchFamily="18" charset="0"/>
            </a:endParaRPr>
          </a:p>
        </p:txBody>
      </p:sp>
      <p:sp>
        <p:nvSpPr>
          <p:cNvPr id="61" name="TextBox 60"/>
          <p:cNvSpPr txBox="1"/>
          <p:nvPr/>
        </p:nvSpPr>
        <p:spPr>
          <a:xfrm>
            <a:off x="33172983" y="3027220"/>
            <a:ext cx="8330034" cy="830997"/>
          </a:xfrm>
          <a:prstGeom prst="rect">
            <a:avLst/>
          </a:prstGeom>
          <a:noFill/>
        </p:spPr>
        <p:txBody>
          <a:bodyPr wrap="square" rtlCol="0">
            <a:spAutoFit/>
          </a:bodyPr>
          <a:lstStyle/>
          <a:p>
            <a:r>
              <a:rPr lang="en-US" sz="4800" b="1" dirty="0" smtClean="0">
                <a:solidFill>
                  <a:srgbClr val="0B2F63"/>
                </a:solidFill>
                <a:latin typeface="Garamand" pitchFamily="2" charset="0"/>
                <a:cs typeface="Times New Roman" pitchFamily="18" charset="0"/>
              </a:rPr>
              <a:t>Conclusion</a:t>
            </a:r>
            <a:endParaRPr lang="en-US" sz="3200" b="1" dirty="0">
              <a:solidFill>
                <a:srgbClr val="0B2F63"/>
              </a:solidFill>
              <a:latin typeface="Garamand" pitchFamily="2" charset="0"/>
              <a:cs typeface="Times New Roman" pitchFamily="18" charset="0"/>
            </a:endParaRPr>
          </a:p>
        </p:txBody>
      </p:sp>
      <p:sp>
        <p:nvSpPr>
          <p:cNvPr id="62" name="TextBox 61"/>
          <p:cNvSpPr txBox="1"/>
          <p:nvPr/>
        </p:nvSpPr>
        <p:spPr>
          <a:xfrm>
            <a:off x="33255317" y="15410765"/>
            <a:ext cx="8045083" cy="646331"/>
          </a:xfrm>
          <a:prstGeom prst="rect">
            <a:avLst/>
          </a:prstGeom>
          <a:noFill/>
        </p:spPr>
        <p:txBody>
          <a:bodyPr wrap="square" rtlCol="0">
            <a:spAutoFit/>
          </a:bodyPr>
          <a:lstStyle/>
          <a:p>
            <a:pPr lvl="0"/>
            <a:r>
              <a:rPr lang="en-US" sz="3600" b="1" dirty="0" smtClean="0">
                <a:solidFill>
                  <a:srgbClr val="004D94"/>
                </a:solidFill>
                <a:latin typeface="Garamand" pitchFamily="2" charset="0"/>
                <a:cs typeface="Times New Roman" pitchFamily="18" charset="0"/>
              </a:rPr>
              <a:t>Acknowledgements</a:t>
            </a:r>
            <a:endParaRPr lang="en-US" sz="3600" dirty="0">
              <a:latin typeface="Garamand" pitchFamily="2" charset="0"/>
              <a:cs typeface="Times New Roman" pitchFamily="18" charset="0"/>
            </a:endParaRPr>
          </a:p>
        </p:txBody>
      </p:sp>
      <p:sp>
        <p:nvSpPr>
          <p:cNvPr id="63" name="TextBox 62"/>
          <p:cNvSpPr txBox="1"/>
          <p:nvPr/>
        </p:nvSpPr>
        <p:spPr>
          <a:xfrm>
            <a:off x="33227872" y="16025717"/>
            <a:ext cx="10249510" cy="584775"/>
          </a:xfrm>
          <a:prstGeom prst="rect">
            <a:avLst/>
          </a:prstGeom>
          <a:noFill/>
        </p:spPr>
        <p:txBody>
          <a:bodyPr wrap="square" rtlCol="0">
            <a:spAutoFit/>
          </a:bodyPr>
          <a:lstStyle/>
          <a:p>
            <a:pPr lvl="0" algn="just"/>
            <a:r>
              <a:rPr lang="en-US" sz="3200" dirty="0" smtClean="0">
                <a:latin typeface="Garamand" pitchFamily="2" charset="0"/>
                <a:cs typeface="Times New Roman" pitchFamily="18" charset="0"/>
              </a:rPr>
              <a:t>Your acknowledgements go here.</a:t>
            </a:r>
            <a:endParaRPr lang="en-US" sz="3600" dirty="0">
              <a:latin typeface="Garamand" pitchFamily="2" charset="0"/>
              <a:cs typeface="Times New Roman" pitchFamily="18" charset="0"/>
            </a:endParaRPr>
          </a:p>
        </p:txBody>
      </p:sp>
    </p:spTree>
    <p:extLst>
      <p:ext uri="{BB962C8B-B14F-4D97-AF65-F5344CB8AC3E}">
        <p14:creationId xmlns:p14="http://schemas.microsoft.com/office/powerpoint/2010/main" val="5477891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495</TotalTime>
  <Words>992</Words>
  <Application>Microsoft Office PowerPoint</Application>
  <PresentationFormat>Custom</PresentationFormat>
  <Paragraphs>55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cp:lastModifiedBy>
  <cp:revision>26</cp:revision>
  <cp:lastPrinted>2012-03-02T21:57:53Z</cp:lastPrinted>
  <dcterms:created xsi:type="dcterms:W3CDTF">2012-03-02T14:21:23Z</dcterms:created>
  <dcterms:modified xsi:type="dcterms:W3CDTF">2012-03-06T21:09:46Z</dcterms:modified>
</cp:coreProperties>
</file>