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62"/>
    <a:srgbClr val="EAEAEA"/>
    <a:srgbClr val="41B6E6"/>
    <a:srgbClr val="333333"/>
    <a:srgbClr val="0085AD"/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2034" y="1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32F7583-1F2E-4A0D-89A2-8757FB6C0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07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9CBABAE-C7B7-4F8E-A01D-1845599FD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661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319213"/>
            <a:ext cx="9874250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9213"/>
            <a:ext cx="29475112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7E91C4-4AF7-40C1-B437-FA58F4C89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780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7C20414-372A-41A8-9C7E-815AA41B1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578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F90D1AA-2AB5-4265-A84E-A08A77402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89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1913"/>
            <a:ext cx="19673888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1913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107C36F-0099-4FE0-ACAF-B1039AAFB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032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0135CE0-8D06-4438-94EA-8ECC994DF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058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2464342-44A8-4BF0-82F7-BEF55BE6F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301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58F61E3-F1B1-4C93-8E0B-A94AC7364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90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0F6AF16-7A4E-4CCF-8238-DA2023A0E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274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6C9C478-6178-4E05-8724-034EA2774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033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9213"/>
            <a:ext cx="395017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1913"/>
            <a:ext cx="39501762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2" y="29978350"/>
            <a:ext cx="138985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2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9A1A43B9-AFC3-461A-A4D0-5B0FD2995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>
                <a:solidFill>
                  <a:srgbClr val="808080"/>
                </a:solidFill>
              </a:rPr>
              <a:t>Template ID: sapphire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1E62">
                <a:alpha val="58000"/>
              </a:srgbClr>
            </a:gs>
            <a:gs pos="100000">
              <a:srgbClr val="FFFFFF">
                <a:alpha val="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43891200" cy="4891086"/>
          </a:xfrm>
          <a:prstGeom prst="rect">
            <a:avLst/>
          </a:prstGeom>
          <a:solidFill>
            <a:srgbClr val="001E62"/>
          </a:solidFill>
          <a:ln w="9525">
            <a:solidFill>
              <a:schemeClr val="tx1"/>
            </a:solidFill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4800" dirty="0">
              <a:solidFill>
                <a:srgbClr val="001E62"/>
              </a:solidFill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5856635"/>
            <a:ext cx="10358438" cy="10287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400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1180763" y="5801340"/>
            <a:ext cx="10358437" cy="10287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4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22453600" y="5801340"/>
            <a:ext cx="10358438" cy="10287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4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3532762" y="5801340"/>
            <a:ext cx="10358437" cy="10287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4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711200" y="7172940"/>
            <a:ext cx="94488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Your text would go here.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0" y="17026553"/>
            <a:ext cx="10358438" cy="10287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400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22453600" y="23770253"/>
            <a:ext cx="10358438" cy="10287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4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8" name="Rectangle 18"/>
          <p:cNvSpPr>
            <a:spLocks noChangeArrowheads="1"/>
          </p:cNvSpPr>
          <p:nvPr/>
        </p:nvSpPr>
        <p:spPr bwMode="auto">
          <a:xfrm>
            <a:off x="33532762" y="27432000"/>
            <a:ext cx="10358437" cy="10287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400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609600" y="18342858"/>
            <a:ext cx="95504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Your text would go here.</a:t>
            </a:r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1277600" y="7172940"/>
            <a:ext cx="100584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Your text would go here.</a:t>
            </a:r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22656800" y="7172940"/>
            <a:ext cx="99568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Your text would go here.</a:t>
            </a:r>
          </a:p>
        </p:txBody>
      </p:sp>
      <p:sp>
        <p:nvSpPr>
          <p:cNvPr id="2062" name="Text Box 26"/>
          <p:cNvSpPr txBox="1">
            <a:spLocks noChangeArrowheads="1"/>
          </p:cNvSpPr>
          <p:nvPr/>
        </p:nvSpPr>
        <p:spPr bwMode="auto">
          <a:xfrm>
            <a:off x="33731200" y="28779788"/>
            <a:ext cx="9652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Your text would go here.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6462B8-1677-4400-A91B-E8151D5463DF}"/>
              </a:ext>
            </a:extLst>
          </p:cNvPr>
          <p:cNvSpPr txBox="1"/>
          <p:nvPr/>
        </p:nvSpPr>
        <p:spPr>
          <a:xfrm>
            <a:off x="10005584" y="645855"/>
            <a:ext cx="331744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703763"/>
            <a:r>
              <a:rPr lang="en-US" sz="8000" b="1" dirty="0">
                <a:solidFill>
                  <a:schemeClr val="bg1"/>
                </a:solidFill>
              </a:rPr>
              <a:t>This is a Scientific Poster Template Provided by </a:t>
            </a:r>
            <a:r>
              <a:rPr lang="en-US" sz="8000" b="1" dirty="0" err="1">
                <a:solidFill>
                  <a:schemeClr val="bg1"/>
                </a:solidFill>
              </a:rPr>
              <a:t>MakeSigns</a:t>
            </a:r>
            <a:endParaRPr lang="en-US" sz="8000" b="1" dirty="0">
              <a:solidFill>
                <a:schemeClr val="bg1"/>
              </a:solidFill>
            </a:endParaRPr>
          </a:p>
          <a:p>
            <a:pPr algn="ctr" defTabSz="4703763"/>
            <a:r>
              <a:rPr lang="en-US" sz="8000" b="1" dirty="0">
                <a:solidFill>
                  <a:schemeClr val="bg1"/>
                </a:solidFill>
              </a:rPr>
              <a:t>Your Poster Title Would Go On These Lines</a:t>
            </a:r>
            <a:endParaRPr lang="en-US" sz="8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52F53F-41A4-4220-A3EB-82FED33401DB}"/>
              </a:ext>
            </a:extLst>
          </p:cNvPr>
          <p:cNvSpPr txBox="1"/>
          <p:nvPr/>
        </p:nvSpPr>
        <p:spPr>
          <a:xfrm>
            <a:off x="10005584" y="3429000"/>
            <a:ext cx="33174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</a:rPr>
              <a:t>Author, University, and Department Names Can Go On This Line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3C43A0F0-E241-4E29-A54F-DE30F3C5D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6600" y="7172940"/>
            <a:ext cx="99568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Your text would go here.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17DA6D37-09BA-43EC-A713-F6D9BC64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4419" y="25114518"/>
            <a:ext cx="99568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Your text would go here.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C140787-99CF-4F58-9DA1-1D39B524B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61" y="973448"/>
            <a:ext cx="9405923" cy="2872807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78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Manager/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Nilsson, Chad</cp:lastModifiedBy>
  <cp:revision>22</cp:revision>
  <dcterms:modified xsi:type="dcterms:W3CDTF">2021-10-27T15:37:35Z</dcterms:modified>
  <cp:category>research posters template</cp:category>
</cp:coreProperties>
</file>