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0884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1769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2653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3537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4421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5306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6190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7074" algn="l" defTabSz="3761769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63"/>
    <a:srgbClr val="315B93"/>
    <a:srgbClr val="0770EF"/>
    <a:srgbClr val="1754B7"/>
    <a:srgbClr val="A4E1F6"/>
    <a:srgbClr val="3CA0E4"/>
    <a:srgbClr val="32A0E4"/>
    <a:srgbClr val="93C2ED"/>
    <a:srgbClr val="C1DCF5"/>
    <a:srgbClr val="56A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1158" y="-624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82794-D0C0-4F4C-9FDD-C0FC5977C2E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74244-260C-4900-ABEF-AE340F6C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6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39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3678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0518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7357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4196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1035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7875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4714" algn="l" defTabSz="9936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74244-260C-4900-ABEF-AE340F6C1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817362"/>
            <a:ext cx="3730752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2435840"/>
            <a:ext cx="3072384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4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5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6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7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2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0809982" y="2575564"/>
            <a:ext cx="43700698" cy="54930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07881" y="2575564"/>
            <a:ext cx="130370583" cy="54930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2081"/>
            <a:ext cx="37307520" cy="4358640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483"/>
            <a:ext cx="37307520" cy="4800599"/>
          </a:xfrm>
        </p:spPr>
        <p:txBody>
          <a:bodyPr anchor="b"/>
          <a:lstStyle>
            <a:lvl1pPr marL="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18808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76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265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35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442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530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619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707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4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883" y="15021562"/>
            <a:ext cx="87035640" cy="42484039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475043" y="15021562"/>
            <a:ext cx="87035640" cy="42484039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912362"/>
            <a:ext cx="19392903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884" indent="0">
              <a:buNone/>
              <a:defRPr sz="8300" b="1"/>
            </a:lvl2pPr>
            <a:lvl3pPr marL="3761769" indent="0">
              <a:buNone/>
              <a:defRPr sz="7400" b="1"/>
            </a:lvl3pPr>
            <a:lvl4pPr marL="5642653" indent="0">
              <a:buNone/>
              <a:defRPr sz="6600" b="1"/>
            </a:lvl4pPr>
            <a:lvl5pPr marL="7523537" indent="0">
              <a:buNone/>
              <a:defRPr sz="6600" b="1"/>
            </a:lvl5pPr>
            <a:lvl6pPr marL="9404421" indent="0">
              <a:buNone/>
              <a:defRPr sz="6600" b="1"/>
            </a:lvl6pPr>
            <a:lvl7pPr marL="11285306" indent="0">
              <a:buNone/>
              <a:defRPr sz="6600" b="1"/>
            </a:lvl7pPr>
            <a:lvl8pPr marL="13166190" indent="0">
              <a:buNone/>
              <a:defRPr sz="6600" b="1"/>
            </a:lvl8pPr>
            <a:lvl9pPr marL="1504707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959600"/>
            <a:ext cx="19392903" cy="1264412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912362"/>
            <a:ext cx="19400520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884" indent="0">
              <a:buNone/>
              <a:defRPr sz="8300" b="1"/>
            </a:lvl2pPr>
            <a:lvl3pPr marL="3761769" indent="0">
              <a:buNone/>
              <a:defRPr sz="7400" b="1"/>
            </a:lvl3pPr>
            <a:lvl4pPr marL="5642653" indent="0">
              <a:buNone/>
              <a:defRPr sz="6600" b="1"/>
            </a:lvl4pPr>
            <a:lvl5pPr marL="7523537" indent="0">
              <a:buNone/>
              <a:defRPr sz="6600" b="1"/>
            </a:lvl5pPr>
            <a:lvl6pPr marL="9404421" indent="0">
              <a:buNone/>
              <a:defRPr sz="6600" b="1"/>
            </a:lvl6pPr>
            <a:lvl7pPr marL="11285306" indent="0">
              <a:buNone/>
              <a:defRPr sz="6600" b="1"/>
            </a:lvl7pPr>
            <a:lvl8pPr marL="13166190" indent="0">
              <a:buNone/>
              <a:defRPr sz="6600" b="1"/>
            </a:lvl8pPr>
            <a:lvl9pPr marL="1504707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959600"/>
            <a:ext cx="19400520" cy="1264412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3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6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2" cy="3718560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2"/>
            <a:ext cx="24536400" cy="18729961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2"/>
            <a:ext cx="14439902" cy="15011401"/>
          </a:xfrm>
        </p:spPr>
        <p:txBody>
          <a:bodyPr/>
          <a:lstStyle>
            <a:lvl1pPr marL="0" indent="0">
              <a:buNone/>
              <a:defRPr sz="5800"/>
            </a:lvl1pPr>
            <a:lvl2pPr marL="1880884" indent="0">
              <a:buNone/>
              <a:defRPr sz="4900"/>
            </a:lvl2pPr>
            <a:lvl3pPr marL="3761769" indent="0">
              <a:buNone/>
              <a:defRPr sz="4100"/>
            </a:lvl3pPr>
            <a:lvl4pPr marL="5642653" indent="0">
              <a:buNone/>
              <a:defRPr sz="3700"/>
            </a:lvl4pPr>
            <a:lvl5pPr marL="7523537" indent="0">
              <a:buNone/>
              <a:defRPr sz="3700"/>
            </a:lvl5pPr>
            <a:lvl6pPr marL="9404421" indent="0">
              <a:buNone/>
              <a:defRPr sz="3700"/>
            </a:lvl6pPr>
            <a:lvl7pPr marL="11285306" indent="0">
              <a:buNone/>
              <a:defRPr sz="3700"/>
            </a:lvl7pPr>
            <a:lvl8pPr marL="13166190" indent="0">
              <a:buNone/>
              <a:defRPr sz="3700"/>
            </a:lvl8pPr>
            <a:lvl9pPr marL="1504707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6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5361921"/>
            <a:ext cx="26334720" cy="1813561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960880"/>
            <a:ext cx="26334720" cy="13167360"/>
          </a:xfrm>
        </p:spPr>
        <p:txBody>
          <a:bodyPr/>
          <a:lstStyle>
            <a:lvl1pPr marL="0" indent="0">
              <a:buNone/>
              <a:defRPr sz="13100"/>
            </a:lvl1pPr>
            <a:lvl2pPr marL="1880884" indent="0">
              <a:buNone/>
              <a:defRPr sz="11500"/>
            </a:lvl2pPr>
            <a:lvl3pPr marL="3761769" indent="0">
              <a:buNone/>
              <a:defRPr sz="9900"/>
            </a:lvl3pPr>
            <a:lvl4pPr marL="5642653" indent="0">
              <a:buNone/>
              <a:defRPr sz="8300"/>
            </a:lvl4pPr>
            <a:lvl5pPr marL="7523537" indent="0">
              <a:buNone/>
              <a:defRPr sz="8300"/>
            </a:lvl5pPr>
            <a:lvl6pPr marL="9404421" indent="0">
              <a:buNone/>
              <a:defRPr sz="8300"/>
            </a:lvl6pPr>
            <a:lvl7pPr marL="11285306" indent="0">
              <a:buNone/>
              <a:defRPr sz="8300"/>
            </a:lvl7pPr>
            <a:lvl8pPr marL="13166190" indent="0">
              <a:buNone/>
              <a:defRPr sz="8300"/>
            </a:lvl8pPr>
            <a:lvl9pPr marL="15047074" indent="0">
              <a:buNone/>
              <a:defRPr sz="8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7175482"/>
            <a:ext cx="26334720" cy="2575559"/>
          </a:xfrm>
        </p:spPr>
        <p:txBody>
          <a:bodyPr/>
          <a:lstStyle>
            <a:lvl1pPr marL="0" indent="0">
              <a:buNone/>
              <a:defRPr sz="5800"/>
            </a:lvl1pPr>
            <a:lvl2pPr marL="1880884" indent="0">
              <a:buNone/>
              <a:defRPr sz="4900"/>
            </a:lvl2pPr>
            <a:lvl3pPr marL="3761769" indent="0">
              <a:buNone/>
              <a:defRPr sz="4100"/>
            </a:lvl3pPr>
            <a:lvl4pPr marL="5642653" indent="0">
              <a:buNone/>
              <a:defRPr sz="3700"/>
            </a:lvl4pPr>
            <a:lvl5pPr marL="7523537" indent="0">
              <a:buNone/>
              <a:defRPr sz="3700"/>
            </a:lvl5pPr>
            <a:lvl6pPr marL="9404421" indent="0">
              <a:buNone/>
              <a:defRPr sz="3700"/>
            </a:lvl6pPr>
            <a:lvl7pPr marL="11285306" indent="0">
              <a:buNone/>
              <a:defRPr sz="3700"/>
            </a:lvl7pPr>
            <a:lvl8pPr marL="13166190" indent="0">
              <a:buNone/>
              <a:defRPr sz="3700"/>
            </a:lvl8pPr>
            <a:lvl9pPr marL="1504707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3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376176" tIns="188088" rIns="376176" bIns="1880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2"/>
            <a:ext cx="39502080" cy="14483081"/>
          </a:xfrm>
          <a:prstGeom prst="rect">
            <a:avLst/>
          </a:prstGeom>
        </p:spPr>
        <p:txBody>
          <a:bodyPr vert="horz" lIns="376176" tIns="188088" rIns="376176" bIns="1880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2"/>
            <a:ext cx="10241280" cy="1168400"/>
          </a:xfrm>
          <a:prstGeom prst="rect">
            <a:avLst/>
          </a:prstGeom>
        </p:spPr>
        <p:txBody>
          <a:bodyPr vert="horz" lIns="376176" tIns="188088" rIns="376176" bIns="188088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38E4-D305-4AAF-A67C-960B5453191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2"/>
            <a:ext cx="13898880" cy="1168400"/>
          </a:xfrm>
          <a:prstGeom prst="rect">
            <a:avLst/>
          </a:prstGeom>
        </p:spPr>
        <p:txBody>
          <a:bodyPr vert="horz" lIns="376176" tIns="188088" rIns="376176" bIns="188088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2"/>
            <a:ext cx="10241280" cy="1168400"/>
          </a:xfrm>
          <a:prstGeom prst="rect">
            <a:avLst/>
          </a:prstGeom>
        </p:spPr>
        <p:txBody>
          <a:bodyPr vert="horz" lIns="376176" tIns="188088" rIns="376176" bIns="188088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702FF-1F0B-4D9D-B09D-CF8F31E31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1769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664" indent="-1410664" algn="l" defTabSz="3761769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437" indent="-1175553" algn="l" defTabSz="3761769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211" indent="-940442" algn="l" defTabSz="3761769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95" indent="-940442" algn="l" defTabSz="3761769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3979" indent="-940442" algn="l" defTabSz="3761769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4863" indent="-940442" algn="l" defTabSz="3761769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5748" indent="-940442" algn="l" defTabSz="3761769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6632" indent="-940442" algn="l" defTabSz="3761769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7516" indent="-940442" algn="l" defTabSz="3761769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884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769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653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537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421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306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190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074" algn="l" defTabSz="3761769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3"/>
          <p:cNvSpPr/>
          <p:nvPr/>
        </p:nvSpPr>
        <p:spPr>
          <a:xfrm>
            <a:off x="0" y="0"/>
            <a:ext cx="8136881" cy="21945599"/>
          </a:xfrm>
          <a:custGeom>
            <a:avLst/>
            <a:gdLst>
              <a:gd name="connsiteX0" fmla="*/ 0 w 8572500"/>
              <a:gd name="connsiteY0" fmla="*/ 0 h 20116800"/>
              <a:gd name="connsiteX1" fmla="*/ 8572500 w 8572500"/>
              <a:gd name="connsiteY1" fmla="*/ 0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32788 w 8572500"/>
              <a:gd name="connsiteY1" fmla="*/ 36576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32788 w 8572500"/>
              <a:gd name="connsiteY1" fmla="*/ 36576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25530 w 8572500"/>
              <a:gd name="connsiteY1" fmla="*/ 3919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116800">
                <a:moveTo>
                  <a:pt x="0" y="0"/>
                </a:moveTo>
                <a:lnTo>
                  <a:pt x="1725530" y="3919"/>
                </a:lnTo>
                <a:cubicBezTo>
                  <a:pt x="-493414" y="14231983"/>
                  <a:pt x="6292596" y="13423392"/>
                  <a:pt x="8572500" y="20116800"/>
                </a:cubicBezTo>
                <a:lnTo>
                  <a:pt x="0" y="201168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1B63"/>
              </a:gs>
              <a:gs pos="100000">
                <a:srgbClr val="93C2ED"/>
              </a:gs>
              <a:gs pos="46000">
                <a:srgbClr val="56A0E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" descr="W:\Customers\LOGOS\T\TEXAS MISC\Texas Wesleyan University\Graduate Programs of Nurse Anesthesia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" r="88330" b="9901"/>
          <a:stretch/>
        </p:blipFill>
        <p:spPr bwMode="auto">
          <a:xfrm>
            <a:off x="34104815" y="2909452"/>
            <a:ext cx="9786385" cy="1903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 rot="10800000">
            <a:off x="0" y="-2"/>
            <a:ext cx="43891200" cy="21945599"/>
          </a:xfrm>
          <a:prstGeom prst="rect">
            <a:avLst/>
          </a:prstGeom>
          <a:gradFill>
            <a:gsLst>
              <a:gs pos="84000">
                <a:srgbClr val="D9E6F6"/>
              </a:gs>
              <a:gs pos="66000">
                <a:srgbClr val="ADC9EB">
                  <a:alpha val="72000"/>
                </a:srgbClr>
              </a:gs>
              <a:gs pos="15000">
                <a:schemeClr val="bg1">
                  <a:alpha val="76000"/>
                </a:schemeClr>
              </a:gs>
              <a:gs pos="0">
                <a:srgbClr val="A7C5E9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"/>
          <p:cNvSpPr/>
          <p:nvPr/>
        </p:nvSpPr>
        <p:spPr>
          <a:xfrm>
            <a:off x="0" y="0"/>
            <a:ext cx="7510968" cy="21945599"/>
          </a:xfrm>
          <a:custGeom>
            <a:avLst/>
            <a:gdLst>
              <a:gd name="connsiteX0" fmla="*/ 0 w 8572500"/>
              <a:gd name="connsiteY0" fmla="*/ 0 h 20116800"/>
              <a:gd name="connsiteX1" fmla="*/ 8572500 w 8572500"/>
              <a:gd name="connsiteY1" fmla="*/ 0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32788 w 8572500"/>
              <a:gd name="connsiteY1" fmla="*/ 36576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32788 w 8572500"/>
              <a:gd name="connsiteY1" fmla="*/ 36576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  <a:gd name="connsiteX0" fmla="*/ 0 w 8572500"/>
              <a:gd name="connsiteY0" fmla="*/ 0 h 20116800"/>
              <a:gd name="connsiteX1" fmla="*/ 1725530 w 8572500"/>
              <a:gd name="connsiteY1" fmla="*/ 3919 h 20116800"/>
              <a:gd name="connsiteX2" fmla="*/ 8572500 w 8572500"/>
              <a:gd name="connsiteY2" fmla="*/ 20116800 h 20116800"/>
              <a:gd name="connsiteX3" fmla="*/ 0 w 8572500"/>
              <a:gd name="connsiteY3" fmla="*/ 20116800 h 20116800"/>
              <a:gd name="connsiteX4" fmla="*/ 0 w 8572500"/>
              <a:gd name="connsiteY4" fmla="*/ 0 h 201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116800">
                <a:moveTo>
                  <a:pt x="0" y="0"/>
                </a:moveTo>
                <a:lnTo>
                  <a:pt x="1725530" y="3919"/>
                </a:lnTo>
                <a:cubicBezTo>
                  <a:pt x="-493414" y="14231983"/>
                  <a:pt x="6292596" y="13423392"/>
                  <a:pt x="8572500" y="20116800"/>
                </a:cubicBezTo>
                <a:lnTo>
                  <a:pt x="0" y="201168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54000">
                <a:srgbClr val="6EA0DC"/>
              </a:gs>
              <a:gs pos="78000">
                <a:srgbClr val="001B63"/>
              </a:gs>
              <a:gs pos="0">
                <a:srgbClr val="001B63"/>
              </a:gs>
              <a:gs pos="9000">
                <a:srgbClr val="2A5DA3"/>
              </a:gs>
              <a:gs pos="37000">
                <a:srgbClr val="C1DCF5"/>
              </a:gs>
              <a:gs pos="18000">
                <a:schemeClr val="tx2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3" descr="W:\Customers\LOGOS\T\TEXAS MISC\Texas Wesleyan University\Graduate Programs of Nurse Anesthesia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975" y="415636"/>
            <a:ext cx="7717352" cy="199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2098636" y="3916337"/>
            <a:ext cx="12931100" cy="1753049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322385" y="4162438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098636" y="11537970"/>
            <a:ext cx="12931100" cy="683613"/>
            <a:chOff x="2324100" y="3581400"/>
            <a:chExt cx="9144000" cy="952500"/>
          </a:xfrm>
        </p:grpSpPr>
        <p:sp>
          <p:nvSpPr>
            <p:cNvPr id="53" name="Rectangle 52"/>
            <p:cNvSpPr/>
            <p:nvPr/>
          </p:nvSpPr>
          <p:spPr>
            <a:xfrm>
              <a:off x="2324100" y="3581400"/>
              <a:ext cx="9144000" cy="952500"/>
            </a:xfrm>
            <a:prstGeom prst="rect">
              <a:avLst/>
            </a:prstGeom>
            <a:gradFill>
              <a:gsLst>
                <a:gs pos="0">
                  <a:srgbClr val="001B63"/>
                </a:gs>
                <a:gs pos="53750">
                  <a:srgbClr val="0070C0"/>
                </a:gs>
                <a:gs pos="100000">
                  <a:srgbClr val="001B6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24100" y="3699837"/>
              <a:ext cx="9144000" cy="715627"/>
            </a:xfrm>
            <a:prstGeom prst="rect">
              <a:avLst/>
            </a:prstGeom>
            <a:solidFill>
              <a:srgbClr val="001B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723560" y="11694869"/>
            <a:ext cx="3681252" cy="63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Adobe Caslon Pro" pitchFamily="18" charset="0"/>
              </a:rPr>
              <a:t>Method</a:t>
            </a:r>
            <a:endParaRPr lang="en-US" sz="3200" b="1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322385" y="12382682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157456" y="3916337"/>
            <a:ext cx="12931100" cy="1753049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6381205" y="4162438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264051" y="3916337"/>
            <a:ext cx="12931100" cy="1753049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0477265" y="10236218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0253516" y="16376072"/>
            <a:ext cx="12931100" cy="683613"/>
            <a:chOff x="2324100" y="3581400"/>
            <a:chExt cx="9144000" cy="952500"/>
          </a:xfrm>
        </p:grpSpPr>
        <p:sp>
          <p:nvSpPr>
            <p:cNvPr id="62" name="Rectangle 61"/>
            <p:cNvSpPr/>
            <p:nvPr/>
          </p:nvSpPr>
          <p:spPr>
            <a:xfrm>
              <a:off x="2324100" y="3581400"/>
              <a:ext cx="9144000" cy="952500"/>
            </a:xfrm>
            <a:prstGeom prst="rect">
              <a:avLst/>
            </a:prstGeom>
            <a:gradFill>
              <a:gsLst>
                <a:gs pos="0">
                  <a:srgbClr val="001B63"/>
                </a:gs>
                <a:gs pos="53750">
                  <a:srgbClr val="0070C0"/>
                </a:gs>
                <a:gs pos="100000">
                  <a:srgbClr val="001B6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324100" y="3699837"/>
              <a:ext cx="9144000" cy="715627"/>
            </a:xfrm>
            <a:prstGeom prst="rect">
              <a:avLst/>
            </a:prstGeom>
            <a:solidFill>
              <a:srgbClr val="001B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4878440" y="16532971"/>
            <a:ext cx="3681252" cy="63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Adobe Caslon Pro" pitchFamily="18" charset="0"/>
              </a:rPr>
              <a:t>References</a:t>
            </a:r>
            <a:endParaRPr lang="en-US" sz="3200" b="1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77265" y="17220784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098636" y="3317726"/>
            <a:ext cx="12931100" cy="683613"/>
            <a:chOff x="2324100" y="3581400"/>
            <a:chExt cx="9144000" cy="952500"/>
          </a:xfrm>
        </p:grpSpPr>
        <p:sp>
          <p:nvSpPr>
            <p:cNvPr id="67" name="Rectangle 66"/>
            <p:cNvSpPr/>
            <p:nvPr/>
          </p:nvSpPr>
          <p:spPr>
            <a:xfrm>
              <a:off x="2324100" y="3581400"/>
              <a:ext cx="9144000" cy="952500"/>
            </a:xfrm>
            <a:prstGeom prst="rect">
              <a:avLst/>
            </a:prstGeom>
            <a:gradFill>
              <a:gsLst>
                <a:gs pos="0">
                  <a:srgbClr val="001B63"/>
                </a:gs>
                <a:gs pos="53750">
                  <a:srgbClr val="0070C0"/>
                </a:gs>
                <a:gs pos="100000">
                  <a:srgbClr val="001B6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24100" y="3699837"/>
              <a:ext cx="9144000" cy="715627"/>
            </a:xfrm>
            <a:prstGeom prst="rect">
              <a:avLst/>
            </a:prstGeom>
            <a:solidFill>
              <a:srgbClr val="001B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723560" y="3474625"/>
            <a:ext cx="3681252" cy="63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Adobe Caslon Pro" pitchFamily="18" charset="0"/>
              </a:rPr>
              <a:t>Introduction</a:t>
            </a:r>
            <a:endParaRPr lang="en-US" sz="3200" b="1">
              <a:solidFill>
                <a:schemeClr val="bg1"/>
              </a:solidFill>
              <a:latin typeface="Adobe Caslon Pro" pitchFamily="18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6157456" y="3317726"/>
            <a:ext cx="12931100" cy="683613"/>
            <a:chOff x="2324100" y="3581400"/>
            <a:chExt cx="9144000" cy="952500"/>
          </a:xfrm>
        </p:grpSpPr>
        <p:sp>
          <p:nvSpPr>
            <p:cNvPr id="81" name="Rectangle 80"/>
            <p:cNvSpPr/>
            <p:nvPr/>
          </p:nvSpPr>
          <p:spPr>
            <a:xfrm>
              <a:off x="2324100" y="3581400"/>
              <a:ext cx="9144000" cy="952500"/>
            </a:xfrm>
            <a:prstGeom prst="rect">
              <a:avLst/>
            </a:prstGeom>
            <a:gradFill>
              <a:gsLst>
                <a:gs pos="0">
                  <a:srgbClr val="001B63"/>
                </a:gs>
                <a:gs pos="53750">
                  <a:srgbClr val="0070C0"/>
                </a:gs>
                <a:gs pos="100000">
                  <a:srgbClr val="001B6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324100" y="3699837"/>
              <a:ext cx="9144000" cy="715627"/>
            </a:xfrm>
            <a:prstGeom prst="rect">
              <a:avLst/>
            </a:prstGeom>
            <a:solidFill>
              <a:srgbClr val="001B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0782380" y="3474625"/>
            <a:ext cx="3681252" cy="63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Adobe Caslon Pro" pitchFamily="18" charset="0"/>
              </a:rPr>
              <a:t>Results</a:t>
            </a:r>
            <a:endParaRPr lang="en-US" sz="3200" b="1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523638" y="4162438"/>
            <a:ext cx="12334493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dobe Caslon Pro" pitchFamily="18" charset="0"/>
              </a:rPr>
              <a:t>Insert text here. </a:t>
            </a:r>
            <a:endParaRPr lang="en-US" sz="2400">
              <a:latin typeface="Adobe Caslon Pro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276703" y="3317726"/>
            <a:ext cx="12931100" cy="794835"/>
            <a:chOff x="30299890" y="3317726"/>
            <a:chExt cx="12931100" cy="794835"/>
          </a:xfrm>
        </p:grpSpPr>
        <p:grpSp>
          <p:nvGrpSpPr>
            <p:cNvPr id="88" name="Group 87"/>
            <p:cNvGrpSpPr/>
            <p:nvPr/>
          </p:nvGrpSpPr>
          <p:grpSpPr>
            <a:xfrm>
              <a:off x="30299890" y="3317726"/>
              <a:ext cx="12931100" cy="683613"/>
              <a:chOff x="2324100" y="3581400"/>
              <a:chExt cx="9144000" cy="9525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324100" y="3581400"/>
                <a:ext cx="9144000" cy="952500"/>
              </a:xfrm>
              <a:prstGeom prst="rect">
                <a:avLst/>
              </a:prstGeom>
              <a:gradFill>
                <a:gsLst>
                  <a:gs pos="0">
                    <a:srgbClr val="001B63"/>
                  </a:gs>
                  <a:gs pos="53750">
                    <a:srgbClr val="0070C0"/>
                  </a:gs>
                  <a:gs pos="100000">
                    <a:srgbClr val="001B63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324100" y="3699837"/>
                <a:ext cx="9144000" cy="715627"/>
              </a:xfrm>
              <a:prstGeom prst="rect">
                <a:avLst/>
              </a:prstGeom>
              <a:solidFill>
                <a:srgbClr val="001B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34924814" y="3474625"/>
              <a:ext cx="3681252" cy="637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mtClean="0">
                  <a:solidFill>
                    <a:schemeClr val="bg1"/>
                  </a:solidFill>
                  <a:latin typeface="Adobe Caslon Pro" pitchFamily="18" charset="0"/>
                </a:rPr>
                <a:t>Results cont.</a:t>
              </a:r>
              <a:endParaRPr lang="en-US" sz="3200" b="1">
                <a:solidFill>
                  <a:schemeClr val="bg1"/>
                </a:solidFill>
                <a:latin typeface="Adobe Caslon Pro" pitchFamily="18" charset="0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9346787" y="363941"/>
            <a:ext cx="25447008" cy="362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001B63"/>
                </a:solidFill>
                <a:latin typeface="Adobe Caslon Pro" pitchFamily="18" charset="0"/>
              </a:rPr>
              <a:t>Title, Capitalize First Letter of Each Word</a:t>
            </a:r>
          </a:p>
          <a:p>
            <a:pPr algn="ctr" defTabSz="635000" eaLnBrk="0" hangingPunct="0">
              <a:defRPr/>
            </a:pPr>
            <a:r>
              <a:rPr lang="en-US" sz="3200" b="1">
                <a:solidFill>
                  <a:srgbClr val="001B63"/>
                </a:solidFill>
                <a:latin typeface="Adobe Caslon Pro" pitchFamily="18" charset="0"/>
                <a:cs typeface="Arial" pitchFamily="34" charset="0"/>
              </a:rPr>
              <a:t>First Name Last Name , academic degree, CRNA;  First Name Last Name, academic degree; CRNA</a:t>
            </a:r>
          </a:p>
          <a:p>
            <a:pPr algn="ctr" defTabSz="635000" eaLnBrk="0" hangingPunct="0">
              <a:defRPr/>
            </a:pPr>
            <a:r>
              <a:rPr lang="en-US" sz="3200" b="1" smtClean="0">
                <a:solidFill>
                  <a:srgbClr val="001B63"/>
                </a:solidFill>
                <a:latin typeface="Adobe Caslon Pro" pitchFamily="18" charset="0"/>
                <a:cs typeface="Arial" pitchFamily="34" charset="0"/>
              </a:rPr>
              <a:t>Master of Science in Nurse </a:t>
            </a:r>
            <a:r>
              <a:rPr lang="en-US" sz="3200" b="1" smtClean="0">
                <a:solidFill>
                  <a:srgbClr val="001B63"/>
                </a:solidFill>
                <a:latin typeface="Adobe Caslon Pro" pitchFamily="18" charset="0"/>
                <a:cs typeface="Arial" pitchFamily="34" charset="0"/>
              </a:rPr>
              <a:t>Anesthesia, </a:t>
            </a:r>
            <a:r>
              <a:rPr lang="en-US" sz="3200" b="1">
                <a:solidFill>
                  <a:srgbClr val="001B63"/>
                </a:solidFill>
                <a:latin typeface="Adobe Caslon Pro" pitchFamily="18" charset="0"/>
                <a:cs typeface="Arial" pitchFamily="34" charset="0"/>
              </a:rPr>
              <a:t>Graduate Programs of Nurse Anesthesia</a:t>
            </a:r>
          </a:p>
          <a:p>
            <a:pPr algn="ctr" defTabSz="635000" eaLnBrk="0" hangingPunct="0">
              <a:defRPr/>
            </a:pPr>
            <a:r>
              <a:rPr lang="en-US" sz="3200" b="1">
                <a:solidFill>
                  <a:srgbClr val="001B63"/>
                </a:solidFill>
                <a:latin typeface="Adobe Caslon Pro" pitchFamily="18" charset="0"/>
                <a:cs typeface="Arial" pitchFamily="34" charset="0"/>
              </a:rPr>
              <a:t>Texas Wesleyan University</a:t>
            </a:r>
            <a:endParaRPr lang="en-US" sz="3200">
              <a:solidFill>
                <a:srgbClr val="001B63"/>
              </a:solidFill>
              <a:latin typeface="Adobe Caslon Pro" pitchFamily="18" charset="0"/>
              <a:cs typeface="Arial" pitchFamily="34" charset="0"/>
            </a:endParaRPr>
          </a:p>
          <a:p>
            <a:pPr algn="ctr"/>
            <a:endParaRPr lang="en-US" sz="5400" b="1">
              <a:solidFill>
                <a:srgbClr val="001B63"/>
              </a:solidFill>
              <a:latin typeface="Adobe Caslon Pro" pitchFamily="18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0264051" y="9378072"/>
            <a:ext cx="12931100" cy="741674"/>
            <a:chOff x="30299890" y="3317726"/>
            <a:chExt cx="12931100" cy="741674"/>
          </a:xfrm>
        </p:grpSpPr>
        <p:grpSp>
          <p:nvGrpSpPr>
            <p:cNvPr id="94" name="Group 93"/>
            <p:cNvGrpSpPr/>
            <p:nvPr/>
          </p:nvGrpSpPr>
          <p:grpSpPr>
            <a:xfrm>
              <a:off x="30299890" y="3317726"/>
              <a:ext cx="12931100" cy="683613"/>
              <a:chOff x="2324100" y="3581400"/>
              <a:chExt cx="9144000" cy="9525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2324100" y="3581400"/>
                <a:ext cx="9144000" cy="952500"/>
              </a:xfrm>
              <a:prstGeom prst="rect">
                <a:avLst/>
              </a:prstGeom>
              <a:gradFill>
                <a:gsLst>
                  <a:gs pos="0">
                    <a:srgbClr val="001B63"/>
                  </a:gs>
                  <a:gs pos="53750">
                    <a:srgbClr val="0070C0"/>
                  </a:gs>
                  <a:gs pos="100000">
                    <a:srgbClr val="001B63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324100" y="3699837"/>
                <a:ext cx="9144000" cy="715627"/>
              </a:xfrm>
              <a:prstGeom prst="rect">
                <a:avLst/>
              </a:prstGeom>
              <a:solidFill>
                <a:srgbClr val="001B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34924814" y="3474625"/>
              <a:ext cx="36812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mtClean="0">
                  <a:solidFill>
                    <a:schemeClr val="bg1"/>
                  </a:solidFill>
                  <a:latin typeface="Adobe Caslon Pro" pitchFamily="18" charset="0"/>
                </a:rPr>
                <a:t>Conclusion</a:t>
              </a:r>
              <a:endParaRPr lang="en-US" sz="3200" b="1">
                <a:solidFill>
                  <a:schemeClr val="bg1"/>
                </a:solidFill>
                <a:latin typeface="Adobe Caslon Pro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jessie</cp:lastModifiedBy>
  <cp:revision>13</cp:revision>
  <dcterms:created xsi:type="dcterms:W3CDTF">2015-04-08T20:15:23Z</dcterms:created>
  <dcterms:modified xsi:type="dcterms:W3CDTF">2015-04-28T14:00:08Z</dcterms:modified>
</cp:coreProperties>
</file>