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marL="0" algn="l" defTabSz="4388632" rtl="0" eaLnBrk="1" latinLnBrk="0" hangingPunct="1">
      <a:defRPr sz="8700" kern="1200">
        <a:solidFill>
          <a:schemeClr val="tx1"/>
        </a:solidFill>
        <a:latin typeface="+mn-lt"/>
        <a:ea typeface="+mn-ea"/>
        <a:cs typeface="+mn-cs"/>
      </a:defRPr>
    </a:lvl1pPr>
    <a:lvl2pPr marL="2194317" algn="l" defTabSz="4388632" rtl="0" eaLnBrk="1" latinLnBrk="0" hangingPunct="1">
      <a:defRPr sz="8700" kern="1200">
        <a:solidFill>
          <a:schemeClr val="tx1"/>
        </a:solidFill>
        <a:latin typeface="+mn-lt"/>
        <a:ea typeface="+mn-ea"/>
        <a:cs typeface="+mn-cs"/>
      </a:defRPr>
    </a:lvl2pPr>
    <a:lvl3pPr marL="4388632" algn="l" defTabSz="4388632" rtl="0" eaLnBrk="1" latinLnBrk="0" hangingPunct="1">
      <a:defRPr sz="8700" kern="1200">
        <a:solidFill>
          <a:schemeClr val="tx1"/>
        </a:solidFill>
        <a:latin typeface="+mn-lt"/>
        <a:ea typeface="+mn-ea"/>
        <a:cs typeface="+mn-cs"/>
      </a:defRPr>
    </a:lvl3pPr>
    <a:lvl4pPr marL="6582948" algn="l" defTabSz="4388632" rtl="0" eaLnBrk="1" latinLnBrk="0" hangingPunct="1">
      <a:defRPr sz="8700" kern="1200">
        <a:solidFill>
          <a:schemeClr val="tx1"/>
        </a:solidFill>
        <a:latin typeface="+mn-lt"/>
        <a:ea typeface="+mn-ea"/>
        <a:cs typeface="+mn-cs"/>
      </a:defRPr>
    </a:lvl4pPr>
    <a:lvl5pPr marL="8777265" algn="l" defTabSz="4388632" rtl="0" eaLnBrk="1" latinLnBrk="0" hangingPunct="1">
      <a:defRPr sz="8700" kern="1200">
        <a:solidFill>
          <a:schemeClr val="tx1"/>
        </a:solidFill>
        <a:latin typeface="+mn-lt"/>
        <a:ea typeface="+mn-ea"/>
        <a:cs typeface="+mn-cs"/>
      </a:defRPr>
    </a:lvl5pPr>
    <a:lvl6pPr marL="10971582" algn="l" defTabSz="4388632" rtl="0" eaLnBrk="1" latinLnBrk="0" hangingPunct="1">
      <a:defRPr sz="8700" kern="1200">
        <a:solidFill>
          <a:schemeClr val="tx1"/>
        </a:solidFill>
        <a:latin typeface="+mn-lt"/>
        <a:ea typeface="+mn-ea"/>
        <a:cs typeface="+mn-cs"/>
      </a:defRPr>
    </a:lvl6pPr>
    <a:lvl7pPr marL="13165897" algn="l" defTabSz="4388632" rtl="0" eaLnBrk="1" latinLnBrk="0" hangingPunct="1">
      <a:defRPr sz="8700" kern="1200">
        <a:solidFill>
          <a:schemeClr val="tx1"/>
        </a:solidFill>
        <a:latin typeface="+mn-lt"/>
        <a:ea typeface="+mn-ea"/>
        <a:cs typeface="+mn-cs"/>
      </a:defRPr>
    </a:lvl7pPr>
    <a:lvl8pPr marL="15360213" algn="l" defTabSz="4388632" rtl="0" eaLnBrk="1" latinLnBrk="0" hangingPunct="1">
      <a:defRPr sz="8700" kern="1200">
        <a:solidFill>
          <a:schemeClr val="tx1"/>
        </a:solidFill>
        <a:latin typeface="+mn-lt"/>
        <a:ea typeface="+mn-ea"/>
        <a:cs typeface="+mn-cs"/>
      </a:defRPr>
    </a:lvl8pPr>
    <a:lvl9pPr marL="17554529" algn="l" defTabSz="4388632" rtl="0" eaLnBrk="1" latinLnBrk="0" hangingPunct="1">
      <a:defRPr sz="8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561E"/>
    <a:srgbClr val="DEF2D6"/>
    <a:srgbClr val="008751"/>
    <a:srgbClr val="60C659"/>
    <a:srgbClr val="AADD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11" autoAdjust="0"/>
  </p:normalViewPr>
  <p:slideViewPr>
    <p:cSldViewPr>
      <p:cViewPr>
        <p:scale>
          <a:sx n="20" d="100"/>
          <a:sy n="20" d="100"/>
        </p:scale>
        <p:origin x="-1974" y="-348"/>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Participants Answered “Yes”</a:t>
            </a:r>
          </a:p>
          <a:p>
            <a:pPr>
              <a:defRPr/>
            </a:pPr>
            <a:r>
              <a:rPr lang="en-US"/>
              <a:t>Before Study</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rgbClr val="008751"/>
              </a:solidFill>
            </c:spPr>
          </c:dPt>
          <c:dPt>
            <c:idx val="1"/>
            <c:bubble3D val="0"/>
            <c:spPr>
              <a:solidFill>
                <a:srgbClr val="60C659"/>
              </a:solidFill>
            </c:spPr>
          </c:dPt>
          <c:dPt>
            <c:idx val="2"/>
            <c:bubble3D val="0"/>
            <c:spPr>
              <a:solidFill>
                <a:schemeClr val="bg1">
                  <a:lumMod val="95000"/>
                </a:schemeClr>
              </a:solidFill>
            </c:spPr>
          </c:dPt>
          <c:dPt>
            <c:idx val="3"/>
            <c:bubble3D val="0"/>
            <c:spPr>
              <a:solidFill>
                <a:srgbClr val="AADD96"/>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8.2000000000000011</c:v>
                </c:pt>
                <c:pt idx="1">
                  <c:v>3.2</c:v>
                </c:pt>
                <c:pt idx="2">
                  <c:v>1.4</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zero"/>
    <c:showDLblsOverMax val="0"/>
  </c:chart>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Participants Answered “Yes”</a:t>
            </a:r>
          </a:p>
          <a:p>
            <a:pPr>
              <a:defRPr/>
            </a:pPr>
            <a:r>
              <a:rPr lang="en-US"/>
              <a:t>After Study</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rgbClr val="008751"/>
              </a:solidFill>
            </c:spPr>
          </c:dPt>
          <c:dPt>
            <c:idx val="1"/>
            <c:bubble3D val="0"/>
            <c:spPr>
              <a:solidFill>
                <a:srgbClr val="60C659"/>
              </a:solidFill>
            </c:spPr>
          </c:dPt>
          <c:dPt>
            <c:idx val="2"/>
            <c:bubble3D val="0"/>
            <c:spPr>
              <a:solidFill>
                <a:schemeClr val="bg1">
                  <a:lumMod val="95000"/>
                </a:schemeClr>
              </a:solidFill>
            </c:spPr>
          </c:dPt>
          <c:dPt>
            <c:idx val="3"/>
            <c:bubble3D val="0"/>
            <c:spPr>
              <a:solidFill>
                <a:srgbClr val="AADD96"/>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5.3</c:v>
                </c:pt>
                <c:pt idx="1">
                  <c:v>4.8</c:v>
                </c:pt>
                <c:pt idx="2">
                  <c:v>2</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zero"/>
    <c:showDLblsOverMax val="0"/>
  </c:chart>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317" indent="0" algn="ctr">
              <a:buNone/>
              <a:defRPr>
                <a:solidFill>
                  <a:schemeClr val="tx1">
                    <a:tint val="75000"/>
                  </a:schemeClr>
                </a:solidFill>
              </a:defRPr>
            </a:lvl2pPr>
            <a:lvl3pPr marL="4388632" indent="0" algn="ctr">
              <a:buNone/>
              <a:defRPr>
                <a:solidFill>
                  <a:schemeClr val="tx1">
                    <a:tint val="75000"/>
                  </a:schemeClr>
                </a:solidFill>
              </a:defRPr>
            </a:lvl3pPr>
            <a:lvl4pPr marL="6582948" indent="0" algn="ctr">
              <a:buNone/>
              <a:defRPr>
                <a:solidFill>
                  <a:schemeClr val="tx1">
                    <a:tint val="75000"/>
                  </a:schemeClr>
                </a:solidFill>
              </a:defRPr>
            </a:lvl4pPr>
            <a:lvl5pPr marL="8777265" indent="0" algn="ctr">
              <a:buNone/>
              <a:defRPr>
                <a:solidFill>
                  <a:schemeClr val="tx1">
                    <a:tint val="75000"/>
                  </a:schemeClr>
                </a:solidFill>
              </a:defRPr>
            </a:lvl5pPr>
            <a:lvl6pPr marL="10971582" indent="0" algn="ctr">
              <a:buNone/>
              <a:defRPr>
                <a:solidFill>
                  <a:schemeClr val="tx1">
                    <a:tint val="75000"/>
                  </a:schemeClr>
                </a:solidFill>
              </a:defRPr>
            </a:lvl6pPr>
            <a:lvl7pPr marL="13165897" indent="0" algn="ctr">
              <a:buNone/>
              <a:defRPr>
                <a:solidFill>
                  <a:schemeClr val="tx1">
                    <a:tint val="75000"/>
                  </a:schemeClr>
                </a:solidFill>
              </a:defRPr>
            </a:lvl7pPr>
            <a:lvl8pPr marL="15360213" indent="0" algn="ctr">
              <a:buNone/>
              <a:defRPr>
                <a:solidFill>
                  <a:schemeClr val="tx1">
                    <a:tint val="75000"/>
                  </a:schemeClr>
                </a:solidFill>
              </a:defRPr>
            </a:lvl8pPr>
            <a:lvl9pPr marL="1755452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val="729909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val="4001935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1838625" y="6324600"/>
            <a:ext cx="53324760"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849103" y="6324600"/>
            <a:ext cx="159258000"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val="2794594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val="101973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3952225"/>
            <a:ext cx="37307520" cy="7200899"/>
          </a:xfrm>
        </p:spPr>
        <p:txBody>
          <a:bodyPr anchor="b"/>
          <a:lstStyle>
            <a:lvl1pPr marL="0" indent="0">
              <a:buNone/>
              <a:defRPr sz="9700">
                <a:solidFill>
                  <a:schemeClr val="tx1">
                    <a:tint val="75000"/>
                  </a:schemeClr>
                </a:solidFill>
              </a:defRPr>
            </a:lvl1pPr>
            <a:lvl2pPr marL="2194317" indent="0">
              <a:buNone/>
              <a:defRPr sz="8700">
                <a:solidFill>
                  <a:schemeClr val="tx1">
                    <a:tint val="75000"/>
                  </a:schemeClr>
                </a:solidFill>
              </a:defRPr>
            </a:lvl2pPr>
            <a:lvl3pPr marL="4388632" indent="0">
              <a:buNone/>
              <a:defRPr sz="7700">
                <a:solidFill>
                  <a:schemeClr val="tx1">
                    <a:tint val="75000"/>
                  </a:schemeClr>
                </a:solidFill>
              </a:defRPr>
            </a:lvl3pPr>
            <a:lvl4pPr marL="6582948" indent="0">
              <a:buNone/>
              <a:defRPr sz="6700">
                <a:solidFill>
                  <a:schemeClr val="tx1">
                    <a:tint val="75000"/>
                  </a:schemeClr>
                </a:solidFill>
              </a:defRPr>
            </a:lvl4pPr>
            <a:lvl5pPr marL="8777265" indent="0">
              <a:buNone/>
              <a:defRPr sz="6700">
                <a:solidFill>
                  <a:schemeClr val="tx1">
                    <a:tint val="75000"/>
                  </a:schemeClr>
                </a:solidFill>
              </a:defRPr>
            </a:lvl5pPr>
            <a:lvl6pPr marL="10971582" indent="0">
              <a:buNone/>
              <a:defRPr sz="6700">
                <a:solidFill>
                  <a:schemeClr val="tx1">
                    <a:tint val="75000"/>
                  </a:schemeClr>
                </a:solidFill>
              </a:defRPr>
            </a:lvl6pPr>
            <a:lvl7pPr marL="13165897" indent="0">
              <a:buNone/>
              <a:defRPr sz="6700">
                <a:solidFill>
                  <a:schemeClr val="tx1">
                    <a:tint val="75000"/>
                  </a:schemeClr>
                </a:solidFill>
              </a:defRPr>
            </a:lvl7pPr>
            <a:lvl8pPr marL="15360213" indent="0">
              <a:buNone/>
              <a:defRPr sz="6700">
                <a:solidFill>
                  <a:schemeClr val="tx1">
                    <a:tint val="75000"/>
                  </a:schemeClr>
                </a:solidFill>
              </a:defRPr>
            </a:lvl8pPr>
            <a:lvl9pPr marL="17554529"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2120D5-8C4F-439B-AD76-D278DC378F3A}"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val="215376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49106" y="36865561"/>
            <a:ext cx="106291377" cy="104279702"/>
          </a:xfrm>
        </p:spPr>
        <p:txBody>
          <a:bodyPr/>
          <a:lstStyle>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872001" y="36865561"/>
            <a:ext cx="106291383" cy="104279702"/>
          </a:xfrm>
        </p:spPr>
        <p:txBody>
          <a:bodyPr/>
          <a:lstStyle>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2120D5-8C4F-439B-AD76-D278DC378F3A}" type="datetimeFigureOut">
              <a:rPr lang="en-US" smtClean="0"/>
              <a:pPr/>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val="353283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1" y="7368542"/>
            <a:ext cx="19392903" cy="3070859"/>
          </a:xfrm>
        </p:spPr>
        <p:txBody>
          <a:bodyPr anchor="b"/>
          <a:lstStyle>
            <a:lvl1pPr marL="0" indent="0">
              <a:buNone/>
              <a:defRPr sz="11500" b="1"/>
            </a:lvl1pPr>
            <a:lvl2pPr marL="2194317" indent="0">
              <a:buNone/>
              <a:defRPr sz="9700" b="1"/>
            </a:lvl2pPr>
            <a:lvl3pPr marL="4388632" indent="0">
              <a:buNone/>
              <a:defRPr sz="8700" b="1"/>
            </a:lvl3pPr>
            <a:lvl4pPr marL="6582948" indent="0">
              <a:buNone/>
              <a:defRPr sz="7700" b="1"/>
            </a:lvl4pPr>
            <a:lvl5pPr marL="8777265" indent="0">
              <a:buNone/>
              <a:defRPr sz="7700" b="1"/>
            </a:lvl5pPr>
            <a:lvl6pPr marL="10971582" indent="0">
              <a:buNone/>
              <a:defRPr sz="7700" b="1"/>
            </a:lvl6pPr>
            <a:lvl7pPr marL="13165897" indent="0">
              <a:buNone/>
              <a:defRPr sz="7700" b="1"/>
            </a:lvl7pPr>
            <a:lvl8pPr marL="15360213" indent="0">
              <a:buNone/>
              <a:defRPr sz="7700" b="1"/>
            </a:lvl8pPr>
            <a:lvl9pPr marL="17554529"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1" y="10439401"/>
            <a:ext cx="19392903" cy="18966182"/>
          </a:xfrm>
        </p:spPr>
        <p:txBody>
          <a:bodyPr/>
          <a:lstStyle>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7368542"/>
            <a:ext cx="19400520" cy="3070859"/>
          </a:xfrm>
        </p:spPr>
        <p:txBody>
          <a:bodyPr anchor="b"/>
          <a:lstStyle>
            <a:lvl1pPr marL="0" indent="0">
              <a:buNone/>
              <a:defRPr sz="11500" b="1"/>
            </a:lvl1pPr>
            <a:lvl2pPr marL="2194317" indent="0">
              <a:buNone/>
              <a:defRPr sz="9700" b="1"/>
            </a:lvl2pPr>
            <a:lvl3pPr marL="4388632" indent="0">
              <a:buNone/>
              <a:defRPr sz="8700" b="1"/>
            </a:lvl3pPr>
            <a:lvl4pPr marL="6582948" indent="0">
              <a:buNone/>
              <a:defRPr sz="7700" b="1"/>
            </a:lvl4pPr>
            <a:lvl5pPr marL="8777265" indent="0">
              <a:buNone/>
              <a:defRPr sz="7700" b="1"/>
            </a:lvl5pPr>
            <a:lvl6pPr marL="10971582" indent="0">
              <a:buNone/>
              <a:defRPr sz="7700" b="1"/>
            </a:lvl6pPr>
            <a:lvl7pPr marL="13165897" indent="0">
              <a:buNone/>
              <a:defRPr sz="7700" b="1"/>
            </a:lvl7pPr>
            <a:lvl8pPr marL="15360213" indent="0">
              <a:buNone/>
              <a:defRPr sz="7700" b="1"/>
            </a:lvl8pPr>
            <a:lvl9pPr marL="17554529"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3" y="10439401"/>
            <a:ext cx="19400520" cy="18966182"/>
          </a:xfrm>
        </p:spPr>
        <p:txBody>
          <a:bodyPr/>
          <a:lstStyle>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2120D5-8C4F-439B-AD76-D278DC378F3A}" type="datetimeFigureOut">
              <a:rPr lang="en-US" smtClean="0"/>
              <a:pPr/>
              <a:t>3/20/2014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val="96767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2120D5-8C4F-439B-AD76-D278DC378F3A}" type="datetimeFigureOut">
              <a:rPr lang="en-US" smtClean="0"/>
              <a:pPr/>
              <a:t>3/20/2014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val="2917610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120D5-8C4F-439B-AD76-D278DC378F3A}" type="datetimeFigureOut">
              <a:rPr lang="en-US" smtClean="0"/>
              <a:pPr/>
              <a:t>3/20/2014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val="392390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3" cy="5577840"/>
          </a:xfrm>
        </p:spPr>
        <p:txBody>
          <a:bodyPr anchor="b"/>
          <a:lstStyle>
            <a:lvl1pPr algn="l">
              <a:defRPr sz="9700" b="1"/>
            </a:lvl1pPr>
          </a:lstStyle>
          <a:p>
            <a:r>
              <a:rPr lang="en-US" smtClean="0"/>
              <a:t>Click to edit Master title style</a:t>
            </a:r>
            <a:endParaRPr lang="en-US"/>
          </a:p>
        </p:txBody>
      </p:sp>
      <p:sp>
        <p:nvSpPr>
          <p:cNvPr id="3" name="Content Placeholder 2"/>
          <p:cNvSpPr>
            <a:spLocks noGrp="1"/>
          </p:cNvSpPr>
          <p:nvPr>
            <p:ph idx="1"/>
          </p:nvPr>
        </p:nvSpPr>
        <p:spPr>
          <a:xfrm>
            <a:off x="17160240" y="1310644"/>
            <a:ext cx="24536400" cy="28094942"/>
          </a:xfrm>
        </p:spPr>
        <p:txBody>
          <a:bodyPr/>
          <a:lstStyle>
            <a:lvl1pPr>
              <a:defRPr sz="15400"/>
            </a:lvl1pPr>
            <a:lvl2pPr>
              <a:defRPr sz="13400"/>
            </a:lvl2pPr>
            <a:lvl3pPr>
              <a:defRPr sz="11500"/>
            </a:lvl3pPr>
            <a:lvl4pPr>
              <a:defRPr sz="9700"/>
            </a:lvl4pPr>
            <a:lvl5pPr>
              <a:defRPr sz="9700"/>
            </a:lvl5pPr>
            <a:lvl6pPr>
              <a:defRPr sz="9700"/>
            </a:lvl6pPr>
            <a:lvl7pPr>
              <a:defRPr sz="9700"/>
            </a:lvl7pPr>
            <a:lvl8pPr>
              <a:defRPr sz="9700"/>
            </a:lvl8pPr>
            <a:lvl9pPr>
              <a:defRPr sz="9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3" cy="22517102"/>
          </a:xfrm>
        </p:spPr>
        <p:txBody>
          <a:bodyPr/>
          <a:lstStyle>
            <a:lvl1pPr marL="0" indent="0">
              <a:buNone/>
              <a:defRPr sz="6700"/>
            </a:lvl1pPr>
            <a:lvl2pPr marL="2194317" indent="0">
              <a:buNone/>
              <a:defRPr sz="5700"/>
            </a:lvl2pPr>
            <a:lvl3pPr marL="4388632" indent="0">
              <a:buNone/>
              <a:defRPr sz="4800"/>
            </a:lvl3pPr>
            <a:lvl4pPr marL="6582948" indent="0">
              <a:buNone/>
              <a:defRPr sz="4300"/>
            </a:lvl4pPr>
            <a:lvl5pPr marL="8777265" indent="0">
              <a:buNone/>
              <a:defRPr sz="4300"/>
            </a:lvl5pPr>
            <a:lvl6pPr marL="10971582" indent="0">
              <a:buNone/>
              <a:defRPr sz="4300"/>
            </a:lvl6pPr>
            <a:lvl7pPr marL="13165897" indent="0">
              <a:buNone/>
              <a:defRPr sz="4300"/>
            </a:lvl7pPr>
            <a:lvl8pPr marL="15360213" indent="0">
              <a:buNone/>
              <a:defRPr sz="4300"/>
            </a:lvl8pPr>
            <a:lvl9pPr marL="17554529"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120D5-8C4F-439B-AD76-D278DC378F3A}" type="datetimeFigureOut">
              <a:rPr lang="en-US" smtClean="0"/>
              <a:pPr/>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val="318771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2"/>
          </a:xfrm>
        </p:spPr>
        <p:txBody>
          <a:bodyPr anchor="b"/>
          <a:lstStyle>
            <a:lvl1pPr algn="l">
              <a:defRPr sz="97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5400"/>
            </a:lvl1pPr>
            <a:lvl2pPr marL="2194317" indent="0">
              <a:buNone/>
              <a:defRPr sz="13400"/>
            </a:lvl2pPr>
            <a:lvl3pPr marL="4388632" indent="0">
              <a:buNone/>
              <a:defRPr sz="11500"/>
            </a:lvl3pPr>
            <a:lvl4pPr marL="6582948" indent="0">
              <a:buNone/>
              <a:defRPr sz="9700"/>
            </a:lvl4pPr>
            <a:lvl5pPr marL="8777265" indent="0">
              <a:buNone/>
              <a:defRPr sz="9700"/>
            </a:lvl5pPr>
            <a:lvl6pPr marL="10971582" indent="0">
              <a:buNone/>
              <a:defRPr sz="9700"/>
            </a:lvl6pPr>
            <a:lvl7pPr marL="13165897" indent="0">
              <a:buNone/>
              <a:defRPr sz="9700"/>
            </a:lvl7pPr>
            <a:lvl8pPr marL="15360213" indent="0">
              <a:buNone/>
              <a:defRPr sz="9700"/>
            </a:lvl8pPr>
            <a:lvl9pPr marL="17554529" indent="0">
              <a:buNone/>
              <a:defRPr sz="9700"/>
            </a:lvl9pPr>
          </a:lstStyle>
          <a:p>
            <a:endParaRPr lang="en-US"/>
          </a:p>
        </p:txBody>
      </p:sp>
      <p:sp>
        <p:nvSpPr>
          <p:cNvPr id="4" name="Text Placeholder 3"/>
          <p:cNvSpPr>
            <a:spLocks noGrp="1"/>
          </p:cNvSpPr>
          <p:nvPr>
            <p:ph type="body" sz="half" idx="2"/>
          </p:nvPr>
        </p:nvSpPr>
        <p:spPr>
          <a:xfrm>
            <a:off x="8602983" y="25763222"/>
            <a:ext cx="26334720" cy="3863339"/>
          </a:xfrm>
        </p:spPr>
        <p:txBody>
          <a:bodyPr/>
          <a:lstStyle>
            <a:lvl1pPr marL="0" indent="0">
              <a:buNone/>
              <a:defRPr sz="6700"/>
            </a:lvl1pPr>
            <a:lvl2pPr marL="2194317" indent="0">
              <a:buNone/>
              <a:defRPr sz="5700"/>
            </a:lvl2pPr>
            <a:lvl3pPr marL="4388632" indent="0">
              <a:buNone/>
              <a:defRPr sz="4800"/>
            </a:lvl3pPr>
            <a:lvl4pPr marL="6582948" indent="0">
              <a:buNone/>
              <a:defRPr sz="4300"/>
            </a:lvl4pPr>
            <a:lvl5pPr marL="8777265" indent="0">
              <a:buNone/>
              <a:defRPr sz="4300"/>
            </a:lvl5pPr>
            <a:lvl6pPr marL="10971582" indent="0">
              <a:buNone/>
              <a:defRPr sz="4300"/>
            </a:lvl6pPr>
            <a:lvl7pPr marL="13165897" indent="0">
              <a:buNone/>
              <a:defRPr sz="4300"/>
            </a:lvl7pPr>
            <a:lvl8pPr marL="15360213" indent="0">
              <a:buNone/>
              <a:defRPr sz="4300"/>
            </a:lvl8pPr>
            <a:lvl9pPr marL="17554529"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120D5-8C4F-439B-AD76-D278DC378F3A}" type="datetimeFigureOut">
              <a:rPr lang="en-US" smtClean="0"/>
              <a:pPr/>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p14="http://schemas.microsoft.com/office/powerpoint/2010/main" val="1306932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864" tIns="219432" rIns="438864" bIns="21943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4"/>
            <a:ext cx="39502080" cy="21724622"/>
          </a:xfrm>
          <a:prstGeom prst="rect">
            <a:avLst/>
          </a:prstGeom>
        </p:spPr>
        <p:txBody>
          <a:bodyPr vert="horz" lIns="438864" tIns="219432" rIns="438864" bIns="21943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864" tIns="219432" rIns="438864" bIns="219432" rtlCol="0" anchor="ctr"/>
          <a:lstStyle>
            <a:lvl1pPr algn="l">
              <a:defRPr sz="5700">
                <a:solidFill>
                  <a:schemeClr val="tx1">
                    <a:tint val="75000"/>
                  </a:schemeClr>
                </a:solidFill>
              </a:defRPr>
            </a:lvl1pPr>
          </a:lstStyle>
          <a:p>
            <a:fld id="{E82120D5-8C4F-439B-AD76-D278DC378F3A}" type="datetimeFigureOut">
              <a:rPr lang="en-US" smtClean="0"/>
              <a:pPr/>
              <a:t>3/20/2014</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864" tIns="219432" rIns="438864" bIns="219432"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864" tIns="219432" rIns="438864" bIns="219432" rtlCol="0" anchor="ctr"/>
          <a:lstStyle>
            <a:lvl1pPr algn="r">
              <a:defRPr sz="5700">
                <a:solidFill>
                  <a:schemeClr val="tx1">
                    <a:tint val="75000"/>
                  </a:schemeClr>
                </a:solidFill>
              </a:defRPr>
            </a:lvl1pPr>
          </a:lstStyle>
          <a:p>
            <a:fld id="{0B7AC3C9-13C2-47FE-BF06-1862074FCDC3}" type="slidenum">
              <a:rPr lang="en-US" smtClean="0"/>
              <a:pPr/>
              <a:t>‹#›</a:t>
            </a:fld>
            <a:endParaRPr lang="en-US"/>
          </a:p>
        </p:txBody>
      </p:sp>
    </p:spTree>
    <p:extLst>
      <p:ext uri="{BB962C8B-B14F-4D97-AF65-F5344CB8AC3E}">
        <p14:creationId xmlns:p14="http://schemas.microsoft.com/office/powerpoint/2010/main" val="375114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8632" rtl="0" eaLnBrk="1" latinLnBrk="0" hangingPunct="1">
        <a:spcBef>
          <a:spcPct val="0"/>
        </a:spcBef>
        <a:buNone/>
        <a:defRPr sz="21100" kern="1200">
          <a:solidFill>
            <a:schemeClr val="tx1"/>
          </a:solidFill>
          <a:latin typeface="+mj-lt"/>
          <a:ea typeface="+mj-ea"/>
          <a:cs typeface="+mj-cs"/>
        </a:defRPr>
      </a:lvl1pPr>
    </p:titleStyle>
    <p:bodyStyle>
      <a:lvl1pPr marL="1645736" indent="-1645736" algn="l" defTabSz="4388632"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764" indent="-1371447" algn="l" defTabSz="4388632"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5789" indent="-1097158" algn="l" defTabSz="4388632"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107" indent="-1097158" algn="l" defTabSz="4388632" rtl="0" eaLnBrk="1" latinLnBrk="0" hangingPunct="1">
        <a:spcBef>
          <a:spcPct val="20000"/>
        </a:spcBef>
        <a:buFont typeface="Arial" pitchFamily="34" charset="0"/>
        <a:buChar char="–"/>
        <a:defRPr sz="9700" kern="1200">
          <a:solidFill>
            <a:schemeClr val="tx1"/>
          </a:solidFill>
          <a:latin typeface="+mn-lt"/>
          <a:ea typeface="+mn-ea"/>
          <a:cs typeface="+mn-cs"/>
        </a:defRPr>
      </a:lvl4pPr>
      <a:lvl5pPr marL="9874423" indent="-1097158" algn="l" defTabSz="4388632" rtl="0" eaLnBrk="1" latinLnBrk="0" hangingPunct="1">
        <a:spcBef>
          <a:spcPct val="20000"/>
        </a:spcBef>
        <a:buFont typeface="Arial" pitchFamily="34" charset="0"/>
        <a:buChar char="»"/>
        <a:defRPr sz="9700" kern="1200">
          <a:solidFill>
            <a:schemeClr val="tx1"/>
          </a:solidFill>
          <a:latin typeface="+mn-lt"/>
          <a:ea typeface="+mn-ea"/>
          <a:cs typeface="+mn-cs"/>
        </a:defRPr>
      </a:lvl5pPr>
      <a:lvl6pPr marL="12068739" indent="-1097158" algn="l" defTabSz="4388632" rtl="0" eaLnBrk="1" latinLnBrk="0" hangingPunct="1">
        <a:spcBef>
          <a:spcPct val="20000"/>
        </a:spcBef>
        <a:buFont typeface="Arial" pitchFamily="34" charset="0"/>
        <a:buChar char="•"/>
        <a:defRPr sz="9700" kern="1200">
          <a:solidFill>
            <a:schemeClr val="tx1"/>
          </a:solidFill>
          <a:latin typeface="+mn-lt"/>
          <a:ea typeface="+mn-ea"/>
          <a:cs typeface="+mn-cs"/>
        </a:defRPr>
      </a:lvl6pPr>
      <a:lvl7pPr marL="14263054" indent="-1097158" algn="l" defTabSz="4388632" rtl="0" eaLnBrk="1" latinLnBrk="0" hangingPunct="1">
        <a:spcBef>
          <a:spcPct val="20000"/>
        </a:spcBef>
        <a:buFont typeface="Arial" pitchFamily="34" charset="0"/>
        <a:buChar char="•"/>
        <a:defRPr sz="9700" kern="1200">
          <a:solidFill>
            <a:schemeClr val="tx1"/>
          </a:solidFill>
          <a:latin typeface="+mn-lt"/>
          <a:ea typeface="+mn-ea"/>
          <a:cs typeface="+mn-cs"/>
        </a:defRPr>
      </a:lvl7pPr>
      <a:lvl8pPr marL="16457371" indent="-1097158" algn="l" defTabSz="4388632" rtl="0" eaLnBrk="1" latinLnBrk="0" hangingPunct="1">
        <a:spcBef>
          <a:spcPct val="20000"/>
        </a:spcBef>
        <a:buFont typeface="Arial" pitchFamily="34" charset="0"/>
        <a:buChar char="•"/>
        <a:defRPr sz="9700" kern="1200">
          <a:solidFill>
            <a:schemeClr val="tx1"/>
          </a:solidFill>
          <a:latin typeface="+mn-lt"/>
          <a:ea typeface="+mn-ea"/>
          <a:cs typeface="+mn-cs"/>
        </a:defRPr>
      </a:lvl8pPr>
      <a:lvl9pPr marL="18651688" indent="-1097158" algn="l" defTabSz="4388632" rtl="0" eaLnBrk="1" latinLnBrk="0" hangingPunct="1">
        <a:spcBef>
          <a:spcPct val="20000"/>
        </a:spcBef>
        <a:buFont typeface="Arial" pitchFamily="34" charset="0"/>
        <a:buChar char="•"/>
        <a:defRPr sz="9700" kern="1200">
          <a:solidFill>
            <a:schemeClr val="tx1"/>
          </a:solidFill>
          <a:latin typeface="+mn-lt"/>
          <a:ea typeface="+mn-ea"/>
          <a:cs typeface="+mn-cs"/>
        </a:defRPr>
      </a:lvl9pPr>
    </p:bodyStyle>
    <p:otherStyle>
      <a:defPPr>
        <a:defRPr lang="en-US"/>
      </a:defPPr>
      <a:lvl1pPr marL="0" algn="l" defTabSz="4388632" rtl="0" eaLnBrk="1" latinLnBrk="0" hangingPunct="1">
        <a:defRPr sz="8700" kern="1200">
          <a:solidFill>
            <a:schemeClr val="tx1"/>
          </a:solidFill>
          <a:latin typeface="+mn-lt"/>
          <a:ea typeface="+mn-ea"/>
          <a:cs typeface="+mn-cs"/>
        </a:defRPr>
      </a:lvl1pPr>
      <a:lvl2pPr marL="2194317" algn="l" defTabSz="4388632" rtl="0" eaLnBrk="1" latinLnBrk="0" hangingPunct="1">
        <a:defRPr sz="8700" kern="1200">
          <a:solidFill>
            <a:schemeClr val="tx1"/>
          </a:solidFill>
          <a:latin typeface="+mn-lt"/>
          <a:ea typeface="+mn-ea"/>
          <a:cs typeface="+mn-cs"/>
        </a:defRPr>
      </a:lvl2pPr>
      <a:lvl3pPr marL="4388632" algn="l" defTabSz="4388632" rtl="0" eaLnBrk="1" latinLnBrk="0" hangingPunct="1">
        <a:defRPr sz="8700" kern="1200">
          <a:solidFill>
            <a:schemeClr val="tx1"/>
          </a:solidFill>
          <a:latin typeface="+mn-lt"/>
          <a:ea typeface="+mn-ea"/>
          <a:cs typeface="+mn-cs"/>
        </a:defRPr>
      </a:lvl3pPr>
      <a:lvl4pPr marL="6582948" algn="l" defTabSz="4388632" rtl="0" eaLnBrk="1" latinLnBrk="0" hangingPunct="1">
        <a:defRPr sz="8700" kern="1200">
          <a:solidFill>
            <a:schemeClr val="tx1"/>
          </a:solidFill>
          <a:latin typeface="+mn-lt"/>
          <a:ea typeface="+mn-ea"/>
          <a:cs typeface="+mn-cs"/>
        </a:defRPr>
      </a:lvl4pPr>
      <a:lvl5pPr marL="8777265" algn="l" defTabSz="4388632" rtl="0" eaLnBrk="1" latinLnBrk="0" hangingPunct="1">
        <a:defRPr sz="8700" kern="1200">
          <a:solidFill>
            <a:schemeClr val="tx1"/>
          </a:solidFill>
          <a:latin typeface="+mn-lt"/>
          <a:ea typeface="+mn-ea"/>
          <a:cs typeface="+mn-cs"/>
        </a:defRPr>
      </a:lvl5pPr>
      <a:lvl6pPr marL="10971582" algn="l" defTabSz="4388632" rtl="0" eaLnBrk="1" latinLnBrk="0" hangingPunct="1">
        <a:defRPr sz="8700" kern="1200">
          <a:solidFill>
            <a:schemeClr val="tx1"/>
          </a:solidFill>
          <a:latin typeface="+mn-lt"/>
          <a:ea typeface="+mn-ea"/>
          <a:cs typeface="+mn-cs"/>
        </a:defRPr>
      </a:lvl6pPr>
      <a:lvl7pPr marL="13165897" algn="l" defTabSz="4388632" rtl="0" eaLnBrk="1" latinLnBrk="0" hangingPunct="1">
        <a:defRPr sz="8700" kern="1200">
          <a:solidFill>
            <a:schemeClr val="tx1"/>
          </a:solidFill>
          <a:latin typeface="+mn-lt"/>
          <a:ea typeface="+mn-ea"/>
          <a:cs typeface="+mn-cs"/>
        </a:defRPr>
      </a:lvl7pPr>
      <a:lvl8pPr marL="15360213" algn="l" defTabSz="4388632" rtl="0" eaLnBrk="1" latinLnBrk="0" hangingPunct="1">
        <a:defRPr sz="8700" kern="1200">
          <a:solidFill>
            <a:schemeClr val="tx1"/>
          </a:solidFill>
          <a:latin typeface="+mn-lt"/>
          <a:ea typeface="+mn-ea"/>
          <a:cs typeface="+mn-cs"/>
        </a:defRPr>
      </a:lvl8pPr>
      <a:lvl9pPr marL="17554529" algn="l" defTabSz="4388632" rtl="0" eaLnBrk="1" latinLnBrk="0" hangingPunct="1">
        <a:defRPr sz="8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hyperlink" Target="mailto:support@graphicsland.com" TargetMode="External"/><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hyperlink" Target="http://www.makesigns.com/SciPosters_Home.aspx" TargetMode="Externa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4"/>
          <p:cNvSpPr/>
          <p:nvPr/>
        </p:nvSpPr>
        <p:spPr>
          <a:xfrm>
            <a:off x="0" y="-25865"/>
            <a:ext cx="10480997" cy="7854516"/>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4572 w 11791122"/>
              <a:gd name="connsiteY0" fmla="*/ 0 h 11211083"/>
              <a:gd name="connsiteX1" fmla="*/ 11791122 w 11791122"/>
              <a:gd name="connsiteY1" fmla="*/ 6368 h 11211083"/>
              <a:gd name="connsiteX2" fmla="*/ 9525001 w 11791122"/>
              <a:gd name="connsiteY2" fmla="*/ 11211083 h 11211083"/>
              <a:gd name="connsiteX3" fmla="*/ 0 w 11791122"/>
              <a:gd name="connsiteY3" fmla="*/ 11211083 h 11211083"/>
              <a:gd name="connsiteX4" fmla="*/ 4572 w 11791122"/>
              <a:gd name="connsiteY4" fmla="*/ 0 h 112110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91122" h="11211083">
                <a:moveTo>
                  <a:pt x="4572" y="0"/>
                </a:moveTo>
                <a:lnTo>
                  <a:pt x="11791122" y="6368"/>
                </a:lnTo>
                <a:cubicBezTo>
                  <a:pt x="6702288" y="2760612"/>
                  <a:pt x="858079" y="6508769"/>
                  <a:pt x="9525001" y="11211083"/>
                </a:cubicBezTo>
                <a:lnTo>
                  <a:pt x="0" y="11211083"/>
                </a:lnTo>
                <a:lnTo>
                  <a:pt x="4572" y="0"/>
                </a:lnTo>
                <a:close/>
              </a:path>
            </a:pathLst>
          </a:custGeom>
          <a:gradFill flip="none" rotWithShape="1">
            <a:gsLst>
              <a:gs pos="4000">
                <a:srgbClr val="22561E"/>
              </a:gs>
              <a:gs pos="100000">
                <a:srgbClr val="60C659">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4"/>
          <p:cNvSpPr/>
          <p:nvPr/>
        </p:nvSpPr>
        <p:spPr>
          <a:xfrm>
            <a:off x="0" y="-21948"/>
            <a:ext cx="8502007" cy="7794348"/>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9564757"/>
              <a:gd name="connsiteY0" fmla="*/ 0 h 11125202"/>
              <a:gd name="connsiteX1" fmla="*/ 9564757 w 9564757"/>
              <a:gd name="connsiteY1" fmla="*/ 0 h 11125202"/>
              <a:gd name="connsiteX2" fmla="*/ 9525001 w 9564757"/>
              <a:gd name="connsiteY2" fmla="*/ 11125202 h 11125202"/>
              <a:gd name="connsiteX3" fmla="*/ 0 w 9564757"/>
              <a:gd name="connsiteY3" fmla="*/ 11125202 h 11125202"/>
              <a:gd name="connsiteX4" fmla="*/ 0 w 9564757"/>
              <a:gd name="connsiteY4" fmla="*/ 0 h 1112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64757" h="11125202">
                <a:moveTo>
                  <a:pt x="0" y="0"/>
                </a:moveTo>
                <a:lnTo>
                  <a:pt x="9564757" y="0"/>
                </a:lnTo>
                <a:cubicBezTo>
                  <a:pt x="4475923" y="2754244"/>
                  <a:pt x="858079" y="6422888"/>
                  <a:pt x="9525001" y="11125202"/>
                </a:cubicBezTo>
                <a:lnTo>
                  <a:pt x="0" y="11125202"/>
                </a:lnTo>
                <a:lnTo>
                  <a:pt x="0" y="0"/>
                </a:lnTo>
                <a:close/>
              </a:path>
            </a:pathLst>
          </a:custGeom>
          <a:gradFill flip="none" rotWithShape="1">
            <a:gsLst>
              <a:gs pos="49000">
                <a:srgbClr val="60C659"/>
              </a:gs>
              <a:gs pos="100000">
                <a:srgbClr val="AADD96"/>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4"/>
          <p:cNvSpPr/>
          <p:nvPr/>
        </p:nvSpPr>
        <p:spPr>
          <a:xfrm>
            <a:off x="0" y="-21948"/>
            <a:ext cx="6098945" cy="7794348"/>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9564757"/>
              <a:gd name="connsiteY0" fmla="*/ 0 h 11125202"/>
              <a:gd name="connsiteX1" fmla="*/ 9564757 w 9564757"/>
              <a:gd name="connsiteY1" fmla="*/ 0 h 11125202"/>
              <a:gd name="connsiteX2" fmla="*/ 9525001 w 9564757"/>
              <a:gd name="connsiteY2" fmla="*/ 11125202 h 11125202"/>
              <a:gd name="connsiteX3" fmla="*/ 0 w 9564757"/>
              <a:gd name="connsiteY3" fmla="*/ 11125202 h 11125202"/>
              <a:gd name="connsiteX4" fmla="*/ 0 w 9564757"/>
              <a:gd name="connsiteY4" fmla="*/ 0 h 11125202"/>
              <a:gd name="connsiteX0" fmla="*/ 0 w 9525001"/>
              <a:gd name="connsiteY0" fmla="*/ 0 h 11125202"/>
              <a:gd name="connsiteX1" fmla="*/ 3720548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3720548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6861314"/>
              <a:gd name="connsiteY0" fmla="*/ 0 h 11125202"/>
              <a:gd name="connsiteX1" fmla="*/ 3720548 w 6861314"/>
              <a:gd name="connsiteY1" fmla="*/ 0 h 11125202"/>
              <a:gd name="connsiteX2" fmla="*/ 6861314 w 6861314"/>
              <a:gd name="connsiteY2" fmla="*/ 11085446 h 11125202"/>
              <a:gd name="connsiteX3" fmla="*/ 0 w 6861314"/>
              <a:gd name="connsiteY3" fmla="*/ 11125202 h 11125202"/>
              <a:gd name="connsiteX4" fmla="*/ 0 w 6861314"/>
              <a:gd name="connsiteY4" fmla="*/ 0 h 11125202"/>
              <a:gd name="connsiteX0" fmla="*/ 0 w 6861314"/>
              <a:gd name="connsiteY0" fmla="*/ 0 h 11125202"/>
              <a:gd name="connsiteX1" fmla="*/ 3720548 w 6861314"/>
              <a:gd name="connsiteY1" fmla="*/ 0 h 11125202"/>
              <a:gd name="connsiteX2" fmla="*/ 6861314 w 6861314"/>
              <a:gd name="connsiteY2" fmla="*/ 11085446 h 11125202"/>
              <a:gd name="connsiteX3" fmla="*/ 0 w 6861314"/>
              <a:gd name="connsiteY3" fmla="*/ 11125202 h 11125202"/>
              <a:gd name="connsiteX4" fmla="*/ 0 w 6861314"/>
              <a:gd name="connsiteY4" fmla="*/ 0 h 1112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61314" h="11125202">
                <a:moveTo>
                  <a:pt x="0" y="0"/>
                </a:moveTo>
                <a:lnTo>
                  <a:pt x="3720548" y="0"/>
                </a:lnTo>
                <a:cubicBezTo>
                  <a:pt x="937592" y="6054035"/>
                  <a:pt x="3203714" y="8927549"/>
                  <a:pt x="6861314" y="11085446"/>
                </a:cubicBezTo>
                <a:lnTo>
                  <a:pt x="0" y="11125202"/>
                </a:lnTo>
                <a:lnTo>
                  <a:pt x="0" y="0"/>
                </a:lnTo>
                <a:close/>
              </a:path>
            </a:pathLst>
          </a:custGeom>
          <a:gradFill flip="none" rotWithShape="1">
            <a:gsLst>
              <a:gs pos="0">
                <a:srgbClr val="008751">
                  <a:shade val="30000"/>
                  <a:satMod val="115000"/>
                </a:srgbClr>
              </a:gs>
              <a:gs pos="50000">
                <a:srgbClr val="008751">
                  <a:shade val="67500"/>
                  <a:satMod val="115000"/>
                </a:srgbClr>
              </a:gs>
              <a:gs pos="100000">
                <a:srgbClr val="00875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4"/>
          <p:cNvSpPr/>
          <p:nvPr/>
        </p:nvSpPr>
        <p:spPr>
          <a:xfrm rot="10800000">
            <a:off x="38608000" y="-21948"/>
            <a:ext cx="5240499" cy="4192121"/>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91122" h="11204715">
                <a:moveTo>
                  <a:pt x="0" y="79513"/>
                </a:moveTo>
                <a:lnTo>
                  <a:pt x="11791122" y="0"/>
                </a:lnTo>
                <a:cubicBezTo>
                  <a:pt x="6702288" y="2754244"/>
                  <a:pt x="858079" y="6502401"/>
                  <a:pt x="9525001" y="11204715"/>
                </a:cubicBezTo>
                <a:lnTo>
                  <a:pt x="0" y="11204715"/>
                </a:lnTo>
                <a:lnTo>
                  <a:pt x="0" y="79513"/>
                </a:lnTo>
                <a:close/>
              </a:path>
            </a:pathLst>
          </a:custGeom>
          <a:gradFill flip="none" rotWithShape="1">
            <a:gsLst>
              <a:gs pos="0">
                <a:srgbClr val="60C659">
                  <a:shade val="30000"/>
                  <a:satMod val="115000"/>
                </a:srgbClr>
              </a:gs>
              <a:gs pos="50000">
                <a:srgbClr val="60C659">
                  <a:shade val="67500"/>
                  <a:satMod val="115000"/>
                </a:srgbClr>
              </a:gs>
              <a:gs pos="100000">
                <a:srgbClr val="60C659">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4"/>
          <p:cNvSpPr/>
          <p:nvPr/>
        </p:nvSpPr>
        <p:spPr>
          <a:xfrm rot="10800000">
            <a:off x="39640196" y="-21948"/>
            <a:ext cx="4251004" cy="4162372"/>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9564757"/>
              <a:gd name="connsiteY0" fmla="*/ 0 h 11125202"/>
              <a:gd name="connsiteX1" fmla="*/ 9564757 w 9564757"/>
              <a:gd name="connsiteY1" fmla="*/ 0 h 11125202"/>
              <a:gd name="connsiteX2" fmla="*/ 9525001 w 9564757"/>
              <a:gd name="connsiteY2" fmla="*/ 11125202 h 11125202"/>
              <a:gd name="connsiteX3" fmla="*/ 0 w 9564757"/>
              <a:gd name="connsiteY3" fmla="*/ 11125202 h 11125202"/>
              <a:gd name="connsiteX4" fmla="*/ 0 w 9564757"/>
              <a:gd name="connsiteY4" fmla="*/ 0 h 1112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64757" h="11125202">
                <a:moveTo>
                  <a:pt x="0" y="0"/>
                </a:moveTo>
                <a:lnTo>
                  <a:pt x="9564757" y="0"/>
                </a:lnTo>
                <a:cubicBezTo>
                  <a:pt x="4475923" y="2754244"/>
                  <a:pt x="858079" y="6422888"/>
                  <a:pt x="9525001" y="11125202"/>
                </a:cubicBezTo>
                <a:lnTo>
                  <a:pt x="0" y="11125202"/>
                </a:lnTo>
                <a:lnTo>
                  <a:pt x="0" y="0"/>
                </a:lnTo>
                <a:close/>
              </a:path>
            </a:pathLst>
          </a:custGeom>
          <a:gradFill flip="none" rotWithShape="1">
            <a:gsLst>
              <a:gs pos="0">
                <a:srgbClr val="60C659"/>
              </a:gs>
              <a:gs pos="100000">
                <a:srgbClr val="AADD9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4"/>
          <p:cNvSpPr/>
          <p:nvPr/>
        </p:nvSpPr>
        <p:spPr>
          <a:xfrm rot="10800000">
            <a:off x="40849855" y="-21948"/>
            <a:ext cx="3041345" cy="4162372"/>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9564757"/>
              <a:gd name="connsiteY0" fmla="*/ 0 h 11125202"/>
              <a:gd name="connsiteX1" fmla="*/ 9564757 w 9564757"/>
              <a:gd name="connsiteY1" fmla="*/ 0 h 11125202"/>
              <a:gd name="connsiteX2" fmla="*/ 9525001 w 9564757"/>
              <a:gd name="connsiteY2" fmla="*/ 11125202 h 11125202"/>
              <a:gd name="connsiteX3" fmla="*/ 0 w 9564757"/>
              <a:gd name="connsiteY3" fmla="*/ 11125202 h 11125202"/>
              <a:gd name="connsiteX4" fmla="*/ 0 w 9564757"/>
              <a:gd name="connsiteY4" fmla="*/ 0 h 11125202"/>
              <a:gd name="connsiteX0" fmla="*/ 0 w 9525001"/>
              <a:gd name="connsiteY0" fmla="*/ 0 h 11125202"/>
              <a:gd name="connsiteX1" fmla="*/ 3720548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3720548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6861314"/>
              <a:gd name="connsiteY0" fmla="*/ 0 h 11125202"/>
              <a:gd name="connsiteX1" fmla="*/ 3720548 w 6861314"/>
              <a:gd name="connsiteY1" fmla="*/ 0 h 11125202"/>
              <a:gd name="connsiteX2" fmla="*/ 6861314 w 6861314"/>
              <a:gd name="connsiteY2" fmla="*/ 11085446 h 11125202"/>
              <a:gd name="connsiteX3" fmla="*/ 0 w 6861314"/>
              <a:gd name="connsiteY3" fmla="*/ 11125202 h 11125202"/>
              <a:gd name="connsiteX4" fmla="*/ 0 w 6861314"/>
              <a:gd name="connsiteY4" fmla="*/ 0 h 11125202"/>
              <a:gd name="connsiteX0" fmla="*/ 0 w 6861314"/>
              <a:gd name="connsiteY0" fmla="*/ 0 h 11125202"/>
              <a:gd name="connsiteX1" fmla="*/ 3720548 w 6861314"/>
              <a:gd name="connsiteY1" fmla="*/ 0 h 11125202"/>
              <a:gd name="connsiteX2" fmla="*/ 6861314 w 6861314"/>
              <a:gd name="connsiteY2" fmla="*/ 11085446 h 11125202"/>
              <a:gd name="connsiteX3" fmla="*/ 0 w 6861314"/>
              <a:gd name="connsiteY3" fmla="*/ 11125202 h 11125202"/>
              <a:gd name="connsiteX4" fmla="*/ 0 w 6861314"/>
              <a:gd name="connsiteY4" fmla="*/ 0 h 11125202"/>
              <a:gd name="connsiteX0" fmla="*/ 0 w 6843026"/>
              <a:gd name="connsiteY0" fmla="*/ 0 h 11125202"/>
              <a:gd name="connsiteX1" fmla="*/ 3720548 w 6843026"/>
              <a:gd name="connsiteY1" fmla="*/ 0 h 11125202"/>
              <a:gd name="connsiteX2" fmla="*/ 6843026 w 6843026"/>
              <a:gd name="connsiteY2" fmla="*/ 11118034 h 11125202"/>
              <a:gd name="connsiteX3" fmla="*/ 0 w 6843026"/>
              <a:gd name="connsiteY3" fmla="*/ 11125202 h 11125202"/>
              <a:gd name="connsiteX4" fmla="*/ 0 w 6843026"/>
              <a:gd name="connsiteY4" fmla="*/ 0 h 1112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43026" h="11125202">
                <a:moveTo>
                  <a:pt x="0" y="0"/>
                </a:moveTo>
                <a:lnTo>
                  <a:pt x="3720548" y="0"/>
                </a:lnTo>
                <a:cubicBezTo>
                  <a:pt x="937592" y="6054035"/>
                  <a:pt x="3185426" y="8960137"/>
                  <a:pt x="6843026" y="11118034"/>
                </a:cubicBezTo>
                <a:lnTo>
                  <a:pt x="0" y="11125202"/>
                </a:lnTo>
                <a:lnTo>
                  <a:pt x="0" y="0"/>
                </a:lnTo>
                <a:close/>
              </a:path>
            </a:pathLst>
          </a:custGeom>
          <a:gradFill flip="none" rotWithShape="1">
            <a:gsLst>
              <a:gs pos="0">
                <a:srgbClr val="008751">
                  <a:shade val="30000"/>
                  <a:satMod val="115000"/>
                </a:srgbClr>
              </a:gs>
              <a:gs pos="50000">
                <a:srgbClr val="008751">
                  <a:shade val="67500"/>
                  <a:satMod val="115000"/>
                </a:srgbClr>
              </a:gs>
              <a:gs pos="100000">
                <a:srgbClr val="008751">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8"/>
          <p:cNvSpPr/>
          <p:nvPr/>
        </p:nvSpPr>
        <p:spPr>
          <a:xfrm>
            <a:off x="0" y="0"/>
            <a:ext cx="43891200" cy="32918400"/>
          </a:xfrm>
          <a:custGeom>
            <a:avLst/>
            <a:gdLst>
              <a:gd name="connsiteX0" fmla="*/ 0 w 49377600"/>
              <a:gd name="connsiteY0" fmla="*/ 0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0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377600" h="32918400">
                <a:moveTo>
                  <a:pt x="0" y="7354957"/>
                </a:moveTo>
                <a:cubicBezTo>
                  <a:pt x="397565" y="927653"/>
                  <a:pt x="47747583" y="8176591"/>
                  <a:pt x="49377600" y="0"/>
                </a:cubicBezTo>
                <a:lnTo>
                  <a:pt x="49377600" y="32918400"/>
                </a:lnTo>
                <a:lnTo>
                  <a:pt x="0" y="32918400"/>
                </a:lnTo>
                <a:lnTo>
                  <a:pt x="0" y="7354957"/>
                </a:lnTo>
                <a:close/>
              </a:path>
            </a:pathLst>
          </a:custGeom>
          <a:gradFill flip="none" rotWithShape="1">
            <a:gsLst>
              <a:gs pos="0">
                <a:srgbClr val="008751">
                  <a:shade val="30000"/>
                  <a:satMod val="115000"/>
                </a:srgbClr>
              </a:gs>
              <a:gs pos="50000">
                <a:srgbClr val="008751">
                  <a:shade val="67500"/>
                  <a:satMod val="115000"/>
                </a:srgbClr>
              </a:gs>
              <a:gs pos="100000">
                <a:srgbClr val="00875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8"/>
          <p:cNvSpPr/>
          <p:nvPr/>
        </p:nvSpPr>
        <p:spPr>
          <a:xfrm rot="60000">
            <a:off x="364485" y="375363"/>
            <a:ext cx="43078400" cy="7215653"/>
          </a:xfrm>
          <a:custGeom>
            <a:avLst/>
            <a:gdLst>
              <a:gd name="connsiteX0" fmla="*/ 0 w 49377600"/>
              <a:gd name="connsiteY0" fmla="*/ 0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0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7801238 h 32918400"/>
              <a:gd name="connsiteX4" fmla="*/ 0 w 49377600"/>
              <a:gd name="connsiteY4" fmla="*/ 7354957 h 32918400"/>
              <a:gd name="connsiteX0" fmla="*/ 0 w 49377600"/>
              <a:gd name="connsiteY0" fmla="*/ 7354957 h 7801238"/>
              <a:gd name="connsiteX1" fmla="*/ 49377600 w 49377600"/>
              <a:gd name="connsiteY1" fmla="*/ 0 h 7801238"/>
              <a:gd name="connsiteX2" fmla="*/ 49337843 w 49377600"/>
              <a:gd name="connsiteY2" fmla="*/ 100792 h 7801238"/>
              <a:gd name="connsiteX3" fmla="*/ 0 w 49377600"/>
              <a:gd name="connsiteY3" fmla="*/ 7801238 h 7801238"/>
              <a:gd name="connsiteX4" fmla="*/ 0 w 49377600"/>
              <a:gd name="connsiteY4" fmla="*/ 7354957 h 7801238"/>
              <a:gd name="connsiteX0" fmla="*/ 0 w 49377600"/>
              <a:gd name="connsiteY0" fmla="*/ 7354957 h 7801238"/>
              <a:gd name="connsiteX1" fmla="*/ 49377600 w 49377600"/>
              <a:gd name="connsiteY1" fmla="*/ 0 h 7801238"/>
              <a:gd name="connsiteX2" fmla="*/ 49337843 w 49377600"/>
              <a:gd name="connsiteY2" fmla="*/ 100792 h 7801238"/>
              <a:gd name="connsiteX3" fmla="*/ 0 w 49377600"/>
              <a:gd name="connsiteY3" fmla="*/ 7801238 h 7801238"/>
              <a:gd name="connsiteX4" fmla="*/ 0 w 49377600"/>
              <a:gd name="connsiteY4" fmla="*/ 7354957 h 7801238"/>
              <a:gd name="connsiteX0" fmla="*/ 39757 w 49417357"/>
              <a:gd name="connsiteY0" fmla="*/ 7354957 h 7357758"/>
              <a:gd name="connsiteX1" fmla="*/ 49417357 w 49417357"/>
              <a:gd name="connsiteY1" fmla="*/ 0 h 7357758"/>
              <a:gd name="connsiteX2" fmla="*/ 49377600 w 49417357"/>
              <a:gd name="connsiteY2" fmla="*/ 100792 h 7357758"/>
              <a:gd name="connsiteX3" fmla="*/ 0 w 49417357"/>
              <a:gd name="connsiteY3" fmla="*/ 7357758 h 7357758"/>
              <a:gd name="connsiteX4" fmla="*/ 39757 w 49417357"/>
              <a:gd name="connsiteY4" fmla="*/ 7354957 h 7357758"/>
              <a:gd name="connsiteX0" fmla="*/ 39757 w 49417357"/>
              <a:gd name="connsiteY0" fmla="*/ 7354957 h 7357758"/>
              <a:gd name="connsiteX1" fmla="*/ 49417357 w 49417357"/>
              <a:gd name="connsiteY1" fmla="*/ 0 h 7357758"/>
              <a:gd name="connsiteX2" fmla="*/ 49377600 w 49417357"/>
              <a:gd name="connsiteY2" fmla="*/ 100792 h 7357758"/>
              <a:gd name="connsiteX3" fmla="*/ 0 w 49417357"/>
              <a:gd name="connsiteY3" fmla="*/ 7357758 h 7357758"/>
              <a:gd name="connsiteX4" fmla="*/ 39757 w 49417357"/>
              <a:gd name="connsiteY4" fmla="*/ 7354957 h 7357758"/>
              <a:gd name="connsiteX0" fmla="*/ 39757 w 49377600"/>
              <a:gd name="connsiteY0" fmla="*/ 7254165 h 7256966"/>
              <a:gd name="connsiteX1" fmla="*/ 49330270 w 49377600"/>
              <a:gd name="connsiteY1" fmla="*/ 119988 h 7256966"/>
              <a:gd name="connsiteX2" fmla="*/ 49377600 w 49377600"/>
              <a:gd name="connsiteY2" fmla="*/ 0 h 7256966"/>
              <a:gd name="connsiteX3" fmla="*/ 0 w 49377600"/>
              <a:gd name="connsiteY3" fmla="*/ 7256966 h 7256966"/>
              <a:gd name="connsiteX4" fmla="*/ 39757 w 49377600"/>
              <a:gd name="connsiteY4" fmla="*/ 7254165 h 7256966"/>
              <a:gd name="connsiteX0" fmla="*/ 39757 w 49413886"/>
              <a:gd name="connsiteY0" fmla="*/ 7305680 h 7308481"/>
              <a:gd name="connsiteX1" fmla="*/ 49330270 w 49413886"/>
              <a:gd name="connsiteY1" fmla="*/ 171503 h 7308481"/>
              <a:gd name="connsiteX2" fmla="*/ 49413886 w 49413886"/>
              <a:gd name="connsiteY2" fmla="*/ 0 h 7308481"/>
              <a:gd name="connsiteX3" fmla="*/ 0 w 49413886"/>
              <a:gd name="connsiteY3" fmla="*/ 7308481 h 7308481"/>
              <a:gd name="connsiteX4" fmla="*/ 39757 w 49413886"/>
              <a:gd name="connsiteY4" fmla="*/ 7305680 h 7308481"/>
              <a:gd name="connsiteX0" fmla="*/ 39757 w 49413886"/>
              <a:gd name="connsiteY0" fmla="*/ 7314481 h 7317282"/>
              <a:gd name="connsiteX1" fmla="*/ 49410101 w 49413886"/>
              <a:gd name="connsiteY1" fmla="*/ 0 h 7317282"/>
              <a:gd name="connsiteX2" fmla="*/ 49413886 w 49413886"/>
              <a:gd name="connsiteY2" fmla="*/ 8801 h 7317282"/>
              <a:gd name="connsiteX3" fmla="*/ 0 w 49413886"/>
              <a:gd name="connsiteY3" fmla="*/ 7317282 h 7317282"/>
              <a:gd name="connsiteX4" fmla="*/ 39757 w 49413886"/>
              <a:gd name="connsiteY4" fmla="*/ 7314481 h 7317282"/>
              <a:gd name="connsiteX0" fmla="*/ 39757 w 49413886"/>
              <a:gd name="connsiteY0" fmla="*/ 7314481 h 7317282"/>
              <a:gd name="connsiteX1" fmla="*/ 49410101 w 49413886"/>
              <a:gd name="connsiteY1" fmla="*/ 0 h 7317282"/>
              <a:gd name="connsiteX2" fmla="*/ 49413886 w 49413886"/>
              <a:gd name="connsiteY2" fmla="*/ 8801 h 7317282"/>
              <a:gd name="connsiteX3" fmla="*/ 0 w 49413886"/>
              <a:gd name="connsiteY3" fmla="*/ 7317282 h 7317282"/>
              <a:gd name="connsiteX4" fmla="*/ 39757 w 49413886"/>
              <a:gd name="connsiteY4" fmla="*/ 7314481 h 7317282"/>
              <a:gd name="connsiteX0" fmla="*/ 39757 w 49413886"/>
              <a:gd name="connsiteY0" fmla="*/ 7314481 h 7317282"/>
              <a:gd name="connsiteX1" fmla="*/ 49410101 w 49413886"/>
              <a:gd name="connsiteY1" fmla="*/ 0 h 7317282"/>
              <a:gd name="connsiteX2" fmla="*/ 49413886 w 49413886"/>
              <a:gd name="connsiteY2" fmla="*/ 8801 h 7317282"/>
              <a:gd name="connsiteX3" fmla="*/ 0 w 49413886"/>
              <a:gd name="connsiteY3" fmla="*/ 7317282 h 7317282"/>
              <a:gd name="connsiteX4" fmla="*/ 39757 w 49413886"/>
              <a:gd name="connsiteY4" fmla="*/ 7314481 h 7317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3886" h="7317282">
                <a:moveTo>
                  <a:pt x="39757" y="7314481"/>
                </a:moveTo>
                <a:cubicBezTo>
                  <a:pt x="437322" y="887177"/>
                  <a:pt x="47919933" y="6736582"/>
                  <a:pt x="49410101" y="0"/>
                </a:cubicBezTo>
                <a:lnTo>
                  <a:pt x="49413886" y="8801"/>
                </a:lnTo>
                <a:cubicBezTo>
                  <a:pt x="48592252" y="7091060"/>
                  <a:pt x="2570921" y="1686416"/>
                  <a:pt x="0" y="7317282"/>
                </a:cubicBezTo>
                <a:lnTo>
                  <a:pt x="39757" y="731448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6" name="Picture 1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2937" y="-3429000"/>
            <a:ext cx="5372383" cy="3376451"/>
          </a:xfrm>
          <a:prstGeom prst="rect">
            <a:avLst/>
          </a:prstGeom>
        </p:spPr>
      </p:pic>
      <p:grpSp>
        <p:nvGrpSpPr>
          <p:cNvPr id="152" name="Group 151"/>
          <p:cNvGrpSpPr/>
          <p:nvPr/>
        </p:nvGrpSpPr>
        <p:grpSpPr>
          <a:xfrm>
            <a:off x="33951333" y="29337000"/>
            <a:ext cx="9211734" cy="2675060"/>
            <a:chOff x="33595733" y="29337000"/>
            <a:chExt cx="9211734" cy="2675060"/>
          </a:xfrm>
        </p:grpSpPr>
        <p:sp>
          <p:nvSpPr>
            <p:cNvPr id="117" name="Rectangle 116"/>
            <p:cNvSpPr/>
            <p:nvPr/>
          </p:nvSpPr>
          <p:spPr>
            <a:xfrm>
              <a:off x="33595733" y="29337000"/>
              <a:ext cx="9211733" cy="25738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8" name="Picture 1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825975" y="29337000"/>
              <a:ext cx="8981492" cy="2675060"/>
            </a:xfrm>
            <a:prstGeom prst="rect">
              <a:avLst/>
            </a:prstGeom>
          </p:spPr>
        </p:pic>
      </p:grpSp>
      <p:sp>
        <p:nvSpPr>
          <p:cNvPr id="119" name="TextBox 118"/>
          <p:cNvSpPr txBox="1"/>
          <p:nvPr/>
        </p:nvSpPr>
        <p:spPr>
          <a:xfrm>
            <a:off x="618067" y="7523500"/>
            <a:ext cx="9518227" cy="8402300"/>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a:p>
            <a:pPr lvl="0"/>
            <a:r>
              <a:rPr lang="en-US" sz="36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a:p>
            <a:endParaRPr lang="en-US" sz="4000" dirty="0">
              <a:solidFill>
                <a:schemeClr val="bg1"/>
              </a:solidFill>
              <a:latin typeface="+mj-lt"/>
              <a:cs typeface="Times New Roman" pitchFamily="18" charset="0"/>
            </a:endParaRPr>
          </a:p>
        </p:txBody>
      </p:sp>
      <p:sp>
        <p:nvSpPr>
          <p:cNvPr id="120" name="TextBox 119"/>
          <p:cNvSpPr txBox="1"/>
          <p:nvPr/>
        </p:nvSpPr>
        <p:spPr>
          <a:xfrm>
            <a:off x="621632" y="22555200"/>
            <a:ext cx="7866303" cy="646331"/>
          </a:xfrm>
          <a:prstGeom prst="rect">
            <a:avLst/>
          </a:prstGeom>
          <a:noFill/>
        </p:spPr>
        <p:txBody>
          <a:bodyPr wrap="square" rtlCol="0">
            <a:spAutoFit/>
          </a:bodyPr>
          <a:lstStyle/>
          <a:p>
            <a:pPr lvl="0"/>
            <a:r>
              <a:rPr lang="en-US" sz="3600" b="1" dirty="0" smtClean="0">
                <a:solidFill>
                  <a:srgbClr val="DEF2D6"/>
                </a:solidFill>
                <a:latin typeface="+mj-lt"/>
                <a:cs typeface="Times New Roman" pitchFamily="18" charset="0"/>
              </a:rPr>
              <a:t>Step 1</a:t>
            </a:r>
            <a:endParaRPr lang="en-US" sz="3600" dirty="0">
              <a:solidFill>
                <a:srgbClr val="DEF2D6"/>
              </a:solidFill>
              <a:latin typeface="+mj-lt"/>
              <a:cs typeface="Times New Roman" pitchFamily="18" charset="0"/>
            </a:endParaRPr>
          </a:p>
        </p:txBody>
      </p:sp>
      <p:sp>
        <p:nvSpPr>
          <p:cNvPr id="121" name="TextBox 120"/>
          <p:cNvSpPr txBox="1"/>
          <p:nvPr/>
        </p:nvSpPr>
        <p:spPr>
          <a:xfrm>
            <a:off x="618067" y="23184432"/>
            <a:ext cx="9518227" cy="3970318"/>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solidFill>
                  <a:schemeClr val="bg1"/>
                </a:solidFill>
                <a:latin typeface="+mj-lt"/>
                <a:cs typeface="Times New Roman" pitchFamily="18" charset="0"/>
              </a:rPr>
              <a:t>Your Text Goes Here</a:t>
            </a:r>
          </a:p>
          <a:p>
            <a:pPr marL="571500" lvl="0" indent="-571500">
              <a:buFont typeface="Arial" pitchFamily="34" charset="0"/>
              <a:buChar char="•"/>
            </a:pPr>
            <a:r>
              <a:rPr lang="en-US" sz="3600" dirty="0" smtClean="0">
                <a:solidFill>
                  <a:schemeClr val="bg1"/>
                </a:solidFill>
                <a:latin typeface="+mj-lt"/>
                <a:cs typeface="Times New Roman" pitchFamily="18" charset="0"/>
              </a:rPr>
              <a:t>You can change the text</a:t>
            </a:r>
          </a:p>
          <a:p>
            <a:pPr marL="571500" lvl="0" indent="-571500">
              <a:buFont typeface="Arial" pitchFamily="34" charset="0"/>
              <a:buChar char="•"/>
            </a:pPr>
            <a:r>
              <a:rPr lang="en-US" sz="3600" dirty="0" smtClean="0">
                <a:solidFill>
                  <a:schemeClr val="bg1"/>
                </a:solidFill>
                <a:latin typeface="+mj-lt"/>
                <a:cs typeface="Times New Roman" pitchFamily="18" charset="0"/>
              </a:rPr>
              <a:t>You can also move the pictures</a:t>
            </a:r>
            <a:endParaRPr lang="en-US" sz="3600" dirty="0">
              <a:solidFill>
                <a:schemeClr val="bg1"/>
              </a:solidFill>
              <a:latin typeface="+mj-lt"/>
              <a:cs typeface="Times New Roman" pitchFamily="18" charset="0"/>
            </a:endParaRPr>
          </a:p>
        </p:txBody>
      </p:sp>
      <p:sp>
        <p:nvSpPr>
          <p:cNvPr id="122" name="TextBox 121"/>
          <p:cNvSpPr txBox="1"/>
          <p:nvPr/>
        </p:nvSpPr>
        <p:spPr>
          <a:xfrm>
            <a:off x="618067" y="16995159"/>
            <a:ext cx="9518227" cy="5078313"/>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p:txBody>
      </p:sp>
      <p:sp>
        <p:nvSpPr>
          <p:cNvPr id="123" name="TextBox 122"/>
          <p:cNvSpPr txBox="1"/>
          <p:nvPr/>
        </p:nvSpPr>
        <p:spPr>
          <a:xfrm>
            <a:off x="11596508" y="7241780"/>
            <a:ext cx="9518227" cy="5139869"/>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Your </a:t>
            </a:r>
            <a:r>
              <a:rPr lang="en-US" sz="3600" dirty="0">
                <a:solidFill>
                  <a:schemeClr val="bg1"/>
                </a:solidFill>
                <a:latin typeface="+mj-lt"/>
                <a:cs typeface="Times New Roman" pitchFamily="18" charset="0"/>
              </a:rPr>
              <a:t>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a:p>
            <a:endParaRPr lang="en-US" sz="4000" dirty="0">
              <a:solidFill>
                <a:schemeClr val="bg1"/>
              </a:solidFill>
              <a:latin typeface="+mj-lt"/>
              <a:cs typeface="Times New Roman" pitchFamily="18" charset="0"/>
            </a:endParaRPr>
          </a:p>
        </p:txBody>
      </p:sp>
      <p:sp>
        <p:nvSpPr>
          <p:cNvPr id="124" name="TextBox 123"/>
          <p:cNvSpPr txBox="1"/>
          <p:nvPr/>
        </p:nvSpPr>
        <p:spPr>
          <a:xfrm>
            <a:off x="11596508" y="11866225"/>
            <a:ext cx="9518227" cy="3970318"/>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solidFill>
                  <a:schemeClr val="bg1"/>
                </a:solidFill>
                <a:latin typeface="+mj-lt"/>
                <a:cs typeface="Times New Roman" pitchFamily="18" charset="0"/>
              </a:rPr>
              <a:t>Your Text Goes Here</a:t>
            </a:r>
          </a:p>
          <a:p>
            <a:pPr marL="571500" lvl="0" indent="-571500">
              <a:buFont typeface="Arial" pitchFamily="34" charset="0"/>
              <a:buChar char="•"/>
            </a:pPr>
            <a:r>
              <a:rPr lang="en-US" sz="3600" dirty="0" smtClean="0">
                <a:solidFill>
                  <a:schemeClr val="bg1"/>
                </a:solidFill>
                <a:latin typeface="+mj-lt"/>
                <a:cs typeface="Times New Roman" pitchFamily="18" charset="0"/>
              </a:rPr>
              <a:t>You can change the text</a:t>
            </a:r>
          </a:p>
          <a:p>
            <a:pPr marL="571500" lvl="0" indent="-571500">
              <a:buFont typeface="Arial" pitchFamily="34" charset="0"/>
              <a:buChar char="•"/>
            </a:pPr>
            <a:r>
              <a:rPr lang="en-US" sz="3600" dirty="0" smtClean="0">
                <a:solidFill>
                  <a:schemeClr val="bg1"/>
                </a:solidFill>
                <a:latin typeface="+mj-lt"/>
                <a:cs typeface="Times New Roman" pitchFamily="18" charset="0"/>
              </a:rPr>
              <a:t>You can also move the pictures</a:t>
            </a:r>
            <a:endParaRPr lang="en-US" sz="4000" dirty="0">
              <a:solidFill>
                <a:schemeClr val="bg1"/>
              </a:solidFill>
              <a:latin typeface="+mj-lt"/>
              <a:cs typeface="Times New Roman" pitchFamily="18" charset="0"/>
            </a:endParaRPr>
          </a:p>
        </p:txBody>
      </p:sp>
      <p:sp>
        <p:nvSpPr>
          <p:cNvPr id="125" name="Rounded Rectangle 124"/>
          <p:cNvSpPr/>
          <p:nvPr/>
        </p:nvSpPr>
        <p:spPr>
          <a:xfrm>
            <a:off x="22013333" y="8715652"/>
            <a:ext cx="10092267" cy="7114593"/>
          </a:xfrm>
          <a:prstGeom prst="roundRect">
            <a:avLst>
              <a:gd name="adj" fmla="val 8296"/>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p:cNvSpPr txBox="1"/>
          <p:nvPr/>
        </p:nvSpPr>
        <p:spPr>
          <a:xfrm>
            <a:off x="11582400" y="24109428"/>
            <a:ext cx="9518227" cy="3416320"/>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chemeClr val="bg1"/>
                </a:solidFill>
                <a:latin typeface="+mj-lt"/>
                <a:cs typeface="Times New Roman" pitchFamily="18" charset="0"/>
              </a:rPr>
              <a:t>Your Text Goes Here. You can change the size, </a:t>
            </a:r>
            <a:endParaRPr lang="en-US" sz="4000" dirty="0">
              <a:solidFill>
                <a:schemeClr val="bg1"/>
              </a:solidFill>
              <a:latin typeface="+mj-lt"/>
              <a:cs typeface="Times New Roman" pitchFamily="18" charset="0"/>
            </a:endParaRPr>
          </a:p>
        </p:txBody>
      </p:sp>
      <p:graphicFrame>
        <p:nvGraphicFramePr>
          <p:cNvPr id="127" name="Chart 126"/>
          <p:cNvGraphicFramePr/>
          <p:nvPr>
            <p:extLst>
              <p:ext uri="{D42A27DB-BD31-4B8C-83A1-F6EECF244321}">
                <p14:modId xmlns:p14="http://schemas.microsoft.com/office/powerpoint/2010/main" val="2468238437"/>
              </p:ext>
            </p:extLst>
          </p:nvPr>
        </p:nvGraphicFramePr>
        <p:xfrm>
          <a:off x="21945600" y="8755601"/>
          <a:ext cx="6091327" cy="39441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8" name="Chart 127"/>
          <p:cNvGraphicFramePr/>
          <p:nvPr>
            <p:extLst>
              <p:ext uri="{D42A27DB-BD31-4B8C-83A1-F6EECF244321}">
                <p14:modId xmlns:p14="http://schemas.microsoft.com/office/powerpoint/2010/main" val="3423577060"/>
              </p:ext>
            </p:extLst>
          </p:nvPr>
        </p:nvGraphicFramePr>
        <p:xfrm>
          <a:off x="25423301" y="11960737"/>
          <a:ext cx="6639697" cy="3944100"/>
        </p:xfrm>
        <a:graphic>
          <a:graphicData uri="http://schemas.openxmlformats.org/drawingml/2006/chart">
            <c:chart xmlns:c="http://schemas.openxmlformats.org/drawingml/2006/chart" xmlns:r="http://schemas.openxmlformats.org/officeDocument/2006/relationships" r:id="rId5"/>
          </a:graphicData>
        </a:graphic>
      </p:graphicFrame>
      <p:sp>
        <p:nvSpPr>
          <p:cNvPr id="129" name="TextBox 128"/>
          <p:cNvSpPr txBox="1"/>
          <p:nvPr/>
        </p:nvSpPr>
        <p:spPr>
          <a:xfrm>
            <a:off x="22241489" y="7241780"/>
            <a:ext cx="9518227" cy="1200329"/>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a:t>
            </a:r>
            <a:endParaRPr lang="en-US" sz="4000" dirty="0">
              <a:solidFill>
                <a:schemeClr val="bg1"/>
              </a:solidFill>
              <a:latin typeface="+mj-lt"/>
              <a:cs typeface="Times New Roman" pitchFamily="18" charset="0"/>
            </a:endParaRPr>
          </a:p>
        </p:txBody>
      </p:sp>
      <p:sp>
        <p:nvSpPr>
          <p:cNvPr id="130" name="TextBox 129"/>
          <p:cNvSpPr txBox="1"/>
          <p:nvPr/>
        </p:nvSpPr>
        <p:spPr>
          <a:xfrm>
            <a:off x="22241488" y="16215457"/>
            <a:ext cx="9518227" cy="3970318"/>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solidFill>
                  <a:schemeClr val="bg1"/>
                </a:solidFill>
                <a:latin typeface="+mj-lt"/>
                <a:cs typeface="Times New Roman" pitchFamily="18" charset="0"/>
              </a:rPr>
              <a:t>Your Text Goes Here</a:t>
            </a:r>
          </a:p>
          <a:p>
            <a:pPr marL="571500" lvl="0" indent="-571500">
              <a:buFont typeface="Arial" pitchFamily="34" charset="0"/>
              <a:buChar char="•"/>
            </a:pPr>
            <a:r>
              <a:rPr lang="en-US" sz="3600" dirty="0" smtClean="0">
                <a:solidFill>
                  <a:schemeClr val="bg1"/>
                </a:solidFill>
                <a:latin typeface="+mj-lt"/>
                <a:cs typeface="Times New Roman" pitchFamily="18" charset="0"/>
              </a:rPr>
              <a:t>You can change the text</a:t>
            </a:r>
          </a:p>
          <a:p>
            <a:pPr marL="571500" lvl="0" indent="-571500">
              <a:buFont typeface="Arial" pitchFamily="34" charset="0"/>
              <a:buChar char="•"/>
            </a:pPr>
            <a:r>
              <a:rPr lang="en-US" sz="3600" dirty="0" smtClean="0">
                <a:solidFill>
                  <a:schemeClr val="bg1"/>
                </a:solidFill>
                <a:latin typeface="+mj-lt"/>
                <a:cs typeface="Times New Roman" pitchFamily="18" charset="0"/>
              </a:rPr>
              <a:t>You can also move the pictures</a:t>
            </a:r>
            <a:endParaRPr lang="en-US" sz="4000" dirty="0">
              <a:solidFill>
                <a:schemeClr val="bg1"/>
              </a:solidFill>
              <a:latin typeface="+mj-lt"/>
              <a:cs typeface="Times New Roman" pitchFamily="18" charset="0"/>
            </a:endParaRPr>
          </a:p>
        </p:txBody>
      </p:sp>
      <p:sp>
        <p:nvSpPr>
          <p:cNvPr id="131" name="TextBox 130"/>
          <p:cNvSpPr txBox="1"/>
          <p:nvPr/>
        </p:nvSpPr>
        <p:spPr>
          <a:xfrm>
            <a:off x="22216533" y="20755822"/>
            <a:ext cx="9518227" cy="5139869"/>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Your </a:t>
            </a:r>
            <a:r>
              <a:rPr lang="en-US" sz="3600" dirty="0">
                <a:solidFill>
                  <a:schemeClr val="bg1"/>
                </a:solidFill>
                <a:latin typeface="+mj-lt"/>
                <a:cs typeface="Times New Roman" pitchFamily="18" charset="0"/>
              </a:rPr>
              <a:t>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a:p>
            <a:endParaRPr lang="en-US" sz="4000" dirty="0">
              <a:solidFill>
                <a:schemeClr val="bg1"/>
              </a:solidFill>
              <a:latin typeface="+mj-lt"/>
              <a:cs typeface="Times New Roman" pitchFamily="18" charset="0"/>
            </a:endParaRPr>
          </a:p>
        </p:txBody>
      </p:sp>
      <p:sp>
        <p:nvSpPr>
          <p:cNvPr id="132" name="TextBox 131"/>
          <p:cNvSpPr txBox="1"/>
          <p:nvPr/>
        </p:nvSpPr>
        <p:spPr>
          <a:xfrm>
            <a:off x="22216533" y="25407878"/>
            <a:ext cx="9518227" cy="2862322"/>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Your </a:t>
            </a:r>
            <a:r>
              <a:rPr lang="en-US" sz="3600" dirty="0">
                <a:solidFill>
                  <a:schemeClr val="bg1"/>
                </a:solidFill>
                <a:latin typeface="+mj-lt"/>
                <a:cs typeface="Times New Roman" pitchFamily="18" charset="0"/>
              </a:rPr>
              <a:t>Text Goes Here. You can change the size, font, and content of this text. </a:t>
            </a:r>
            <a:endParaRPr lang="en-US" sz="4000" dirty="0">
              <a:solidFill>
                <a:schemeClr val="bg1"/>
              </a:solidFill>
              <a:latin typeface="+mj-lt"/>
              <a:cs typeface="Times New Roman" pitchFamily="18" charset="0"/>
            </a:endParaRPr>
          </a:p>
        </p:txBody>
      </p:sp>
      <p:sp>
        <p:nvSpPr>
          <p:cNvPr id="133" name="TextBox 132"/>
          <p:cNvSpPr txBox="1"/>
          <p:nvPr/>
        </p:nvSpPr>
        <p:spPr>
          <a:xfrm>
            <a:off x="33738820" y="7157785"/>
            <a:ext cx="9518227" cy="8402300"/>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a:p>
            <a:pPr lvl="0"/>
            <a:r>
              <a:rPr lang="en-US" sz="36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a:p>
            <a:endParaRPr lang="en-US" sz="4000" dirty="0">
              <a:solidFill>
                <a:schemeClr val="bg1"/>
              </a:solidFill>
              <a:latin typeface="+mj-lt"/>
              <a:cs typeface="Times New Roman" pitchFamily="18" charset="0"/>
            </a:endParaRPr>
          </a:p>
        </p:txBody>
      </p:sp>
      <p:sp>
        <p:nvSpPr>
          <p:cNvPr id="134" name="TextBox 133"/>
          <p:cNvSpPr txBox="1"/>
          <p:nvPr/>
        </p:nvSpPr>
        <p:spPr>
          <a:xfrm>
            <a:off x="33738820" y="15827652"/>
            <a:ext cx="9518227" cy="5078313"/>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p:txBody>
      </p:sp>
      <p:sp>
        <p:nvSpPr>
          <p:cNvPr id="135" name="TextBox 134"/>
          <p:cNvSpPr txBox="1"/>
          <p:nvPr/>
        </p:nvSpPr>
        <p:spPr>
          <a:xfrm>
            <a:off x="33738820" y="21583048"/>
            <a:ext cx="9518227" cy="3108543"/>
          </a:xfrm>
          <a:prstGeom prst="rect">
            <a:avLst/>
          </a:prstGeom>
          <a:noFill/>
        </p:spPr>
        <p:txBody>
          <a:bodyPr wrap="square" rtlCol="0">
            <a:spAutoFit/>
          </a:bodyPr>
          <a:lstStyle/>
          <a:p>
            <a:pPr lvl="0"/>
            <a:r>
              <a:rPr lang="en-US" sz="28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8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200" dirty="0">
              <a:solidFill>
                <a:schemeClr val="bg1"/>
              </a:solidFill>
              <a:latin typeface="+mj-lt"/>
              <a:cs typeface="Times New Roman" pitchFamily="18" charset="0"/>
            </a:endParaRPr>
          </a:p>
        </p:txBody>
      </p:sp>
      <p:sp>
        <p:nvSpPr>
          <p:cNvPr id="136" name="TextBox 135"/>
          <p:cNvSpPr txBox="1"/>
          <p:nvPr/>
        </p:nvSpPr>
        <p:spPr>
          <a:xfrm>
            <a:off x="11626788" y="18577123"/>
            <a:ext cx="7866303" cy="646331"/>
          </a:xfrm>
          <a:prstGeom prst="rect">
            <a:avLst/>
          </a:prstGeom>
          <a:noFill/>
        </p:spPr>
        <p:txBody>
          <a:bodyPr wrap="square" rtlCol="0">
            <a:spAutoFit/>
          </a:bodyPr>
          <a:lstStyle/>
          <a:p>
            <a:pPr lvl="0"/>
            <a:r>
              <a:rPr lang="en-US" sz="3600" b="1" dirty="0" smtClean="0">
                <a:solidFill>
                  <a:srgbClr val="DEF2D6"/>
                </a:solidFill>
                <a:latin typeface="+mj-lt"/>
                <a:cs typeface="Times New Roman" pitchFamily="18" charset="0"/>
              </a:rPr>
              <a:t>Participants</a:t>
            </a:r>
            <a:endParaRPr lang="en-US" sz="3600" b="1" dirty="0">
              <a:solidFill>
                <a:srgbClr val="DEF2D6"/>
              </a:solidFill>
              <a:latin typeface="+mj-lt"/>
              <a:cs typeface="Times New Roman" pitchFamily="18" charset="0"/>
            </a:endParaRPr>
          </a:p>
        </p:txBody>
      </p:sp>
      <p:sp>
        <p:nvSpPr>
          <p:cNvPr id="137" name="TextBox 136"/>
          <p:cNvSpPr txBox="1"/>
          <p:nvPr/>
        </p:nvSpPr>
        <p:spPr>
          <a:xfrm>
            <a:off x="33729584" y="15112092"/>
            <a:ext cx="7866303" cy="646331"/>
          </a:xfrm>
          <a:prstGeom prst="rect">
            <a:avLst/>
          </a:prstGeom>
          <a:noFill/>
        </p:spPr>
        <p:txBody>
          <a:bodyPr wrap="square" rtlCol="0">
            <a:spAutoFit/>
          </a:bodyPr>
          <a:lstStyle/>
          <a:p>
            <a:pPr lvl="0"/>
            <a:r>
              <a:rPr lang="en-US" sz="3600" b="1" dirty="0" smtClean="0">
                <a:solidFill>
                  <a:srgbClr val="DEF2D6"/>
                </a:solidFill>
                <a:latin typeface="+mj-lt"/>
                <a:cs typeface="Times New Roman" pitchFamily="18" charset="0"/>
              </a:rPr>
              <a:t>Limitations</a:t>
            </a:r>
            <a:endParaRPr lang="en-US" sz="3600" b="1" dirty="0">
              <a:solidFill>
                <a:srgbClr val="DEF2D6"/>
              </a:solidFill>
              <a:latin typeface="+mj-lt"/>
              <a:cs typeface="Times New Roman" pitchFamily="18" charset="0"/>
            </a:endParaRPr>
          </a:p>
        </p:txBody>
      </p:sp>
      <p:sp>
        <p:nvSpPr>
          <p:cNvPr id="138" name="TextBox 137"/>
          <p:cNvSpPr txBox="1"/>
          <p:nvPr/>
        </p:nvSpPr>
        <p:spPr>
          <a:xfrm>
            <a:off x="33729584" y="20953816"/>
            <a:ext cx="7866303" cy="646331"/>
          </a:xfrm>
          <a:prstGeom prst="rect">
            <a:avLst/>
          </a:prstGeom>
          <a:noFill/>
        </p:spPr>
        <p:txBody>
          <a:bodyPr wrap="square" rtlCol="0">
            <a:spAutoFit/>
          </a:bodyPr>
          <a:lstStyle/>
          <a:p>
            <a:pPr lvl="0"/>
            <a:r>
              <a:rPr lang="en-US" sz="3600" b="1" dirty="0" smtClean="0">
                <a:solidFill>
                  <a:srgbClr val="DEF2D6"/>
                </a:solidFill>
                <a:latin typeface="+mj-lt"/>
                <a:cs typeface="Times New Roman" pitchFamily="18" charset="0"/>
              </a:rPr>
              <a:t>References</a:t>
            </a:r>
            <a:endParaRPr lang="en-US" sz="3600" b="1" dirty="0">
              <a:solidFill>
                <a:srgbClr val="DEF2D6"/>
              </a:solidFill>
              <a:latin typeface="+mj-lt"/>
              <a:cs typeface="Times New Roman" pitchFamily="18" charset="0"/>
            </a:endParaRPr>
          </a:p>
        </p:txBody>
      </p:sp>
      <p:sp>
        <p:nvSpPr>
          <p:cNvPr id="139" name="TextBox 138"/>
          <p:cNvSpPr txBox="1"/>
          <p:nvPr/>
        </p:nvSpPr>
        <p:spPr>
          <a:xfrm>
            <a:off x="618067" y="6620688"/>
            <a:ext cx="7866303" cy="923330"/>
          </a:xfrm>
          <a:prstGeom prst="rect">
            <a:avLst/>
          </a:prstGeom>
          <a:noFill/>
        </p:spPr>
        <p:txBody>
          <a:bodyPr wrap="square" rtlCol="0">
            <a:spAutoFit/>
          </a:bodyPr>
          <a:lstStyle/>
          <a:p>
            <a:pPr lvl="0"/>
            <a:r>
              <a:rPr lang="en-US" sz="5400" b="1" u="sng" dirty="0" smtClean="0">
                <a:solidFill>
                  <a:schemeClr val="bg1"/>
                </a:solidFill>
                <a:effectLst>
                  <a:outerShdw blurRad="38100" dist="38100" dir="2700000" algn="tl">
                    <a:srgbClr val="000000">
                      <a:alpha val="43137"/>
                    </a:srgbClr>
                  </a:outerShdw>
                </a:effectLst>
                <a:latin typeface="+mj-lt"/>
                <a:cs typeface="Times New Roman" pitchFamily="18" charset="0"/>
              </a:rPr>
              <a:t>Abstract</a:t>
            </a:r>
            <a:endParaRPr lang="en-US" sz="54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140" name="TextBox 139"/>
          <p:cNvSpPr txBox="1"/>
          <p:nvPr/>
        </p:nvSpPr>
        <p:spPr>
          <a:xfrm>
            <a:off x="618067" y="16166321"/>
            <a:ext cx="7866303" cy="923330"/>
          </a:xfrm>
          <a:prstGeom prst="rect">
            <a:avLst/>
          </a:prstGeom>
          <a:noFill/>
        </p:spPr>
        <p:txBody>
          <a:bodyPr wrap="square" rtlCol="0">
            <a:spAutoFit/>
          </a:bodyPr>
          <a:lstStyle/>
          <a:p>
            <a:pPr lvl="0"/>
            <a:r>
              <a:rPr lang="en-US" sz="5400" b="1" u="sng" dirty="0" smtClean="0">
                <a:solidFill>
                  <a:schemeClr val="bg1"/>
                </a:solidFill>
                <a:effectLst>
                  <a:outerShdw blurRad="38100" dist="38100" dir="2700000" algn="tl">
                    <a:srgbClr val="000000">
                      <a:alpha val="43137"/>
                    </a:srgbClr>
                  </a:outerShdw>
                </a:effectLst>
                <a:latin typeface="+mj-lt"/>
                <a:cs typeface="Times New Roman" pitchFamily="18" charset="0"/>
              </a:rPr>
              <a:t>Introduction</a:t>
            </a:r>
            <a:endParaRPr lang="en-US" sz="54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141" name="TextBox 140"/>
          <p:cNvSpPr txBox="1"/>
          <p:nvPr/>
        </p:nvSpPr>
        <p:spPr>
          <a:xfrm>
            <a:off x="11641048" y="6254973"/>
            <a:ext cx="7866303" cy="923330"/>
          </a:xfrm>
          <a:prstGeom prst="rect">
            <a:avLst/>
          </a:prstGeom>
          <a:noFill/>
        </p:spPr>
        <p:txBody>
          <a:bodyPr wrap="square" rtlCol="0">
            <a:spAutoFit/>
          </a:bodyPr>
          <a:lstStyle/>
          <a:p>
            <a:pPr lvl="0"/>
            <a:r>
              <a:rPr lang="en-US" sz="5400" b="1" u="sng" dirty="0" smtClean="0">
                <a:solidFill>
                  <a:schemeClr val="bg1"/>
                </a:solidFill>
                <a:effectLst>
                  <a:outerShdw blurRad="38100" dist="38100" dir="2700000" algn="tl">
                    <a:srgbClr val="000000">
                      <a:alpha val="43137"/>
                    </a:srgbClr>
                  </a:outerShdw>
                </a:effectLst>
                <a:latin typeface="+mj-lt"/>
                <a:cs typeface="Times New Roman" pitchFamily="18" charset="0"/>
              </a:rPr>
              <a:t>Methods</a:t>
            </a:r>
            <a:endParaRPr lang="en-US" sz="54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142" name="TextBox 141"/>
          <p:cNvSpPr txBox="1"/>
          <p:nvPr/>
        </p:nvSpPr>
        <p:spPr>
          <a:xfrm>
            <a:off x="22266444" y="6254973"/>
            <a:ext cx="7866303" cy="923330"/>
          </a:xfrm>
          <a:prstGeom prst="rect">
            <a:avLst/>
          </a:prstGeom>
          <a:noFill/>
        </p:spPr>
        <p:txBody>
          <a:bodyPr wrap="square" rtlCol="0">
            <a:spAutoFit/>
          </a:bodyPr>
          <a:lstStyle/>
          <a:p>
            <a:pPr lvl="0"/>
            <a:r>
              <a:rPr lang="en-US" sz="5400" b="1" u="sng" dirty="0" smtClean="0">
                <a:solidFill>
                  <a:schemeClr val="bg1"/>
                </a:solidFill>
                <a:effectLst>
                  <a:outerShdw blurRad="38100" dist="38100" dir="2700000" algn="tl">
                    <a:srgbClr val="000000">
                      <a:alpha val="43137"/>
                    </a:srgbClr>
                  </a:outerShdw>
                </a:effectLst>
                <a:latin typeface="+mj-lt"/>
                <a:cs typeface="Times New Roman" pitchFamily="18" charset="0"/>
              </a:rPr>
              <a:t>Results</a:t>
            </a:r>
            <a:endParaRPr lang="en-US" sz="54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143" name="TextBox 142"/>
          <p:cNvSpPr txBox="1"/>
          <p:nvPr/>
        </p:nvSpPr>
        <p:spPr>
          <a:xfrm>
            <a:off x="33738820" y="6254973"/>
            <a:ext cx="7866303" cy="923330"/>
          </a:xfrm>
          <a:prstGeom prst="rect">
            <a:avLst/>
          </a:prstGeom>
          <a:noFill/>
        </p:spPr>
        <p:txBody>
          <a:bodyPr wrap="square" rtlCol="0">
            <a:spAutoFit/>
          </a:bodyPr>
          <a:lstStyle/>
          <a:p>
            <a:pPr lvl="0"/>
            <a:r>
              <a:rPr lang="en-US" sz="5400" b="1" u="sng" dirty="0" smtClean="0">
                <a:solidFill>
                  <a:schemeClr val="bg1"/>
                </a:solidFill>
                <a:effectLst>
                  <a:outerShdw blurRad="38100" dist="38100" dir="2700000" algn="tl">
                    <a:srgbClr val="000000">
                      <a:alpha val="43137"/>
                    </a:srgbClr>
                  </a:outerShdw>
                </a:effectLst>
                <a:latin typeface="+mj-lt"/>
                <a:cs typeface="Times New Roman" pitchFamily="18" charset="0"/>
              </a:rPr>
              <a:t>Conclusion</a:t>
            </a:r>
            <a:endParaRPr lang="en-US" sz="54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144" name="TextBox 143"/>
          <p:cNvSpPr txBox="1"/>
          <p:nvPr/>
        </p:nvSpPr>
        <p:spPr>
          <a:xfrm>
            <a:off x="10634133" y="290523"/>
            <a:ext cx="22622933" cy="1569660"/>
          </a:xfrm>
          <a:prstGeom prst="rect">
            <a:avLst/>
          </a:prstGeom>
          <a:noFill/>
        </p:spPr>
        <p:txBody>
          <a:bodyPr wrap="square" rtlCol="0">
            <a:spAutoFit/>
          </a:bodyPr>
          <a:lstStyle/>
          <a:p>
            <a:pPr algn="ctr"/>
            <a:r>
              <a:rPr lang="en-US" sz="9600" dirty="0" smtClean="0">
                <a:effectLst>
                  <a:outerShdw blurRad="38100" dist="38100" dir="2700000" algn="tl">
                    <a:srgbClr val="000000">
                      <a:alpha val="43137"/>
                    </a:srgbClr>
                  </a:outerShdw>
                </a:effectLst>
              </a:rPr>
              <a:t>Your Poster Title Goes Here</a:t>
            </a:r>
            <a:endParaRPr lang="en-US" sz="9600" dirty="0">
              <a:effectLst>
                <a:outerShdw blurRad="38100" dist="38100" dir="2700000" algn="tl">
                  <a:srgbClr val="000000">
                    <a:alpha val="43137"/>
                  </a:srgbClr>
                </a:outerShdw>
              </a:effectLst>
            </a:endParaRPr>
          </a:p>
        </p:txBody>
      </p:sp>
      <p:sp>
        <p:nvSpPr>
          <p:cNvPr id="145" name="TextBox 144"/>
          <p:cNvSpPr txBox="1"/>
          <p:nvPr/>
        </p:nvSpPr>
        <p:spPr>
          <a:xfrm>
            <a:off x="10634133" y="1830028"/>
            <a:ext cx="22622933" cy="923330"/>
          </a:xfrm>
          <a:prstGeom prst="rect">
            <a:avLst/>
          </a:prstGeom>
          <a:noFill/>
        </p:spPr>
        <p:txBody>
          <a:bodyPr wrap="square" rtlCol="0">
            <a:spAutoFit/>
          </a:bodyPr>
          <a:lstStyle/>
          <a:p>
            <a:pPr algn="ctr"/>
            <a:r>
              <a:rPr lang="en-US" sz="5400" dirty="0" smtClean="0"/>
              <a:t>Author Names Go Here</a:t>
            </a:r>
            <a:endParaRPr lang="en-US" sz="5400" dirty="0"/>
          </a:p>
        </p:txBody>
      </p:sp>
      <p:sp>
        <p:nvSpPr>
          <p:cNvPr id="146" name="TextBox 145"/>
          <p:cNvSpPr txBox="1"/>
          <p:nvPr/>
        </p:nvSpPr>
        <p:spPr>
          <a:xfrm>
            <a:off x="10634133" y="2529640"/>
            <a:ext cx="22622933" cy="923330"/>
          </a:xfrm>
          <a:prstGeom prst="rect">
            <a:avLst/>
          </a:prstGeom>
          <a:noFill/>
        </p:spPr>
        <p:txBody>
          <a:bodyPr wrap="square" rtlCol="0">
            <a:spAutoFit/>
          </a:bodyPr>
          <a:lstStyle/>
          <a:p>
            <a:pPr algn="ctr"/>
            <a:r>
              <a:rPr lang="en-US" sz="5400" dirty="0" smtClean="0"/>
              <a:t>Roosevelt University College of Pharmacy</a:t>
            </a:r>
            <a:endParaRPr lang="en-US" sz="5400" dirty="0"/>
          </a:p>
        </p:txBody>
      </p:sp>
      <p:sp>
        <p:nvSpPr>
          <p:cNvPr id="147" name="Rounded Rectangle 146"/>
          <p:cNvSpPr/>
          <p:nvPr/>
        </p:nvSpPr>
        <p:spPr>
          <a:xfrm>
            <a:off x="347133" y="6507500"/>
            <a:ext cx="10092267" cy="9171733"/>
          </a:xfrm>
          <a:prstGeom prst="roundRect">
            <a:avLst>
              <a:gd name="adj" fmla="val 8296"/>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ounded Rectangle 147"/>
          <p:cNvSpPr/>
          <p:nvPr/>
        </p:nvSpPr>
        <p:spPr>
          <a:xfrm>
            <a:off x="33451800" y="6141784"/>
            <a:ext cx="10092267" cy="22509416"/>
          </a:xfrm>
          <a:prstGeom prst="roundRect">
            <a:avLst>
              <a:gd name="adj" fmla="val 8296"/>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9" name="Picture 1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1444" y="-2700927"/>
            <a:ext cx="8981492" cy="2675060"/>
          </a:xfrm>
          <a:prstGeom prst="rect">
            <a:avLst/>
          </a:prstGeom>
        </p:spPr>
      </p:pic>
      <p:graphicFrame>
        <p:nvGraphicFramePr>
          <p:cNvPr id="150" name="Table 149"/>
          <p:cNvGraphicFramePr>
            <a:graphicFrameLocks noGrp="1" noChangeAspect="1"/>
          </p:cNvGraphicFramePr>
          <p:nvPr>
            <p:extLst>
              <p:ext uri="{D42A27DB-BD31-4B8C-83A1-F6EECF244321}">
                <p14:modId xmlns:p14="http://schemas.microsoft.com/office/powerpoint/2010/main" val="4606506"/>
              </p:ext>
            </p:extLst>
          </p:nvPr>
        </p:nvGraphicFramePr>
        <p:xfrm>
          <a:off x="11658600" y="19735800"/>
          <a:ext cx="9143999" cy="3827634"/>
        </p:xfrm>
        <a:graphic>
          <a:graphicData uri="http://schemas.openxmlformats.org/drawingml/2006/table">
            <a:tbl>
              <a:tblPr firstRow="1" bandRow="1">
                <a:tableStyleId>{5C22544A-7EE6-4342-B048-85BDC9FD1C3A}</a:tableStyleId>
              </a:tblPr>
              <a:tblGrid>
                <a:gridCol w="3495680"/>
                <a:gridCol w="1979551"/>
                <a:gridCol w="1742004"/>
                <a:gridCol w="1926764"/>
              </a:tblGrid>
              <a:tr h="862059">
                <a:tc>
                  <a:txBody>
                    <a:bodyPr/>
                    <a:lstStyle/>
                    <a:p>
                      <a:pPr algn="ctr"/>
                      <a:endParaRPr lang="en-US" sz="2800" dirty="0"/>
                    </a:p>
                  </a:txBody>
                  <a:tcPr anchor="ctr">
                    <a:solidFill>
                      <a:srgbClr val="008751"/>
                    </a:solidFill>
                  </a:tcPr>
                </a:tc>
                <a:tc>
                  <a:txBody>
                    <a:bodyPr/>
                    <a:lstStyle/>
                    <a:p>
                      <a:pPr algn="ctr"/>
                      <a:r>
                        <a:rPr lang="en-US" sz="2800" dirty="0" smtClean="0"/>
                        <a:t>Mean</a:t>
                      </a:r>
                      <a:endParaRPr lang="en-US" sz="2800" dirty="0"/>
                    </a:p>
                  </a:txBody>
                  <a:tcPr anchor="ctr">
                    <a:solidFill>
                      <a:srgbClr val="008751"/>
                    </a:solidFill>
                  </a:tcPr>
                </a:tc>
                <a:tc>
                  <a:txBody>
                    <a:bodyPr/>
                    <a:lstStyle/>
                    <a:p>
                      <a:pPr algn="ctr"/>
                      <a:r>
                        <a:rPr lang="en-US" sz="2800" dirty="0" smtClean="0"/>
                        <a:t>SD</a:t>
                      </a:r>
                      <a:endParaRPr lang="en-US" sz="2800" dirty="0"/>
                    </a:p>
                  </a:txBody>
                  <a:tcPr anchor="ctr">
                    <a:solidFill>
                      <a:srgbClr val="008751"/>
                    </a:solidFill>
                  </a:tcPr>
                </a:tc>
                <a:tc>
                  <a:txBody>
                    <a:bodyPr/>
                    <a:lstStyle/>
                    <a:p>
                      <a:pPr algn="ctr"/>
                      <a:r>
                        <a:rPr lang="en-US" sz="2800" dirty="0" smtClean="0"/>
                        <a:t>P</a:t>
                      </a:r>
                      <a:r>
                        <a:rPr lang="en-US" sz="2800" baseline="0" dirty="0" smtClean="0"/>
                        <a:t> value</a:t>
                      </a:r>
                      <a:endParaRPr lang="en-US" sz="2800" dirty="0"/>
                    </a:p>
                  </a:txBody>
                  <a:tcPr anchor="ctr">
                    <a:solidFill>
                      <a:srgbClr val="008751"/>
                    </a:solidFill>
                  </a:tcPr>
                </a:tc>
              </a:tr>
              <a:tr h="1241457">
                <a:tc>
                  <a:txBody>
                    <a:bodyPr/>
                    <a:lstStyle/>
                    <a:p>
                      <a:pPr algn="ctr"/>
                      <a:r>
                        <a:rPr lang="en-US" sz="2800" dirty="0" smtClean="0"/>
                        <a:t>Age</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37</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+/- 4.25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.001</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862059">
                <a:tc>
                  <a:txBody>
                    <a:bodyPr/>
                    <a:lstStyle/>
                    <a:p>
                      <a:pPr algn="ctr"/>
                      <a:r>
                        <a:rPr lang="en-US" sz="2800" dirty="0" smtClean="0"/>
                        <a:t>Weight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165 lbs.</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+/- 35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862059">
                <a:tc>
                  <a:txBody>
                    <a:bodyPr/>
                    <a:lstStyle/>
                    <a:p>
                      <a:pPr algn="ctr"/>
                      <a:r>
                        <a:rPr lang="en-US" sz="2800" dirty="0" smtClean="0"/>
                        <a:t>Height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67 in.</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+/- 12</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bl>
          </a:graphicData>
        </a:graphic>
      </p:graphicFrame>
      <p:sp>
        <p:nvSpPr>
          <p:cNvPr id="153" name="TextBox 152"/>
          <p:cNvSpPr txBox="1"/>
          <p:nvPr/>
        </p:nvSpPr>
        <p:spPr>
          <a:xfrm>
            <a:off x="11596508" y="27584400"/>
            <a:ext cx="9518227" cy="3970318"/>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solidFill>
                  <a:schemeClr val="bg1"/>
                </a:solidFill>
                <a:latin typeface="+mj-lt"/>
                <a:cs typeface="Times New Roman" pitchFamily="18" charset="0"/>
              </a:rPr>
              <a:t>Your Text Goes Here</a:t>
            </a:r>
          </a:p>
          <a:p>
            <a:pPr marL="571500" lvl="0" indent="-571500">
              <a:buFont typeface="Arial" pitchFamily="34" charset="0"/>
              <a:buChar char="•"/>
            </a:pPr>
            <a:r>
              <a:rPr lang="en-US" sz="3600" dirty="0" smtClean="0">
                <a:solidFill>
                  <a:schemeClr val="bg1"/>
                </a:solidFill>
                <a:latin typeface="+mj-lt"/>
                <a:cs typeface="Times New Roman" pitchFamily="18" charset="0"/>
              </a:rPr>
              <a:t>You can change the text</a:t>
            </a:r>
          </a:p>
          <a:p>
            <a:pPr marL="571500" lvl="0" indent="-571500">
              <a:buFont typeface="Arial" pitchFamily="34" charset="0"/>
              <a:buChar char="•"/>
            </a:pPr>
            <a:r>
              <a:rPr lang="en-US" sz="3600" dirty="0" smtClean="0">
                <a:solidFill>
                  <a:schemeClr val="bg1"/>
                </a:solidFill>
                <a:latin typeface="+mj-lt"/>
                <a:cs typeface="Times New Roman" pitchFamily="18" charset="0"/>
              </a:rPr>
              <a:t>You can also move the pictures</a:t>
            </a:r>
            <a:endParaRPr lang="en-US" sz="4000" dirty="0">
              <a:solidFill>
                <a:schemeClr val="bg1"/>
              </a:solidFill>
              <a:latin typeface="+mj-lt"/>
              <a:cs typeface="Times New Roman" pitchFamily="18" charset="0"/>
            </a:endParaRPr>
          </a:p>
        </p:txBody>
      </p:sp>
      <p:sp>
        <p:nvSpPr>
          <p:cNvPr id="154" name="TextBox 153"/>
          <p:cNvSpPr txBox="1"/>
          <p:nvPr/>
        </p:nvSpPr>
        <p:spPr>
          <a:xfrm>
            <a:off x="22216533" y="28270200"/>
            <a:ext cx="9518227" cy="2862322"/>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Your </a:t>
            </a:r>
            <a:r>
              <a:rPr lang="en-US" sz="3600" dirty="0">
                <a:solidFill>
                  <a:schemeClr val="bg1"/>
                </a:solidFill>
                <a:latin typeface="+mj-lt"/>
                <a:cs typeface="Times New Roman" pitchFamily="18" charset="0"/>
              </a:rPr>
              <a:t>Text Goes Here. You can change the size, font, and content of this text. </a:t>
            </a:r>
            <a:endParaRPr lang="en-US" sz="4000" dirty="0">
              <a:solidFill>
                <a:schemeClr val="bg1"/>
              </a:solidFill>
              <a:latin typeface="+mj-lt"/>
              <a:cs typeface="Times New Roman" pitchFamily="18" charset="0"/>
            </a:endParaRPr>
          </a:p>
        </p:txBody>
      </p:sp>
      <p:sp>
        <p:nvSpPr>
          <p:cNvPr id="155" name="TextBox 154"/>
          <p:cNvSpPr txBox="1"/>
          <p:nvPr/>
        </p:nvSpPr>
        <p:spPr>
          <a:xfrm>
            <a:off x="618067" y="27407534"/>
            <a:ext cx="9518227" cy="5078313"/>
          </a:xfrm>
          <a:prstGeom prst="rect">
            <a:avLst/>
          </a:prstGeom>
          <a:noFill/>
        </p:spPr>
        <p:txBody>
          <a:bodyPr wrap="square" rtlCol="0">
            <a:spAutoFit/>
          </a:bodyPr>
          <a:lstStyle/>
          <a:p>
            <a:pPr lvl="0"/>
            <a:r>
              <a:rPr lang="en-US" sz="36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chemeClr val="bg1"/>
              </a:solidFill>
              <a:latin typeface="+mj-lt"/>
              <a:cs typeface="Times New Roman" pitchFamily="18" charset="0"/>
            </a:endParaRPr>
          </a:p>
        </p:txBody>
      </p:sp>
      <p:grpSp>
        <p:nvGrpSpPr>
          <p:cNvPr id="50" name="Group 44"/>
          <p:cNvGrpSpPr>
            <a:grpSpLocks/>
          </p:cNvGrpSpPr>
          <p:nvPr/>
        </p:nvGrpSpPr>
        <p:grpSpPr bwMode="auto">
          <a:xfrm>
            <a:off x="10560050" y="0"/>
            <a:ext cx="22745700" cy="32994600"/>
            <a:chOff x="10560050" y="0"/>
            <a:chExt cx="22745700" cy="32994600"/>
          </a:xfrm>
        </p:grpSpPr>
        <p:sp>
          <p:nvSpPr>
            <p:cNvPr id="51" name="Rectangle 50"/>
            <p:cNvSpPr>
              <a:spLocks noChangeArrowheads="1"/>
            </p:cNvSpPr>
            <p:nvPr/>
          </p:nvSpPr>
          <p:spPr bwMode="auto">
            <a:xfrm>
              <a:off x="10594975" y="0"/>
              <a:ext cx="328613" cy="32918400"/>
            </a:xfrm>
            <a:prstGeom prst="rect">
              <a:avLst/>
            </a:prstGeom>
            <a:solidFill>
              <a:srgbClr val="C0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defTabSz="4703763"/>
              <a:endParaRPr lang="en-US" sz="3800"/>
            </a:p>
          </p:txBody>
        </p:sp>
        <p:sp>
          <p:nvSpPr>
            <p:cNvPr id="52" name="TextBox 51"/>
            <p:cNvSpPr txBox="1">
              <a:spLocks noChangeArrowheads="1"/>
            </p:cNvSpPr>
            <p:nvPr/>
          </p:nvSpPr>
          <p:spPr bwMode="auto">
            <a:xfrm rot="-5400000">
              <a:off x="-5648325" y="16414750"/>
              <a:ext cx="327866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600">
                  <a:solidFill>
                    <a:schemeClr val="tx1"/>
                  </a:solidFill>
                  <a:latin typeface="Times New Roman" pitchFamily="18" charset="0"/>
                </a:defRPr>
              </a:lvl1pPr>
              <a:lvl2pPr marL="742950" indent="-285750">
                <a:defRPr sz="12600">
                  <a:solidFill>
                    <a:schemeClr val="tx1"/>
                  </a:solidFill>
                  <a:latin typeface="Times New Roman" pitchFamily="18" charset="0"/>
                </a:defRPr>
              </a:lvl2pPr>
              <a:lvl3pPr marL="1143000" indent="-228600">
                <a:defRPr sz="12600">
                  <a:solidFill>
                    <a:schemeClr val="tx1"/>
                  </a:solidFill>
                  <a:latin typeface="Times New Roman" pitchFamily="18" charset="0"/>
                </a:defRPr>
              </a:lvl3pPr>
              <a:lvl4pPr marL="1600200" indent="-228600">
                <a:defRPr sz="12600">
                  <a:solidFill>
                    <a:schemeClr val="tx1"/>
                  </a:solidFill>
                  <a:latin typeface="Times New Roman" pitchFamily="18" charset="0"/>
                </a:defRPr>
              </a:lvl4pPr>
              <a:lvl5pPr marL="2057400" indent="-228600">
                <a:defRPr sz="12600">
                  <a:solidFill>
                    <a:schemeClr val="tx1"/>
                  </a:solidFill>
                  <a:latin typeface="Times New Roman" pitchFamily="18" charset="0"/>
                </a:defRPr>
              </a:lvl5pPr>
              <a:lvl6pPr marL="2514600" indent="-228600" eaLnBrk="0" fontAlgn="base" hangingPunct="0">
                <a:spcBef>
                  <a:spcPct val="0"/>
                </a:spcBef>
                <a:spcAft>
                  <a:spcPct val="0"/>
                </a:spcAft>
                <a:defRPr sz="12600">
                  <a:solidFill>
                    <a:schemeClr val="tx1"/>
                  </a:solidFill>
                  <a:latin typeface="Times New Roman" pitchFamily="18" charset="0"/>
                </a:defRPr>
              </a:lvl6pPr>
              <a:lvl7pPr marL="2971800" indent="-228600" eaLnBrk="0" fontAlgn="base" hangingPunct="0">
                <a:spcBef>
                  <a:spcPct val="0"/>
                </a:spcBef>
                <a:spcAft>
                  <a:spcPct val="0"/>
                </a:spcAft>
                <a:defRPr sz="12600">
                  <a:solidFill>
                    <a:schemeClr val="tx1"/>
                  </a:solidFill>
                  <a:latin typeface="Times New Roman" pitchFamily="18" charset="0"/>
                </a:defRPr>
              </a:lvl7pPr>
              <a:lvl8pPr marL="3429000" indent="-228600" eaLnBrk="0" fontAlgn="base" hangingPunct="0">
                <a:spcBef>
                  <a:spcPct val="0"/>
                </a:spcBef>
                <a:spcAft>
                  <a:spcPct val="0"/>
                </a:spcAft>
                <a:defRPr sz="12600">
                  <a:solidFill>
                    <a:schemeClr val="tx1"/>
                  </a:solidFill>
                  <a:latin typeface="Times New Roman" pitchFamily="18" charset="0"/>
                </a:defRPr>
              </a:lvl8pPr>
              <a:lvl9pPr marL="3886200" indent="-228600" eaLnBrk="0" fontAlgn="base" hangingPunct="0">
                <a:spcBef>
                  <a:spcPct val="0"/>
                </a:spcBef>
                <a:spcAft>
                  <a:spcPct val="0"/>
                </a:spcAft>
                <a:defRPr sz="12600">
                  <a:solidFill>
                    <a:schemeClr val="tx1"/>
                  </a:solidFill>
                  <a:latin typeface="Times New Roman" pitchFamily="18" charset="0"/>
                </a:defRPr>
              </a:lvl9pPr>
            </a:lstStyle>
            <a:p>
              <a:pPr eaLnBrk="1" hangingPunct="1"/>
              <a:r>
                <a:rPr lang="en-US" sz="1800" b="1">
                  <a:solidFill>
                    <a:schemeClr val="bg1"/>
                  </a:solidFill>
                  <a:latin typeface="Arial" charset="0"/>
                </a:rPr>
                <a:t>TRIFOLD AREA – THIS GUIDE WILL BE REMOVED BEFORE PRINTING – TRIFOLD AREA – THIS GUIDE WILL BE REMOVED BEFORE PRINTING – TRIFOLD AREA – THIS GUIDE WILL BE REMOVED BEFORE PRINTING – TRIFOLD AREA – THIS GUIDE WILL BE REMOVED BEFORE PRINTING – TRIFOLD </a:t>
              </a:r>
            </a:p>
          </p:txBody>
        </p:sp>
        <p:sp>
          <p:nvSpPr>
            <p:cNvPr id="53" name="Rectangle 48"/>
            <p:cNvSpPr>
              <a:spLocks noChangeArrowheads="1"/>
            </p:cNvSpPr>
            <p:nvPr/>
          </p:nvSpPr>
          <p:spPr bwMode="auto">
            <a:xfrm>
              <a:off x="32967613" y="0"/>
              <a:ext cx="330200" cy="32918400"/>
            </a:xfrm>
            <a:prstGeom prst="rect">
              <a:avLst/>
            </a:prstGeom>
            <a:solidFill>
              <a:srgbClr val="C0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defTabSz="4703763"/>
              <a:endParaRPr lang="en-US" sz="3800"/>
            </a:p>
          </p:txBody>
        </p:sp>
        <p:sp>
          <p:nvSpPr>
            <p:cNvPr id="54" name="TextBox 49"/>
            <p:cNvSpPr txBox="1">
              <a:spLocks noChangeArrowheads="1"/>
            </p:cNvSpPr>
            <p:nvPr/>
          </p:nvSpPr>
          <p:spPr bwMode="auto">
            <a:xfrm rot="-5400000">
              <a:off x="16726694" y="16415544"/>
              <a:ext cx="32788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600">
                  <a:solidFill>
                    <a:schemeClr val="tx1"/>
                  </a:solidFill>
                  <a:latin typeface="Times New Roman" pitchFamily="18" charset="0"/>
                </a:defRPr>
              </a:lvl1pPr>
              <a:lvl2pPr marL="742950" indent="-285750">
                <a:defRPr sz="12600">
                  <a:solidFill>
                    <a:schemeClr val="tx1"/>
                  </a:solidFill>
                  <a:latin typeface="Times New Roman" pitchFamily="18" charset="0"/>
                </a:defRPr>
              </a:lvl2pPr>
              <a:lvl3pPr marL="1143000" indent="-228600">
                <a:defRPr sz="12600">
                  <a:solidFill>
                    <a:schemeClr val="tx1"/>
                  </a:solidFill>
                  <a:latin typeface="Times New Roman" pitchFamily="18" charset="0"/>
                </a:defRPr>
              </a:lvl3pPr>
              <a:lvl4pPr marL="1600200" indent="-228600">
                <a:defRPr sz="12600">
                  <a:solidFill>
                    <a:schemeClr val="tx1"/>
                  </a:solidFill>
                  <a:latin typeface="Times New Roman" pitchFamily="18" charset="0"/>
                </a:defRPr>
              </a:lvl4pPr>
              <a:lvl5pPr marL="2057400" indent="-228600">
                <a:defRPr sz="12600">
                  <a:solidFill>
                    <a:schemeClr val="tx1"/>
                  </a:solidFill>
                  <a:latin typeface="Times New Roman" pitchFamily="18" charset="0"/>
                </a:defRPr>
              </a:lvl5pPr>
              <a:lvl6pPr marL="2514600" indent="-228600" eaLnBrk="0" fontAlgn="base" hangingPunct="0">
                <a:spcBef>
                  <a:spcPct val="0"/>
                </a:spcBef>
                <a:spcAft>
                  <a:spcPct val="0"/>
                </a:spcAft>
                <a:defRPr sz="12600">
                  <a:solidFill>
                    <a:schemeClr val="tx1"/>
                  </a:solidFill>
                  <a:latin typeface="Times New Roman" pitchFamily="18" charset="0"/>
                </a:defRPr>
              </a:lvl6pPr>
              <a:lvl7pPr marL="2971800" indent="-228600" eaLnBrk="0" fontAlgn="base" hangingPunct="0">
                <a:spcBef>
                  <a:spcPct val="0"/>
                </a:spcBef>
                <a:spcAft>
                  <a:spcPct val="0"/>
                </a:spcAft>
                <a:defRPr sz="12600">
                  <a:solidFill>
                    <a:schemeClr val="tx1"/>
                  </a:solidFill>
                  <a:latin typeface="Times New Roman" pitchFamily="18" charset="0"/>
                </a:defRPr>
              </a:lvl7pPr>
              <a:lvl8pPr marL="3429000" indent="-228600" eaLnBrk="0" fontAlgn="base" hangingPunct="0">
                <a:spcBef>
                  <a:spcPct val="0"/>
                </a:spcBef>
                <a:spcAft>
                  <a:spcPct val="0"/>
                </a:spcAft>
                <a:defRPr sz="12600">
                  <a:solidFill>
                    <a:schemeClr val="tx1"/>
                  </a:solidFill>
                  <a:latin typeface="Times New Roman" pitchFamily="18" charset="0"/>
                </a:defRPr>
              </a:lvl8pPr>
              <a:lvl9pPr marL="3886200" indent="-228600" eaLnBrk="0" fontAlgn="base" hangingPunct="0">
                <a:spcBef>
                  <a:spcPct val="0"/>
                </a:spcBef>
                <a:spcAft>
                  <a:spcPct val="0"/>
                </a:spcAft>
                <a:defRPr sz="12600">
                  <a:solidFill>
                    <a:schemeClr val="tx1"/>
                  </a:solidFill>
                  <a:latin typeface="Times New Roman" pitchFamily="18" charset="0"/>
                </a:defRPr>
              </a:lvl9pPr>
            </a:lstStyle>
            <a:p>
              <a:pPr eaLnBrk="1" hangingPunct="1"/>
              <a:r>
                <a:rPr lang="en-US" sz="1800" b="1">
                  <a:solidFill>
                    <a:schemeClr val="bg1"/>
                  </a:solidFill>
                  <a:latin typeface="Arial" charset="0"/>
                </a:rPr>
                <a:t>TRIFOLD AREA – THIS GUIDE WILL BE REMOVED BEFORE PRINTING – TRIFOLD AREA – THIS GUIDE WILL BE REMOVED BEFORE PRINTING – TRIFOLD AREA – THIS GUIDE WILL BE REMOVED BEFORE PRINTING – TRIFOLD AREA – THIS GUIDE WILL BE REMOVED BEFORE PRINTING – TRIFOLD</a:t>
              </a:r>
            </a:p>
          </p:txBody>
        </p:sp>
      </p:grpSp>
      <p:sp>
        <p:nvSpPr>
          <p:cNvPr id="55" name="Text Box 48"/>
          <p:cNvSpPr txBox="1">
            <a:spLocks noChangeArrowheads="1"/>
          </p:cNvSpPr>
          <p:nvPr/>
        </p:nvSpPr>
        <p:spPr bwMode="auto">
          <a:xfrm>
            <a:off x="9525000" y="8284061"/>
            <a:ext cx="24460200" cy="16773525"/>
          </a:xfrm>
          <a:prstGeom prst="rect">
            <a:avLst/>
          </a:prstGeom>
          <a:solidFill>
            <a:srgbClr val="EAEAEA"/>
          </a:solidFill>
          <a:ln w="381000">
            <a:solidFill>
              <a:srgbClr val="FF0000"/>
            </a:solidFill>
            <a:miter lim="800000"/>
            <a:headEnd/>
            <a:tailEnd/>
          </a:ln>
        </p:spPr>
        <p:txBody>
          <a:bodyPr lIns="365760" tIns="365760" rIns="365760" bIns="365760">
            <a:spAutoFit/>
          </a:bodyPr>
          <a:lstStyle>
            <a:lvl1pPr defTabSz="3762375" eaLnBrk="0" hangingPunct="0">
              <a:defRPr sz="2600">
                <a:solidFill>
                  <a:schemeClr val="tx1"/>
                </a:solidFill>
                <a:latin typeface="Arial" charset="0"/>
              </a:defRPr>
            </a:lvl1pPr>
            <a:lvl2pPr marL="742950" indent="-285750" defTabSz="3762375" eaLnBrk="0" hangingPunct="0">
              <a:defRPr sz="2600">
                <a:solidFill>
                  <a:schemeClr val="tx1"/>
                </a:solidFill>
                <a:latin typeface="Arial" charset="0"/>
              </a:defRPr>
            </a:lvl2pPr>
            <a:lvl3pPr marL="1143000" indent="-228600" defTabSz="3762375" eaLnBrk="0" hangingPunct="0">
              <a:defRPr sz="2600">
                <a:solidFill>
                  <a:schemeClr val="tx1"/>
                </a:solidFill>
                <a:latin typeface="Arial" charset="0"/>
              </a:defRPr>
            </a:lvl3pPr>
            <a:lvl4pPr marL="1600200" indent="-228600" defTabSz="3762375" eaLnBrk="0" hangingPunct="0">
              <a:defRPr sz="2600">
                <a:solidFill>
                  <a:schemeClr val="tx1"/>
                </a:solidFill>
                <a:latin typeface="Arial" charset="0"/>
              </a:defRPr>
            </a:lvl4pPr>
            <a:lvl5pPr marL="2057400" indent="-228600" defTabSz="3762375" eaLnBrk="0" hangingPunct="0">
              <a:defRPr sz="2600">
                <a:solidFill>
                  <a:schemeClr val="tx1"/>
                </a:solidFill>
                <a:latin typeface="Arial" charset="0"/>
              </a:defRPr>
            </a:lvl5pPr>
            <a:lvl6pPr marL="2514600" indent="-228600" defTabSz="3762375" eaLnBrk="0" fontAlgn="base" hangingPunct="0">
              <a:spcBef>
                <a:spcPct val="0"/>
              </a:spcBef>
              <a:spcAft>
                <a:spcPct val="0"/>
              </a:spcAft>
              <a:defRPr sz="2600">
                <a:solidFill>
                  <a:schemeClr val="tx1"/>
                </a:solidFill>
                <a:latin typeface="Arial" charset="0"/>
              </a:defRPr>
            </a:lvl6pPr>
            <a:lvl7pPr marL="2971800" indent="-228600" defTabSz="3762375" eaLnBrk="0" fontAlgn="base" hangingPunct="0">
              <a:spcBef>
                <a:spcPct val="0"/>
              </a:spcBef>
              <a:spcAft>
                <a:spcPct val="0"/>
              </a:spcAft>
              <a:defRPr sz="2600">
                <a:solidFill>
                  <a:schemeClr val="tx1"/>
                </a:solidFill>
                <a:latin typeface="Arial" charset="0"/>
              </a:defRPr>
            </a:lvl7pPr>
            <a:lvl8pPr marL="3429000" indent="-228600" defTabSz="3762375" eaLnBrk="0" fontAlgn="base" hangingPunct="0">
              <a:spcBef>
                <a:spcPct val="0"/>
              </a:spcBef>
              <a:spcAft>
                <a:spcPct val="0"/>
              </a:spcAft>
              <a:defRPr sz="2600">
                <a:solidFill>
                  <a:schemeClr val="tx1"/>
                </a:solidFill>
                <a:latin typeface="Arial" charset="0"/>
              </a:defRPr>
            </a:lvl8pPr>
            <a:lvl9pPr marL="3886200" indent="-228600" defTabSz="3762375" eaLnBrk="0" fontAlgn="base" hangingPunct="0">
              <a:spcBef>
                <a:spcPct val="0"/>
              </a:spcBef>
              <a:spcAft>
                <a:spcPct val="0"/>
              </a:spcAft>
              <a:defRPr sz="2600">
                <a:solidFill>
                  <a:schemeClr val="tx1"/>
                </a:solidFill>
                <a:latin typeface="Arial" charset="0"/>
              </a:defRPr>
            </a:lvl9pPr>
          </a:lstStyle>
          <a:p>
            <a:pPr eaLnBrk="1" hangingPunct="1"/>
            <a:r>
              <a:rPr lang="en-US" altLang="ja-JP" sz="4600" dirty="0">
                <a:latin typeface="Calibri" pitchFamily="34" charset="0"/>
                <a:ea typeface="MS PGothic" pitchFamily="34" charset="-128"/>
              </a:rPr>
              <a:t>This research template complements of MakeSigns.com</a:t>
            </a:r>
          </a:p>
          <a:p>
            <a:pPr eaLnBrk="1" hangingPunct="1"/>
            <a:r>
              <a:rPr lang="en-US" altLang="ja-JP" sz="4600" dirty="0">
                <a:latin typeface="Calibri" pitchFamily="34" charset="0"/>
                <a:ea typeface="MS PGothic" pitchFamily="34" charset="-128"/>
              </a:rPr>
              <a:t> </a:t>
            </a:r>
          </a:p>
          <a:p>
            <a:pPr eaLnBrk="1" hangingPunct="1"/>
            <a:r>
              <a:rPr lang="en-US" altLang="ja-JP" sz="4600" dirty="0">
                <a:latin typeface="Calibri" pitchFamily="34" charset="0"/>
                <a:ea typeface="MS PGothic" pitchFamily="34" charset="-128"/>
              </a:rPr>
              <a:t>If you opened this file directly from a web browser, you’ll want to save it to your computer before adding your poster information.</a:t>
            </a:r>
            <a:br>
              <a:rPr lang="en-US" altLang="ja-JP" sz="4600" dirty="0">
                <a:latin typeface="Calibri" pitchFamily="34" charset="0"/>
                <a:ea typeface="MS PGothic" pitchFamily="34" charset="-128"/>
              </a:rPr>
            </a:br>
            <a:endParaRPr lang="en-US" altLang="ja-JP" sz="4600" dirty="0">
              <a:latin typeface="Calibri" pitchFamily="34" charset="0"/>
              <a:ea typeface="MS PGothic" pitchFamily="34" charset="-128"/>
            </a:endParaRPr>
          </a:p>
          <a:p>
            <a:pPr eaLnBrk="1" hangingPunct="1"/>
            <a:r>
              <a:rPr lang="en-US" altLang="ja-JP" sz="4600">
                <a:latin typeface="Calibri" pitchFamily="34" charset="0"/>
                <a:ea typeface="MS PGothic" pitchFamily="34" charset="-128"/>
              </a:rPr>
              <a:t>The </a:t>
            </a:r>
            <a:r>
              <a:rPr lang="en-US" altLang="ja-JP" sz="4600" smtClean="0">
                <a:latin typeface="Calibri" pitchFamily="34" charset="0"/>
                <a:ea typeface="MS PGothic" pitchFamily="34" charset="-128"/>
              </a:rPr>
              <a:t>most common size </a:t>
            </a:r>
            <a:r>
              <a:rPr lang="en-US" altLang="ja-JP" sz="4600" dirty="0">
                <a:latin typeface="Calibri" pitchFamily="34" charset="0"/>
                <a:ea typeface="MS PGothic" pitchFamily="34" charset="-128"/>
              </a:rPr>
              <a:t>for Tri-Fold boards is </a:t>
            </a:r>
            <a:r>
              <a:rPr lang="en-US" altLang="ja-JP" sz="4600" b="1" dirty="0">
                <a:latin typeface="Calibri" pitchFamily="34" charset="0"/>
                <a:ea typeface="MS PGothic" pitchFamily="34" charset="-128"/>
              </a:rPr>
              <a:t>36” by </a:t>
            </a:r>
            <a:r>
              <a:rPr lang="en-US" altLang="ja-JP" sz="4600" b="1">
                <a:latin typeface="Calibri" pitchFamily="34" charset="0"/>
                <a:ea typeface="MS PGothic" pitchFamily="34" charset="-128"/>
              </a:rPr>
              <a:t>48</a:t>
            </a:r>
            <a:r>
              <a:rPr lang="en-US" altLang="ja-JP" sz="4600" b="1" smtClean="0">
                <a:latin typeface="Calibri" pitchFamily="34" charset="0"/>
                <a:ea typeface="MS PGothic" pitchFamily="34" charset="-128"/>
              </a:rPr>
              <a:t>”</a:t>
            </a:r>
            <a:r>
              <a:rPr lang="en-US" altLang="ja-JP" sz="4600" smtClean="0">
                <a:latin typeface="Calibri" pitchFamily="34" charset="0"/>
                <a:ea typeface="MS PGothic" pitchFamily="34" charset="-128"/>
              </a:rPr>
              <a:t>.</a:t>
            </a:r>
            <a:endParaRPr lang="en-US" altLang="ja-JP" sz="4600" dirty="0">
              <a:latin typeface="Calibri" pitchFamily="34" charset="0"/>
              <a:ea typeface="MS PGothic" pitchFamily="34" charset="-128"/>
            </a:endParaRPr>
          </a:p>
          <a:p>
            <a:pPr eaLnBrk="1" hangingPunct="1"/>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This template has a page size of </a:t>
            </a:r>
            <a:r>
              <a:rPr lang="en-US" altLang="ja-JP" sz="4600" b="1" dirty="0">
                <a:latin typeface="Calibri" pitchFamily="34" charset="0"/>
                <a:ea typeface="MS PGothic" pitchFamily="34" charset="-128"/>
              </a:rPr>
              <a:t>36”x 48”</a:t>
            </a:r>
            <a:r>
              <a:rPr lang="en-US" altLang="ja-JP" sz="4600" dirty="0">
                <a:latin typeface="Calibri" pitchFamily="34" charset="0"/>
                <a:ea typeface="MS PGothic" pitchFamily="34" charset="-128"/>
              </a:rPr>
              <a:t>. When uploaded at MakeSigns.com, this template can be used to order posters in the following sizes: </a:t>
            </a:r>
            <a:r>
              <a:rPr lang="en-US" altLang="ja-JP" sz="4600" b="1" dirty="0">
                <a:latin typeface="Calibri" pitchFamily="34" charset="0"/>
                <a:ea typeface="MS PGothic" pitchFamily="34" charset="-128"/>
              </a:rPr>
              <a:t>36”x 48” (recommended) , 42”x 56”, 48”x 64”, 31.5” x 42” and 27”x 36”.</a:t>
            </a:r>
            <a:br>
              <a:rPr lang="en-US" altLang="ja-JP" sz="4600" b="1" dirty="0">
                <a:latin typeface="Calibri" pitchFamily="34" charset="0"/>
                <a:ea typeface="MS PGothic" pitchFamily="34" charset="-128"/>
              </a:rPr>
            </a:br>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We recommend that you avoid changing the page size of the template. Please keep in mind, if you do change the page size it will alter the available print sizes listed above.</a:t>
            </a:r>
          </a:p>
          <a:p>
            <a:pPr eaLnBrk="1" hangingPunct="1"/>
            <a:r>
              <a:rPr lang="en-US" altLang="ja-JP" sz="4600" dirty="0">
                <a:latin typeface="Calibri" pitchFamily="34" charset="0"/>
                <a:ea typeface="MS PGothic" pitchFamily="34" charset="-128"/>
              </a:rPr>
              <a:t>Any changes to the template size should be done before entering your information.</a:t>
            </a:r>
          </a:p>
          <a:p>
            <a:pPr eaLnBrk="1" hangingPunct="1"/>
            <a:r>
              <a:rPr lang="en-US" altLang="ja-JP" sz="4600" dirty="0">
                <a:latin typeface="Calibri" pitchFamily="34" charset="0"/>
                <a:ea typeface="MS PGothic" pitchFamily="34" charset="-128"/>
              </a:rPr>
              <a:t>If you have any questions about </a:t>
            </a:r>
            <a:r>
              <a:rPr lang="en-US" altLang="ja-JP" sz="4600" dirty="0">
                <a:latin typeface="Calibri" pitchFamily="34" charset="0"/>
                <a:ea typeface="MS PGothic" pitchFamily="34" charset="-128"/>
                <a:hlinkClick r:id="rId6"/>
              </a:rPr>
              <a:t>creating a scientific poster</a:t>
            </a:r>
            <a:r>
              <a:rPr lang="en-US" altLang="ja-JP" sz="4600" dirty="0">
                <a:latin typeface="Calibri" pitchFamily="34" charset="0"/>
                <a:ea typeface="MS PGothic" pitchFamily="34" charset="-128"/>
              </a:rPr>
              <a:t>, visit MakeSigns.com or email us at </a:t>
            </a:r>
            <a:r>
              <a:rPr lang="en-US" altLang="ja-JP" sz="4600" dirty="0">
                <a:latin typeface="Calibri" pitchFamily="34" charset="0"/>
                <a:ea typeface="MS PGothic" pitchFamily="34" charset="-128"/>
                <a:hlinkClick r:id="rId7"/>
              </a:rPr>
              <a:t>support@graphicsland.com</a:t>
            </a:r>
            <a:r>
              <a:rPr lang="en-US" altLang="ja-JP" sz="4600" dirty="0">
                <a:latin typeface="Calibri" pitchFamily="34" charset="0"/>
                <a:ea typeface="MS PGothic" pitchFamily="34" charset="-128"/>
              </a:rPr>
              <a:t> </a:t>
            </a:r>
          </a:p>
          <a:p>
            <a:pPr eaLnBrk="1" hangingPunct="1"/>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We offer these scientific poster templates free of charge to help you create and design a poster presentation with ease.</a:t>
            </a:r>
          </a:p>
          <a:p>
            <a:pPr eaLnBrk="1" hangingPunct="1"/>
            <a:endParaRPr lang="en-US" altLang="ja-JP" sz="4600" dirty="0">
              <a:latin typeface="Calibri" pitchFamily="34" charset="0"/>
              <a:ea typeface="MS PGothic" pitchFamily="34" charset="-128"/>
            </a:endParaRPr>
          </a:p>
          <a:p>
            <a:pPr eaLnBrk="1" hangingPunct="1"/>
            <a:r>
              <a:rPr lang="en-US" altLang="ja-JP" sz="4600" b="1" dirty="0">
                <a:solidFill>
                  <a:srgbClr val="FF0000"/>
                </a:solidFill>
                <a:latin typeface="Calibri" pitchFamily="34" charset="0"/>
                <a:ea typeface="MS PGothic" pitchFamily="34" charset="-128"/>
              </a:rPr>
              <a:t>TO DELETE THIS BOX, CLICK ON THE RED BORDER AND PRESS THE DELETE KEY ON YOUR KEYBOARD.</a:t>
            </a:r>
          </a:p>
          <a:p>
            <a:pPr algn="r" eaLnBrk="1" hangingPunct="1"/>
            <a:r>
              <a:rPr lang="en-US" altLang="ja-JP" sz="3000" dirty="0">
                <a:latin typeface="Calibri" pitchFamily="34" charset="0"/>
                <a:ea typeface="MS PGothic" pitchFamily="34" charset="-128"/>
              </a:rPr>
              <a:t>©</a:t>
            </a:r>
            <a:r>
              <a:rPr lang="en-US" altLang="ja-JP" sz="3000" dirty="0" smtClean="0">
                <a:latin typeface="Calibri" pitchFamily="34" charset="0"/>
                <a:ea typeface="MS PGothic" pitchFamily="34" charset="-128"/>
              </a:rPr>
              <a:t>2013 </a:t>
            </a:r>
            <a:r>
              <a:rPr lang="en-US" altLang="ja-JP" sz="3000" dirty="0" err="1">
                <a:latin typeface="Calibri" pitchFamily="34" charset="0"/>
                <a:ea typeface="MS PGothic" pitchFamily="34" charset="-128"/>
              </a:rPr>
              <a:t>Graphicsland</a:t>
            </a:r>
            <a:endParaRPr lang="en-US" sz="3000" dirty="0">
              <a:latin typeface="Calibri" pitchFamily="34" charset="0"/>
            </a:endParaRPr>
          </a:p>
        </p:txBody>
      </p:sp>
    </p:spTree>
    <p:extLst>
      <p:ext uri="{BB962C8B-B14F-4D97-AF65-F5344CB8AC3E}">
        <p14:creationId xmlns:p14="http://schemas.microsoft.com/office/powerpoint/2010/main" val="1862397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1673</TotalTime>
  <Words>1348</Words>
  <Application>Microsoft Office PowerPoint</Application>
  <PresentationFormat>Custom</PresentationFormat>
  <Paragraphs>77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jessie</cp:lastModifiedBy>
  <cp:revision>14</cp:revision>
  <dcterms:created xsi:type="dcterms:W3CDTF">2012-06-06T14:41:08Z</dcterms:created>
  <dcterms:modified xsi:type="dcterms:W3CDTF">2014-03-20T14:39:11Z</dcterms:modified>
</cp:coreProperties>
</file>