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F2D6"/>
    <a:srgbClr val="008751"/>
    <a:srgbClr val="004C2D"/>
    <a:srgbClr val="001E12"/>
    <a:srgbClr val="60C659"/>
    <a:srgbClr val="AADD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3" d="100"/>
          <a:sy n="23" d="100"/>
        </p:scale>
        <p:origin x="-1542" y="-168"/>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Participants</a:t>
            </a:r>
            <a:r>
              <a:rPr lang="en-US" baseline="0" dirty="0" smtClean="0"/>
              <a:t> Answered “Yes”</a:t>
            </a:r>
          </a:p>
          <a:p>
            <a:pPr>
              <a:defRPr/>
            </a:pPr>
            <a:r>
              <a:rPr lang="en-US" baseline="0" dirty="0" smtClean="0"/>
              <a:t>Before Study</a:t>
            </a:r>
            <a:endParaRPr lang="en-US" dirty="0"/>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Participants Yes Answers</c:v>
                </c:pt>
              </c:strCache>
            </c:strRef>
          </c:tx>
          <c:dPt>
            <c:idx val="0"/>
            <c:bubble3D val="0"/>
            <c:spPr>
              <a:solidFill>
                <a:srgbClr val="008751"/>
              </a:solidFill>
            </c:spPr>
          </c:dPt>
          <c:dPt>
            <c:idx val="1"/>
            <c:bubble3D val="0"/>
            <c:spPr>
              <a:solidFill>
                <a:srgbClr val="60C659"/>
              </a:solidFill>
            </c:spPr>
          </c:dPt>
          <c:dPt>
            <c:idx val="2"/>
            <c:bubble3D val="0"/>
            <c:spPr>
              <a:solidFill>
                <a:schemeClr val="bg1">
                  <a:lumMod val="95000"/>
                </a:schemeClr>
              </a:solidFill>
            </c:spPr>
          </c:dPt>
          <c:dPt>
            <c:idx val="3"/>
            <c:bubble3D val="0"/>
            <c:spPr>
              <a:solidFill>
                <a:srgbClr val="AADD96"/>
              </a:solidFill>
            </c:spPr>
          </c:dPt>
          <c:dLbls>
            <c:showLegendKey val="0"/>
            <c:showVal val="0"/>
            <c:showCatName val="0"/>
            <c:showSerName val="0"/>
            <c:showPercent val="1"/>
            <c:showBubbleSize val="0"/>
            <c:showLeaderLines val="1"/>
          </c:dLbls>
          <c:cat>
            <c:strRef>
              <c:f>Sheet1!$A$2:$A$5</c:f>
              <c:strCache>
                <c:ptCount val="4"/>
                <c:pt idx="0">
                  <c:v>Question 1</c:v>
                </c:pt>
                <c:pt idx="1">
                  <c:v>Question 2</c:v>
                </c:pt>
                <c:pt idx="2">
                  <c:v>Question 3</c:v>
                </c:pt>
                <c:pt idx="3">
                  <c:v>Question 4</c:v>
                </c:pt>
              </c:strCache>
            </c:strRef>
          </c:cat>
          <c:val>
            <c:numRef>
              <c:f>Sheet1!$B$2:$B$5</c:f>
              <c:numCache>
                <c:formatCode>General</c:formatCode>
                <c:ptCount val="4"/>
                <c:pt idx="0">
                  <c:v>8.2000000000000011</c:v>
                </c:pt>
                <c:pt idx="1">
                  <c:v>3.2</c:v>
                </c:pt>
                <c:pt idx="2">
                  <c:v>1.4</c:v>
                </c:pt>
                <c:pt idx="3">
                  <c:v>1.2</c:v>
                </c:pt>
              </c:numCache>
            </c:numRef>
          </c:val>
        </c:ser>
        <c:dLbls>
          <c:showLegendKey val="0"/>
          <c:showVal val="0"/>
          <c:showCatName val="0"/>
          <c:showSerName val="0"/>
          <c:showPercent val="1"/>
          <c:showBubbleSize val="0"/>
          <c:showLeaderLines val="1"/>
        </c:dLbls>
      </c:pie3DChart>
    </c:plotArea>
    <c:legend>
      <c:legendPos val="r"/>
      <c:layout/>
      <c:overlay val="0"/>
    </c:legend>
    <c:plotVisOnly val="1"/>
    <c:dispBlanksAs val="zero"/>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Participants</a:t>
            </a:r>
            <a:r>
              <a:rPr lang="en-US" baseline="0" dirty="0" smtClean="0"/>
              <a:t> Answered “Yes”</a:t>
            </a:r>
          </a:p>
          <a:p>
            <a:pPr>
              <a:defRPr/>
            </a:pPr>
            <a:r>
              <a:rPr lang="en-US" baseline="0" dirty="0" smtClean="0"/>
              <a:t>After Study</a:t>
            </a:r>
            <a:endParaRPr lang="en-US" dirty="0"/>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Participants Yes Answers</c:v>
                </c:pt>
              </c:strCache>
            </c:strRef>
          </c:tx>
          <c:dPt>
            <c:idx val="0"/>
            <c:bubble3D val="0"/>
            <c:spPr>
              <a:solidFill>
                <a:srgbClr val="008751"/>
              </a:solidFill>
            </c:spPr>
          </c:dPt>
          <c:dPt>
            <c:idx val="1"/>
            <c:bubble3D val="0"/>
            <c:spPr>
              <a:solidFill>
                <a:srgbClr val="60C659"/>
              </a:solidFill>
            </c:spPr>
          </c:dPt>
          <c:dPt>
            <c:idx val="2"/>
            <c:bubble3D val="0"/>
            <c:spPr>
              <a:solidFill>
                <a:schemeClr val="bg1">
                  <a:lumMod val="95000"/>
                </a:schemeClr>
              </a:solidFill>
            </c:spPr>
          </c:dPt>
          <c:dPt>
            <c:idx val="3"/>
            <c:bubble3D val="0"/>
            <c:spPr>
              <a:solidFill>
                <a:srgbClr val="AADD96"/>
              </a:solidFill>
            </c:spPr>
          </c:dPt>
          <c:dLbls>
            <c:showLegendKey val="0"/>
            <c:showVal val="0"/>
            <c:showCatName val="0"/>
            <c:showSerName val="0"/>
            <c:showPercent val="1"/>
            <c:showBubbleSize val="0"/>
            <c:showLeaderLines val="1"/>
          </c:dLbls>
          <c:cat>
            <c:strRef>
              <c:f>Sheet1!$A$2:$A$5</c:f>
              <c:strCache>
                <c:ptCount val="4"/>
                <c:pt idx="0">
                  <c:v>Question 1</c:v>
                </c:pt>
                <c:pt idx="1">
                  <c:v>Question 2</c:v>
                </c:pt>
                <c:pt idx="2">
                  <c:v>Question 3</c:v>
                </c:pt>
                <c:pt idx="3">
                  <c:v>Question 4</c:v>
                </c:pt>
              </c:strCache>
            </c:strRef>
          </c:cat>
          <c:val>
            <c:numRef>
              <c:f>Sheet1!$B$2:$B$5</c:f>
              <c:numCache>
                <c:formatCode>General</c:formatCode>
                <c:ptCount val="4"/>
                <c:pt idx="0">
                  <c:v>5.3</c:v>
                </c:pt>
                <c:pt idx="1">
                  <c:v>4.8</c:v>
                </c:pt>
                <c:pt idx="2">
                  <c:v>2</c:v>
                </c:pt>
                <c:pt idx="3">
                  <c:v>1.2</c:v>
                </c:pt>
              </c:numCache>
            </c:numRef>
          </c:val>
        </c:ser>
        <c:dLbls>
          <c:showLegendKey val="0"/>
          <c:showVal val="0"/>
          <c:showCatName val="0"/>
          <c:showSerName val="0"/>
          <c:showPercent val="1"/>
          <c:showBubbleSize val="0"/>
          <c:showLeaderLines val="1"/>
        </c:dLbls>
      </c:pie3DChart>
    </c:plotArea>
    <c:legend>
      <c:legendPos val="r"/>
      <c:layout/>
      <c:overlay val="0"/>
    </c:legend>
    <c:plotVisOnly val="1"/>
    <c:dispBlanksAs val="zero"/>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478CC4-C964-40A7-A91C-A87388AF3C12}" type="datetimeFigureOut">
              <a:rPr lang="en-US" smtClean="0"/>
              <a:pPr/>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p14="http://schemas.microsoft.com/office/powerpoint/2010/main" val="4276928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478CC4-C964-40A7-A91C-A87388AF3C12}" type="datetimeFigureOut">
              <a:rPr lang="en-US" smtClean="0"/>
              <a:pPr/>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p14="http://schemas.microsoft.com/office/powerpoint/2010/main" val="3531562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478CC4-C964-40A7-A91C-A87388AF3C12}" type="datetimeFigureOut">
              <a:rPr lang="en-US" smtClean="0"/>
              <a:pPr/>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p14="http://schemas.microsoft.com/office/powerpoint/2010/main" val="2417760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478CC4-C964-40A7-A91C-A87388AF3C12}" type="datetimeFigureOut">
              <a:rPr lang="en-US" smtClean="0"/>
              <a:pPr/>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p14="http://schemas.microsoft.com/office/powerpoint/2010/main" val="2693130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478CC4-C964-40A7-A91C-A87388AF3C12}" type="datetimeFigureOut">
              <a:rPr lang="en-US" smtClean="0"/>
              <a:pPr/>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p14="http://schemas.microsoft.com/office/powerpoint/2010/main" val="259258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478CC4-C964-40A7-A91C-A87388AF3C12}" type="datetimeFigureOut">
              <a:rPr lang="en-US" smtClean="0"/>
              <a:pPr/>
              <a:t>3/20/2014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p14="http://schemas.microsoft.com/office/powerpoint/2010/main" val="903300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478CC4-C964-40A7-A91C-A87388AF3C12}" type="datetimeFigureOut">
              <a:rPr lang="en-US" smtClean="0"/>
              <a:pPr/>
              <a:t>3/20/2014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p14="http://schemas.microsoft.com/office/powerpoint/2010/main" val="2996202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478CC4-C964-40A7-A91C-A87388AF3C12}" type="datetimeFigureOut">
              <a:rPr lang="en-US" smtClean="0"/>
              <a:pPr/>
              <a:t>3/20/2014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p14="http://schemas.microsoft.com/office/powerpoint/2010/main" val="3320452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478CC4-C964-40A7-A91C-A87388AF3C12}" type="datetimeFigureOut">
              <a:rPr lang="en-US" smtClean="0"/>
              <a:pPr/>
              <a:t>3/20/2014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p14="http://schemas.microsoft.com/office/powerpoint/2010/main" val="3487145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478CC4-C964-40A7-A91C-A87388AF3C12}" type="datetimeFigureOut">
              <a:rPr lang="en-US" smtClean="0"/>
              <a:pPr/>
              <a:t>3/20/2014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p14="http://schemas.microsoft.com/office/powerpoint/2010/main" val="3184229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478CC4-C964-40A7-A91C-A87388AF3C12}" type="datetimeFigureOut">
              <a:rPr lang="en-US" smtClean="0"/>
              <a:pPr/>
              <a:t>3/20/2014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8EE56-1986-45DD-B155-890AA704C8C5}" type="slidenum">
              <a:rPr lang="en-US" smtClean="0"/>
              <a:pPr/>
              <a:t>‹#›</a:t>
            </a:fld>
            <a:endParaRPr lang="en-US"/>
          </a:p>
        </p:txBody>
      </p:sp>
    </p:spTree>
    <p:extLst>
      <p:ext uri="{BB962C8B-B14F-4D97-AF65-F5344CB8AC3E}">
        <p14:creationId xmlns:p14="http://schemas.microsoft.com/office/powerpoint/2010/main" val="1118111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98478CC4-C964-40A7-A91C-A87388AF3C12}" type="datetimeFigureOut">
              <a:rPr lang="en-US" smtClean="0"/>
              <a:pPr/>
              <a:t>3/20/2014</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39D8EE56-1986-45DD-B155-890AA704C8C5}" type="slidenum">
              <a:rPr lang="en-US" smtClean="0"/>
              <a:pPr/>
              <a:t>‹#›</a:t>
            </a:fld>
            <a:endParaRPr lang="en-US"/>
          </a:p>
        </p:txBody>
      </p:sp>
    </p:spTree>
    <p:extLst>
      <p:ext uri="{BB962C8B-B14F-4D97-AF65-F5344CB8AC3E}">
        <p14:creationId xmlns:p14="http://schemas.microsoft.com/office/powerpoint/2010/main" val="1604790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hyperlink" Target="mailto:support@graphicsland.com" TargetMode="External"/><Relationship Id="rId2" Type="http://schemas.openxmlformats.org/officeDocument/2006/relationships/chart" Target="../charts/chart1.xml"/><Relationship Id="rId1" Type="http://schemas.openxmlformats.org/officeDocument/2006/relationships/slideLayout" Target="../slideLayouts/slideLayout1.xml"/><Relationship Id="rId6" Type="http://schemas.openxmlformats.org/officeDocument/2006/relationships/hyperlink" Target="http://www.makesigns.com/SciPosters_Home.aspx" TargetMode="External"/><Relationship Id="rId5" Type="http://schemas.openxmlformats.org/officeDocument/2006/relationships/image" Target="../media/image2.wmf"/><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32" name="Group 2"/>
          <p:cNvGrpSpPr/>
          <p:nvPr/>
        </p:nvGrpSpPr>
        <p:grpSpPr>
          <a:xfrm>
            <a:off x="0" y="0"/>
            <a:ext cx="43891200" cy="457200"/>
            <a:chOff x="0" y="0"/>
            <a:chExt cx="43891200" cy="457200"/>
          </a:xfrm>
        </p:grpSpPr>
        <p:sp>
          <p:nvSpPr>
            <p:cNvPr id="733" name="Rectangle 732"/>
            <p:cNvSpPr/>
            <p:nvPr/>
          </p:nvSpPr>
          <p:spPr>
            <a:xfrm>
              <a:off x="0"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34" name="Rectangle 733"/>
            <p:cNvSpPr/>
            <p:nvPr/>
          </p:nvSpPr>
          <p:spPr>
            <a:xfrm>
              <a:off x="457193"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35" name="Rectangle 734"/>
            <p:cNvSpPr/>
            <p:nvPr/>
          </p:nvSpPr>
          <p:spPr>
            <a:xfrm>
              <a:off x="914386"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36" name="Rectangle 735"/>
            <p:cNvSpPr/>
            <p:nvPr/>
          </p:nvSpPr>
          <p:spPr>
            <a:xfrm>
              <a:off x="1371579"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37" name="Rectangle 736"/>
            <p:cNvSpPr/>
            <p:nvPr/>
          </p:nvSpPr>
          <p:spPr>
            <a:xfrm>
              <a:off x="1828772"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38" name="Rectangle 737"/>
            <p:cNvSpPr/>
            <p:nvPr/>
          </p:nvSpPr>
          <p:spPr>
            <a:xfrm>
              <a:off x="2285965"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39" name="Rectangle 738"/>
            <p:cNvSpPr/>
            <p:nvPr/>
          </p:nvSpPr>
          <p:spPr>
            <a:xfrm>
              <a:off x="2743158"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40" name="Rectangle 739"/>
            <p:cNvSpPr/>
            <p:nvPr/>
          </p:nvSpPr>
          <p:spPr>
            <a:xfrm>
              <a:off x="3200351"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41" name="Rectangle 740"/>
            <p:cNvSpPr/>
            <p:nvPr/>
          </p:nvSpPr>
          <p:spPr>
            <a:xfrm>
              <a:off x="3657544"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42" name="Rectangle 741"/>
            <p:cNvSpPr/>
            <p:nvPr/>
          </p:nvSpPr>
          <p:spPr>
            <a:xfrm>
              <a:off x="4114737"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43" name="Rectangle 742"/>
            <p:cNvSpPr/>
            <p:nvPr/>
          </p:nvSpPr>
          <p:spPr>
            <a:xfrm>
              <a:off x="457193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44" name="Rectangle 743"/>
            <p:cNvSpPr/>
            <p:nvPr/>
          </p:nvSpPr>
          <p:spPr>
            <a:xfrm>
              <a:off x="502912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45" name="Rectangle 744"/>
            <p:cNvSpPr/>
            <p:nvPr/>
          </p:nvSpPr>
          <p:spPr>
            <a:xfrm>
              <a:off x="5486316"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46" name="Rectangle 745"/>
            <p:cNvSpPr/>
            <p:nvPr/>
          </p:nvSpPr>
          <p:spPr>
            <a:xfrm>
              <a:off x="5943509"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47" name="Rectangle 746"/>
            <p:cNvSpPr/>
            <p:nvPr/>
          </p:nvSpPr>
          <p:spPr>
            <a:xfrm>
              <a:off x="6400702"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48" name="Rectangle 747"/>
            <p:cNvSpPr/>
            <p:nvPr/>
          </p:nvSpPr>
          <p:spPr>
            <a:xfrm>
              <a:off x="685789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49" name="Rectangle 748"/>
            <p:cNvSpPr/>
            <p:nvPr/>
          </p:nvSpPr>
          <p:spPr>
            <a:xfrm>
              <a:off x="7315088"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50" name="Rectangle 749"/>
            <p:cNvSpPr/>
            <p:nvPr/>
          </p:nvSpPr>
          <p:spPr>
            <a:xfrm>
              <a:off x="7772281"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51" name="Rectangle 750"/>
            <p:cNvSpPr/>
            <p:nvPr/>
          </p:nvSpPr>
          <p:spPr>
            <a:xfrm>
              <a:off x="8229474"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52" name="Rectangle 751"/>
            <p:cNvSpPr/>
            <p:nvPr/>
          </p:nvSpPr>
          <p:spPr>
            <a:xfrm>
              <a:off x="8686667"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53" name="Rectangle 752"/>
            <p:cNvSpPr/>
            <p:nvPr/>
          </p:nvSpPr>
          <p:spPr>
            <a:xfrm>
              <a:off x="914386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54" name="Rectangle 753"/>
            <p:cNvSpPr/>
            <p:nvPr/>
          </p:nvSpPr>
          <p:spPr>
            <a:xfrm>
              <a:off x="9601053"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55" name="Rectangle 754"/>
            <p:cNvSpPr/>
            <p:nvPr/>
          </p:nvSpPr>
          <p:spPr>
            <a:xfrm>
              <a:off x="10058246"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56" name="Rectangle 755"/>
            <p:cNvSpPr/>
            <p:nvPr/>
          </p:nvSpPr>
          <p:spPr>
            <a:xfrm>
              <a:off x="10515439"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57" name="Rectangle 756"/>
            <p:cNvSpPr/>
            <p:nvPr/>
          </p:nvSpPr>
          <p:spPr>
            <a:xfrm>
              <a:off x="10972632"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58" name="Rectangle 757"/>
            <p:cNvSpPr/>
            <p:nvPr/>
          </p:nvSpPr>
          <p:spPr>
            <a:xfrm>
              <a:off x="1142982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59" name="Rectangle 758"/>
            <p:cNvSpPr/>
            <p:nvPr/>
          </p:nvSpPr>
          <p:spPr>
            <a:xfrm>
              <a:off x="11887018"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60" name="Rectangle 759"/>
            <p:cNvSpPr/>
            <p:nvPr/>
          </p:nvSpPr>
          <p:spPr>
            <a:xfrm>
              <a:off x="12344211"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61" name="Rectangle 760"/>
            <p:cNvSpPr/>
            <p:nvPr/>
          </p:nvSpPr>
          <p:spPr>
            <a:xfrm>
              <a:off x="12801404"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62" name="Rectangle 761"/>
            <p:cNvSpPr/>
            <p:nvPr/>
          </p:nvSpPr>
          <p:spPr>
            <a:xfrm>
              <a:off x="13258597"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63" name="Rectangle 762"/>
            <p:cNvSpPr/>
            <p:nvPr/>
          </p:nvSpPr>
          <p:spPr>
            <a:xfrm>
              <a:off x="13715790"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64" name="Rectangle 763"/>
            <p:cNvSpPr/>
            <p:nvPr/>
          </p:nvSpPr>
          <p:spPr>
            <a:xfrm>
              <a:off x="14172983"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65" name="Rectangle 764"/>
            <p:cNvSpPr/>
            <p:nvPr/>
          </p:nvSpPr>
          <p:spPr>
            <a:xfrm>
              <a:off x="14630176"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66" name="Rectangle 765"/>
            <p:cNvSpPr/>
            <p:nvPr/>
          </p:nvSpPr>
          <p:spPr>
            <a:xfrm>
              <a:off x="15087369"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67" name="Rectangle 766"/>
            <p:cNvSpPr/>
            <p:nvPr/>
          </p:nvSpPr>
          <p:spPr>
            <a:xfrm>
              <a:off x="15544562"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68" name="Rectangle 767"/>
            <p:cNvSpPr/>
            <p:nvPr/>
          </p:nvSpPr>
          <p:spPr>
            <a:xfrm>
              <a:off x="16001755"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69" name="Rectangle 768"/>
            <p:cNvSpPr/>
            <p:nvPr/>
          </p:nvSpPr>
          <p:spPr>
            <a:xfrm>
              <a:off x="16458948"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70" name="Rectangle 769"/>
            <p:cNvSpPr/>
            <p:nvPr/>
          </p:nvSpPr>
          <p:spPr>
            <a:xfrm>
              <a:off x="16916141"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71" name="Rectangle 770"/>
            <p:cNvSpPr/>
            <p:nvPr/>
          </p:nvSpPr>
          <p:spPr>
            <a:xfrm>
              <a:off x="17373334"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72" name="Rectangle 771"/>
            <p:cNvSpPr/>
            <p:nvPr/>
          </p:nvSpPr>
          <p:spPr>
            <a:xfrm>
              <a:off x="17830527"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73" name="Rectangle 772"/>
            <p:cNvSpPr/>
            <p:nvPr/>
          </p:nvSpPr>
          <p:spPr>
            <a:xfrm>
              <a:off x="18287720"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74" name="Rectangle 773"/>
            <p:cNvSpPr/>
            <p:nvPr/>
          </p:nvSpPr>
          <p:spPr>
            <a:xfrm>
              <a:off x="18744913"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75" name="Rectangle 774"/>
            <p:cNvSpPr/>
            <p:nvPr/>
          </p:nvSpPr>
          <p:spPr>
            <a:xfrm>
              <a:off x="19202106"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76" name="Rectangle 775"/>
            <p:cNvSpPr/>
            <p:nvPr/>
          </p:nvSpPr>
          <p:spPr>
            <a:xfrm>
              <a:off x="19659299"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77" name="Rectangle 776"/>
            <p:cNvSpPr/>
            <p:nvPr/>
          </p:nvSpPr>
          <p:spPr>
            <a:xfrm>
              <a:off x="20116492"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78" name="Rectangle 777"/>
            <p:cNvSpPr/>
            <p:nvPr/>
          </p:nvSpPr>
          <p:spPr>
            <a:xfrm>
              <a:off x="2057368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79" name="Rectangle 778"/>
            <p:cNvSpPr/>
            <p:nvPr/>
          </p:nvSpPr>
          <p:spPr>
            <a:xfrm>
              <a:off x="21030878"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80" name="Rectangle 779"/>
            <p:cNvSpPr/>
            <p:nvPr/>
          </p:nvSpPr>
          <p:spPr>
            <a:xfrm>
              <a:off x="21488071"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81" name="Rectangle 780"/>
            <p:cNvSpPr/>
            <p:nvPr/>
          </p:nvSpPr>
          <p:spPr>
            <a:xfrm>
              <a:off x="21945264"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82" name="Rectangle 781"/>
            <p:cNvSpPr/>
            <p:nvPr/>
          </p:nvSpPr>
          <p:spPr>
            <a:xfrm>
              <a:off x="22402457"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83" name="Rectangle 782"/>
            <p:cNvSpPr/>
            <p:nvPr/>
          </p:nvSpPr>
          <p:spPr>
            <a:xfrm>
              <a:off x="2285965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84" name="Rectangle 783"/>
            <p:cNvSpPr/>
            <p:nvPr/>
          </p:nvSpPr>
          <p:spPr>
            <a:xfrm>
              <a:off x="2331684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85" name="Rectangle 784"/>
            <p:cNvSpPr/>
            <p:nvPr/>
          </p:nvSpPr>
          <p:spPr>
            <a:xfrm>
              <a:off x="23774036"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86" name="Rectangle 785"/>
            <p:cNvSpPr/>
            <p:nvPr/>
          </p:nvSpPr>
          <p:spPr>
            <a:xfrm>
              <a:off x="24231229"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87" name="Rectangle 786"/>
            <p:cNvSpPr/>
            <p:nvPr/>
          </p:nvSpPr>
          <p:spPr>
            <a:xfrm>
              <a:off x="24688422"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88" name="Rectangle 787"/>
            <p:cNvSpPr/>
            <p:nvPr/>
          </p:nvSpPr>
          <p:spPr>
            <a:xfrm>
              <a:off x="2514561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89" name="Rectangle 788"/>
            <p:cNvSpPr/>
            <p:nvPr/>
          </p:nvSpPr>
          <p:spPr>
            <a:xfrm>
              <a:off x="25602808"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90" name="Rectangle 789"/>
            <p:cNvSpPr/>
            <p:nvPr/>
          </p:nvSpPr>
          <p:spPr>
            <a:xfrm>
              <a:off x="26060001"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91" name="Rectangle 790"/>
            <p:cNvSpPr/>
            <p:nvPr/>
          </p:nvSpPr>
          <p:spPr>
            <a:xfrm>
              <a:off x="26517194"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92" name="Rectangle 791"/>
            <p:cNvSpPr/>
            <p:nvPr/>
          </p:nvSpPr>
          <p:spPr>
            <a:xfrm>
              <a:off x="26974387"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93" name="Rectangle 792"/>
            <p:cNvSpPr/>
            <p:nvPr/>
          </p:nvSpPr>
          <p:spPr>
            <a:xfrm>
              <a:off x="2743158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94" name="Rectangle 793"/>
            <p:cNvSpPr/>
            <p:nvPr/>
          </p:nvSpPr>
          <p:spPr>
            <a:xfrm>
              <a:off x="2788877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95" name="Rectangle 794"/>
            <p:cNvSpPr/>
            <p:nvPr/>
          </p:nvSpPr>
          <p:spPr>
            <a:xfrm>
              <a:off x="28345966"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96" name="Rectangle 795"/>
            <p:cNvSpPr/>
            <p:nvPr/>
          </p:nvSpPr>
          <p:spPr>
            <a:xfrm>
              <a:off x="28803159"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97" name="Rectangle 796"/>
            <p:cNvSpPr/>
            <p:nvPr/>
          </p:nvSpPr>
          <p:spPr>
            <a:xfrm>
              <a:off x="29260352"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98" name="Rectangle 797"/>
            <p:cNvSpPr/>
            <p:nvPr/>
          </p:nvSpPr>
          <p:spPr>
            <a:xfrm>
              <a:off x="2971754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99" name="Rectangle 798"/>
            <p:cNvSpPr/>
            <p:nvPr/>
          </p:nvSpPr>
          <p:spPr>
            <a:xfrm>
              <a:off x="30174738"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00" name="Rectangle 799"/>
            <p:cNvSpPr/>
            <p:nvPr/>
          </p:nvSpPr>
          <p:spPr>
            <a:xfrm>
              <a:off x="30631931"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01" name="Rectangle 800"/>
            <p:cNvSpPr/>
            <p:nvPr/>
          </p:nvSpPr>
          <p:spPr>
            <a:xfrm>
              <a:off x="31089124"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02" name="Rectangle 801"/>
            <p:cNvSpPr/>
            <p:nvPr/>
          </p:nvSpPr>
          <p:spPr>
            <a:xfrm>
              <a:off x="31546317"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03" name="Rectangle 802"/>
            <p:cNvSpPr/>
            <p:nvPr/>
          </p:nvSpPr>
          <p:spPr>
            <a:xfrm>
              <a:off x="3200351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04" name="Rectangle 803"/>
            <p:cNvSpPr/>
            <p:nvPr/>
          </p:nvSpPr>
          <p:spPr>
            <a:xfrm>
              <a:off x="3246070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05" name="Rectangle 804"/>
            <p:cNvSpPr/>
            <p:nvPr/>
          </p:nvSpPr>
          <p:spPr>
            <a:xfrm>
              <a:off x="32917896"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06" name="Rectangle 805"/>
            <p:cNvSpPr/>
            <p:nvPr/>
          </p:nvSpPr>
          <p:spPr>
            <a:xfrm>
              <a:off x="33375089"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07" name="Rectangle 806"/>
            <p:cNvSpPr/>
            <p:nvPr/>
          </p:nvSpPr>
          <p:spPr>
            <a:xfrm>
              <a:off x="33832282"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08" name="Rectangle 807"/>
            <p:cNvSpPr/>
            <p:nvPr/>
          </p:nvSpPr>
          <p:spPr>
            <a:xfrm>
              <a:off x="34289475"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09" name="Rectangle 808"/>
            <p:cNvSpPr/>
            <p:nvPr/>
          </p:nvSpPr>
          <p:spPr>
            <a:xfrm>
              <a:off x="34746668"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10" name="Rectangle 809"/>
            <p:cNvSpPr/>
            <p:nvPr/>
          </p:nvSpPr>
          <p:spPr>
            <a:xfrm>
              <a:off x="35203861"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11" name="Rectangle 810"/>
            <p:cNvSpPr/>
            <p:nvPr/>
          </p:nvSpPr>
          <p:spPr>
            <a:xfrm>
              <a:off x="35661054"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12" name="Rectangle 811"/>
            <p:cNvSpPr/>
            <p:nvPr/>
          </p:nvSpPr>
          <p:spPr>
            <a:xfrm>
              <a:off x="36118247"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13" name="Rectangle 812"/>
            <p:cNvSpPr/>
            <p:nvPr/>
          </p:nvSpPr>
          <p:spPr>
            <a:xfrm>
              <a:off x="36575440"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14" name="Rectangle 813"/>
            <p:cNvSpPr/>
            <p:nvPr/>
          </p:nvSpPr>
          <p:spPr>
            <a:xfrm>
              <a:off x="37032633"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15" name="Rectangle 814"/>
            <p:cNvSpPr/>
            <p:nvPr/>
          </p:nvSpPr>
          <p:spPr>
            <a:xfrm>
              <a:off x="37489826"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16" name="Rectangle 815"/>
            <p:cNvSpPr/>
            <p:nvPr/>
          </p:nvSpPr>
          <p:spPr>
            <a:xfrm>
              <a:off x="37947019"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17" name="Rectangle 816"/>
            <p:cNvSpPr/>
            <p:nvPr/>
          </p:nvSpPr>
          <p:spPr>
            <a:xfrm>
              <a:off x="38404212"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18" name="Rectangle 817"/>
            <p:cNvSpPr/>
            <p:nvPr/>
          </p:nvSpPr>
          <p:spPr>
            <a:xfrm>
              <a:off x="3886140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19" name="Rectangle 818"/>
            <p:cNvSpPr/>
            <p:nvPr/>
          </p:nvSpPr>
          <p:spPr>
            <a:xfrm>
              <a:off x="39318598"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20" name="Rectangle 819"/>
            <p:cNvSpPr/>
            <p:nvPr/>
          </p:nvSpPr>
          <p:spPr>
            <a:xfrm>
              <a:off x="39775791"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21" name="Rectangle 820"/>
            <p:cNvSpPr/>
            <p:nvPr/>
          </p:nvSpPr>
          <p:spPr>
            <a:xfrm>
              <a:off x="40232984"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22" name="Rectangle 821"/>
            <p:cNvSpPr/>
            <p:nvPr/>
          </p:nvSpPr>
          <p:spPr>
            <a:xfrm>
              <a:off x="40690177"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23" name="Rectangle 822"/>
            <p:cNvSpPr/>
            <p:nvPr/>
          </p:nvSpPr>
          <p:spPr>
            <a:xfrm>
              <a:off x="4114737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24" name="Rectangle 823"/>
            <p:cNvSpPr/>
            <p:nvPr/>
          </p:nvSpPr>
          <p:spPr>
            <a:xfrm>
              <a:off x="4160456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25" name="Rectangle 824"/>
            <p:cNvSpPr/>
            <p:nvPr/>
          </p:nvSpPr>
          <p:spPr>
            <a:xfrm>
              <a:off x="42061756"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26" name="Rectangle 825"/>
            <p:cNvSpPr/>
            <p:nvPr/>
          </p:nvSpPr>
          <p:spPr>
            <a:xfrm>
              <a:off x="42518949"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27" name="Rectangle 826"/>
            <p:cNvSpPr/>
            <p:nvPr/>
          </p:nvSpPr>
          <p:spPr>
            <a:xfrm>
              <a:off x="42976142"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28" name="Rectangle 827"/>
            <p:cNvSpPr/>
            <p:nvPr/>
          </p:nvSpPr>
          <p:spPr>
            <a:xfrm>
              <a:off x="43433312"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829" name="Group 1"/>
          <p:cNvGrpSpPr/>
          <p:nvPr/>
        </p:nvGrpSpPr>
        <p:grpSpPr>
          <a:xfrm>
            <a:off x="0" y="432238"/>
            <a:ext cx="43891200" cy="457200"/>
            <a:chOff x="0" y="432238"/>
            <a:chExt cx="43891200" cy="457200"/>
          </a:xfrm>
        </p:grpSpPr>
        <p:sp>
          <p:nvSpPr>
            <p:cNvPr id="830" name="Rectangle 829"/>
            <p:cNvSpPr/>
            <p:nvPr/>
          </p:nvSpPr>
          <p:spPr>
            <a:xfrm flipH="1">
              <a:off x="43433312"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31" name="Rectangle 830"/>
            <p:cNvSpPr/>
            <p:nvPr/>
          </p:nvSpPr>
          <p:spPr>
            <a:xfrm flipH="1">
              <a:off x="42976142"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32" name="Rectangle 831"/>
            <p:cNvSpPr/>
            <p:nvPr/>
          </p:nvSpPr>
          <p:spPr>
            <a:xfrm flipH="1">
              <a:off x="42518949"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33" name="Rectangle 832"/>
            <p:cNvSpPr/>
            <p:nvPr/>
          </p:nvSpPr>
          <p:spPr>
            <a:xfrm flipH="1">
              <a:off x="42061756"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34" name="Rectangle 833"/>
            <p:cNvSpPr/>
            <p:nvPr/>
          </p:nvSpPr>
          <p:spPr>
            <a:xfrm flipH="1">
              <a:off x="41604563"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35" name="Rectangle 834"/>
            <p:cNvSpPr/>
            <p:nvPr/>
          </p:nvSpPr>
          <p:spPr>
            <a:xfrm flipH="1">
              <a:off x="41147370"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36" name="Rectangle 835"/>
            <p:cNvSpPr/>
            <p:nvPr/>
          </p:nvSpPr>
          <p:spPr>
            <a:xfrm flipH="1">
              <a:off x="40690177"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37" name="Rectangle 836"/>
            <p:cNvSpPr/>
            <p:nvPr/>
          </p:nvSpPr>
          <p:spPr>
            <a:xfrm flipH="1">
              <a:off x="40232984"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38" name="Rectangle 837"/>
            <p:cNvSpPr/>
            <p:nvPr/>
          </p:nvSpPr>
          <p:spPr>
            <a:xfrm flipH="1">
              <a:off x="39775791"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39" name="Rectangle 838"/>
            <p:cNvSpPr/>
            <p:nvPr/>
          </p:nvSpPr>
          <p:spPr>
            <a:xfrm flipH="1">
              <a:off x="39318598"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40" name="Rectangle 839"/>
            <p:cNvSpPr/>
            <p:nvPr/>
          </p:nvSpPr>
          <p:spPr>
            <a:xfrm flipH="1">
              <a:off x="3886140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41" name="Rectangle 840"/>
            <p:cNvSpPr/>
            <p:nvPr/>
          </p:nvSpPr>
          <p:spPr>
            <a:xfrm flipH="1">
              <a:off x="3840421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42" name="Rectangle 841"/>
            <p:cNvSpPr/>
            <p:nvPr/>
          </p:nvSpPr>
          <p:spPr>
            <a:xfrm flipH="1">
              <a:off x="37947019"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43" name="Rectangle 842"/>
            <p:cNvSpPr/>
            <p:nvPr/>
          </p:nvSpPr>
          <p:spPr>
            <a:xfrm flipH="1">
              <a:off x="37489826"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44" name="Rectangle 843"/>
            <p:cNvSpPr/>
            <p:nvPr/>
          </p:nvSpPr>
          <p:spPr>
            <a:xfrm flipH="1">
              <a:off x="37032633"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45" name="Rectangle 844"/>
            <p:cNvSpPr/>
            <p:nvPr/>
          </p:nvSpPr>
          <p:spPr>
            <a:xfrm flipH="1">
              <a:off x="3657544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46" name="Rectangle 845"/>
            <p:cNvSpPr/>
            <p:nvPr/>
          </p:nvSpPr>
          <p:spPr>
            <a:xfrm flipH="1">
              <a:off x="36118247"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47" name="Rectangle 846"/>
            <p:cNvSpPr/>
            <p:nvPr/>
          </p:nvSpPr>
          <p:spPr>
            <a:xfrm flipH="1">
              <a:off x="35661054"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48" name="Rectangle 847"/>
            <p:cNvSpPr/>
            <p:nvPr/>
          </p:nvSpPr>
          <p:spPr>
            <a:xfrm flipH="1">
              <a:off x="35203861"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49" name="Rectangle 848"/>
            <p:cNvSpPr/>
            <p:nvPr/>
          </p:nvSpPr>
          <p:spPr>
            <a:xfrm flipH="1">
              <a:off x="34746668"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50" name="Rectangle 849"/>
            <p:cNvSpPr/>
            <p:nvPr/>
          </p:nvSpPr>
          <p:spPr>
            <a:xfrm flipH="1">
              <a:off x="3428947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51" name="Rectangle 850"/>
            <p:cNvSpPr/>
            <p:nvPr/>
          </p:nvSpPr>
          <p:spPr>
            <a:xfrm flipH="1">
              <a:off x="33832282"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52" name="Rectangle 851"/>
            <p:cNvSpPr/>
            <p:nvPr/>
          </p:nvSpPr>
          <p:spPr>
            <a:xfrm flipH="1">
              <a:off x="33375089"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53" name="Rectangle 852"/>
            <p:cNvSpPr/>
            <p:nvPr/>
          </p:nvSpPr>
          <p:spPr>
            <a:xfrm flipH="1">
              <a:off x="32917896"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54" name="Rectangle 853"/>
            <p:cNvSpPr/>
            <p:nvPr/>
          </p:nvSpPr>
          <p:spPr>
            <a:xfrm flipH="1">
              <a:off x="32460703"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55" name="Rectangle 854"/>
            <p:cNvSpPr/>
            <p:nvPr/>
          </p:nvSpPr>
          <p:spPr>
            <a:xfrm flipH="1">
              <a:off x="3200351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56" name="Rectangle 855"/>
            <p:cNvSpPr/>
            <p:nvPr/>
          </p:nvSpPr>
          <p:spPr>
            <a:xfrm flipH="1">
              <a:off x="31546317"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57" name="Rectangle 856"/>
            <p:cNvSpPr/>
            <p:nvPr/>
          </p:nvSpPr>
          <p:spPr>
            <a:xfrm flipH="1">
              <a:off x="31089124"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58" name="Rectangle 857"/>
            <p:cNvSpPr/>
            <p:nvPr/>
          </p:nvSpPr>
          <p:spPr>
            <a:xfrm flipH="1">
              <a:off x="30631931"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59" name="Rectangle 858"/>
            <p:cNvSpPr/>
            <p:nvPr/>
          </p:nvSpPr>
          <p:spPr>
            <a:xfrm flipH="1">
              <a:off x="30174738"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60" name="Rectangle 859"/>
            <p:cNvSpPr/>
            <p:nvPr/>
          </p:nvSpPr>
          <p:spPr>
            <a:xfrm flipH="1">
              <a:off x="29717545"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61" name="Rectangle 860"/>
            <p:cNvSpPr/>
            <p:nvPr/>
          </p:nvSpPr>
          <p:spPr>
            <a:xfrm flipH="1">
              <a:off x="29260352"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62" name="Rectangle 861"/>
            <p:cNvSpPr/>
            <p:nvPr/>
          </p:nvSpPr>
          <p:spPr>
            <a:xfrm flipH="1">
              <a:off x="28803159"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63" name="Rectangle 862"/>
            <p:cNvSpPr/>
            <p:nvPr/>
          </p:nvSpPr>
          <p:spPr>
            <a:xfrm flipH="1">
              <a:off x="28345966"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64" name="Rectangle 863"/>
            <p:cNvSpPr/>
            <p:nvPr/>
          </p:nvSpPr>
          <p:spPr>
            <a:xfrm flipH="1">
              <a:off x="27888773"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65" name="Rectangle 864"/>
            <p:cNvSpPr/>
            <p:nvPr/>
          </p:nvSpPr>
          <p:spPr>
            <a:xfrm flipH="1">
              <a:off x="27431580"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66" name="Rectangle 865"/>
            <p:cNvSpPr/>
            <p:nvPr/>
          </p:nvSpPr>
          <p:spPr>
            <a:xfrm flipH="1">
              <a:off x="26974387"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67" name="Rectangle 866"/>
            <p:cNvSpPr/>
            <p:nvPr/>
          </p:nvSpPr>
          <p:spPr>
            <a:xfrm flipH="1">
              <a:off x="26517194"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68" name="Rectangle 867"/>
            <p:cNvSpPr/>
            <p:nvPr/>
          </p:nvSpPr>
          <p:spPr>
            <a:xfrm flipH="1">
              <a:off x="26060001"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69" name="Rectangle 868"/>
            <p:cNvSpPr/>
            <p:nvPr/>
          </p:nvSpPr>
          <p:spPr>
            <a:xfrm flipH="1">
              <a:off x="25602808"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70" name="Rectangle 869"/>
            <p:cNvSpPr/>
            <p:nvPr/>
          </p:nvSpPr>
          <p:spPr>
            <a:xfrm flipH="1">
              <a:off x="25145615"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71" name="Rectangle 870"/>
            <p:cNvSpPr/>
            <p:nvPr/>
          </p:nvSpPr>
          <p:spPr>
            <a:xfrm flipH="1">
              <a:off x="24688422"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72" name="Rectangle 871"/>
            <p:cNvSpPr/>
            <p:nvPr/>
          </p:nvSpPr>
          <p:spPr>
            <a:xfrm flipH="1">
              <a:off x="24231229"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73" name="Rectangle 872"/>
            <p:cNvSpPr/>
            <p:nvPr/>
          </p:nvSpPr>
          <p:spPr>
            <a:xfrm flipH="1">
              <a:off x="23774036"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74" name="Rectangle 873"/>
            <p:cNvSpPr/>
            <p:nvPr/>
          </p:nvSpPr>
          <p:spPr>
            <a:xfrm flipH="1">
              <a:off x="23316843"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75" name="Rectangle 874"/>
            <p:cNvSpPr/>
            <p:nvPr/>
          </p:nvSpPr>
          <p:spPr>
            <a:xfrm flipH="1">
              <a:off x="2285965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76" name="Rectangle 875"/>
            <p:cNvSpPr/>
            <p:nvPr/>
          </p:nvSpPr>
          <p:spPr>
            <a:xfrm flipH="1">
              <a:off x="22402457"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77" name="Rectangle 876"/>
            <p:cNvSpPr/>
            <p:nvPr/>
          </p:nvSpPr>
          <p:spPr>
            <a:xfrm flipH="1">
              <a:off x="21945264"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78" name="Rectangle 877"/>
            <p:cNvSpPr/>
            <p:nvPr/>
          </p:nvSpPr>
          <p:spPr>
            <a:xfrm flipH="1">
              <a:off x="21488071"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79" name="Rectangle 878"/>
            <p:cNvSpPr/>
            <p:nvPr/>
          </p:nvSpPr>
          <p:spPr>
            <a:xfrm flipH="1">
              <a:off x="21030878"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80" name="Rectangle 879"/>
            <p:cNvSpPr/>
            <p:nvPr/>
          </p:nvSpPr>
          <p:spPr>
            <a:xfrm flipH="1">
              <a:off x="2057368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81" name="Rectangle 880"/>
            <p:cNvSpPr/>
            <p:nvPr/>
          </p:nvSpPr>
          <p:spPr>
            <a:xfrm flipH="1">
              <a:off x="2011649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82" name="Rectangle 881"/>
            <p:cNvSpPr/>
            <p:nvPr/>
          </p:nvSpPr>
          <p:spPr>
            <a:xfrm flipH="1">
              <a:off x="19659299"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83" name="Rectangle 882"/>
            <p:cNvSpPr/>
            <p:nvPr/>
          </p:nvSpPr>
          <p:spPr>
            <a:xfrm flipH="1">
              <a:off x="19202106"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84" name="Rectangle 883"/>
            <p:cNvSpPr/>
            <p:nvPr/>
          </p:nvSpPr>
          <p:spPr>
            <a:xfrm flipH="1">
              <a:off x="18744913"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85" name="Rectangle 884"/>
            <p:cNvSpPr/>
            <p:nvPr/>
          </p:nvSpPr>
          <p:spPr>
            <a:xfrm flipH="1">
              <a:off x="1828772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86" name="Rectangle 885"/>
            <p:cNvSpPr/>
            <p:nvPr/>
          </p:nvSpPr>
          <p:spPr>
            <a:xfrm flipH="1">
              <a:off x="17830527"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87" name="Rectangle 886"/>
            <p:cNvSpPr/>
            <p:nvPr/>
          </p:nvSpPr>
          <p:spPr>
            <a:xfrm flipH="1">
              <a:off x="17373334"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88" name="Rectangle 887"/>
            <p:cNvSpPr/>
            <p:nvPr/>
          </p:nvSpPr>
          <p:spPr>
            <a:xfrm flipH="1">
              <a:off x="16916141"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89" name="Rectangle 888"/>
            <p:cNvSpPr/>
            <p:nvPr/>
          </p:nvSpPr>
          <p:spPr>
            <a:xfrm flipH="1">
              <a:off x="16458948"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90" name="Rectangle 889"/>
            <p:cNvSpPr/>
            <p:nvPr/>
          </p:nvSpPr>
          <p:spPr>
            <a:xfrm flipH="1">
              <a:off x="1600175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91" name="Rectangle 890"/>
            <p:cNvSpPr/>
            <p:nvPr/>
          </p:nvSpPr>
          <p:spPr>
            <a:xfrm flipH="1">
              <a:off x="1554456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92" name="Rectangle 891"/>
            <p:cNvSpPr/>
            <p:nvPr/>
          </p:nvSpPr>
          <p:spPr>
            <a:xfrm flipH="1">
              <a:off x="15087369"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93" name="Rectangle 892"/>
            <p:cNvSpPr/>
            <p:nvPr/>
          </p:nvSpPr>
          <p:spPr>
            <a:xfrm flipH="1">
              <a:off x="14630176"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94" name="Rectangle 893"/>
            <p:cNvSpPr/>
            <p:nvPr/>
          </p:nvSpPr>
          <p:spPr>
            <a:xfrm flipH="1">
              <a:off x="14172983"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95" name="Rectangle 894"/>
            <p:cNvSpPr/>
            <p:nvPr/>
          </p:nvSpPr>
          <p:spPr>
            <a:xfrm flipH="1">
              <a:off x="1371579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96" name="Rectangle 895"/>
            <p:cNvSpPr/>
            <p:nvPr/>
          </p:nvSpPr>
          <p:spPr>
            <a:xfrm flipH="1">
              <a:off x="13258597"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97" name="Rectangle 896"/>
            <p:cNvSpPr/>
            <p:nvPr/>
          </p:nvSpPr>
          <p:spPr>
            <a:xfrm flipH="1">
              <a:off x="12801404"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98" name="Rectangle 897"/>
            <p:cNvSpPr/>
            <p:nvPr/>
          </p:nvSpPr>
          <p:spPr>
            <a:xfrm flipH="1">
              <a:off x="12344211"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99" name="Rectangle 898"/>
            <p:cNvSpPr/>
            <p:nvPr/>
          </p:nvSpPr>
          <p:spPr>
            <a:xfrm flipH="1">
              <a:off x="11887018"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00" name="Rectangle 899"/>
            <p:cNvSpPr/>
            <p:nvPr/>
          </p:nvSpPr>
          <p:spPr>
            <a:xfrm flipH="1">
              <a:off x="1142982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01" name="Rectangle 900"/>
            <p:cNvSpPr/>
            <p:nvPr/>
          </p:nvSpPr>
          <p:spPr>
            <a:xfrm flipH="1">
              <a:off x="1097263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02" name="Rectangle 901"/>
            <p:cNvSpPr/>
            <p:nvPr/>
          </p:nvSpPr>
          <p:spPr>
            <a:xfrm flipH="1">
              <a:off x="10515439"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03" name="Rectangle 902"/>
            <p:cNvSpPr/>
            <p:nvPr/>
          </p:nvSpPr>
          <p:spPr>
            <a:xfrm flipH="1">
              <a:off x="10058246"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04" name="Rectangle 903"/>
            <p:cNvSpPr/>
            <p:nvPr/>
          </p:nvSpPr>
          <p:spPr>
            <a:xfrm flipH="1">
              <a:off x="9601053"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05" name="Rectangle 904"/>
            <p:cNvSpPr/>
            <p:nvPr/>
          </p:nvSpPr>
          <p:spPr>
            <a:xfrm flipH="1">
              <a:off x="9143860"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06" name="Rectangle 905"/>
            <p:cNvSpPr/>
            <p:nvPr/>
          </p:nvSpPr>
          <p:spPr>
            <a:xfrm flipH="1">
              <a:off x="8686667"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07" name="Rectangle 906"/>
            <p:cNvSpPr/>
            <p:nvPr/>
          </p:nvSpPr>
          <p:spPr>
            <a:xfrm flipH="1">
              <a:off x="8229474"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08" name="Rectangle 907"/>
            <p:cNvSpPr/>
            <p:nvPr/>
          </p:nvSpPr>
          <p:spPr>
            <a:xfrm flipH="1">
              <a:off x="7772281"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09" name="Rectangle 908"/>
            <p:cNvSpPr/>
            <p:nvPr/>
          </p:nvSpPr>
          <p:spPr>
            <a:xfrm flipH="1">
              <a:off x="7315088"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10" name="Rectangle 909"/>
            <p:cNvSpPr/>
            <p:nvPr/>
          </p:nvSpPr>
          <p:spPr>
            <a:xfrm flipH="1">
              <a:off x="6857895"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11" name="Rectangle 910"/>
            <p:cNvSpPr/>
            <p:nvPr/>
          </p:nvSpPr>
          <p:spPr>
            <a:xfrm flipH="1">
              <a:off x="6400702"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12" name="Rectangle 911"/>
            <p:cNvSpPr/>
            <p:nvPr/>
          </p:nvSpPr>
          <p:spPr>
            <a:xfrm flipH="1">
              <a:off x="5943509"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13" name="Rectangle 912"/>
            <p:cNvSpPr/>
            <p:nvPr/>
          </p:nvSpPr>
          <p:spPr>
            <a:xfrm flipH="1">
              <a:off x="5486316"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14" name="Rectangle 913"/>
            <p:cNvSpPr/>
            <p:nvPr/>
          </p:nvSpPr>
          <p:spPr>
            <a:xfrm flipH="1">
              <a:off x="5029123"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15" name="Rectangle 914"/>
            <p:cNvSpPr/>
            <p:nvPr/>
          </p:nvSpPr>
          <p:spPr>
            <a:xfrm flipH="1">
              <a:off x="457193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16" name="Rectangle 915"/>
            <p:cNvSpPr/>
            <p:nvPr/>
          </p:nvSpPr>
          <p:spPr>
            <a:xfrm flipH="1">
              <a:off x="4114737"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17" name="Rectangle 916"/>
            <p:cNvSpPr/>
            <p:nvPr/>
          </p:nvSpPr>
          <p:spPr>
            <a:xfrm flipH="1">
              <a:off x="3657544"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18" name="Rectangle 917"/>
            <p:cNvSpPr/>
            <p:nvPr/>
          </p:nvSpPr>
          <p:spPr>
            <a:xfrm flipH="1">
              <a:off x="3200351"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19" name="Rectangle 918"/>
            <p:cNvSpPr/>
            <p:nvPr/>
          </p:nvSpPr>
          <p:spPr>
            <a:xfrm flipH="1">
              <a:off x="2743158"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20" name="Rectangle 919"/>
            <p:cNvSpPr/>
            <p:nvPr/>
          </p:nvSpPr>
          <p:spPr>
            <a:xfrm flipH="1">
              <a:off x="228596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21" name="Rectangle 920"/>
            <p:cNvSpPr/>
            <p:nvPr/>
          </p:nvSpPr>
          <p:spPr>
            <a:xfrm flipH="1">
              <a:off x="182877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22" name="Rectangle 921"/>
            <p:cNvSpPr/>
            <p:nvPr/>
          </p:nvSpPr>
          <p:spPr>
            <a:xfrm flipH="1">
              <a:off x="1371579"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23" name="Rectangle 922"/>
            <p:cNvSpPr/>
            <p:nvPr/>
          </p:nvSpPr>
          <p:spPr>
            <a:xfrm flipH="1">
              <a:off x="914386"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24" name="Rectangle 923"/>
            <p:cNvSpPr/>
            <p:nvPr/>
          </p:nvSpPr>
          <p:spPr>
            <a:xfrm flipH="1">
              <a:off x="457193"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925" name="Rectangle 924"/>
            <p:cNvSpPr/>
            <p:nvPr/>
          </p:nvSpPr>
          <p:spPr>
            <a:xfrm flipH="1">
              <a:off x="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926" name="Group 925"/>
          <p:cNvGrpSpPr/>
          <p:nvPr/>
        </p:nvGrpSpPr>
        <p:grpSpPr>
          <a:xfrm>
            <a:off x="0" y="864476"/>
            <a:ext cx="43891200" cy="457200"/>
            <a:chOff x="0" y="5558415"/>
            <a:chExt cx="43891200" cy="457200"/>
          </a:xfrm>
        </p:grpSpPr>
        <p:sp>
          <p:nvSpPr>
            <p:cNvPr id="927" name="Rectangle 926"/>
            <p:cNvSpPr/>
            <p:nvPr/>
          </p:nvSpPr>
          <p:spPr>
            <a:xfrm flipV="1">
              <a:off x="0"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28" name="Rectangle 927"/>
            <p:cNvSpPr/>
            <p:nvPr/>
          </p:nvSpPr>
          <p:spPr>
            <a:xfrm flipV="1">
              <a:off x="457193"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29" name="Rectangle 928"/>
            <p:cNvSpPr/>
            <p:nvPr/>
          </p:nvSpPr>
          <p:spPr>
            <a:xfrm flipV="1">
              <a:off x="914386"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30" name="Rectangle 929"/>
            <p:cNvSpPr/>
            <p:nvPr/>
          </p:nvSpPr>
          <p:spPr>
            <a:xfrm flipV="1">
              <a:off x="1371579"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31" name="Rectangle 930"/>
            <p:cNvSpPr/>
            <p:nvPr/>
          </p:nvSpPr>
          <p:spPr>
            <a:xfrm flipV="1">
              <a:off x="1828772"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32" name="Rectangle 931"/>
            <p:cNvSpPr/>
            <p:nvPr/>
          </p:nvSpPr>
          <p:spPr>
            <a:xfrm flipV="1">
              <a:off x="2285965"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33" name="Rectangle 932"/>
            <p:cNvSpPr/>
            <p:nvPr/>
          </p:nvSpPr>
          <p:spPr>
            <a:xfrm flipV="1">
              <a:off x="274315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34" name="Rectangle 933"/>
            <p:cNvSpPr/>
            <p:nvPr/>
          </p:nvSpPr>
          <p:spPr>
            <a:xfrm flipV="1">
              <a:off x="320035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35" name="Rectangle 934"/>
            <p:cNvSpPr/>
            <p:nvPr/>
          </p:nvSpPr>
          <p:spPr>
            <a:xfrm flipV="1">
              <a:off x="3657544"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36" name="Rectangle 935"/>
            <p:cNvSpPr/>
            <p:nvPr/>
          </p:nvSpPr>
          <p:spPr>
            <a:xfrm flipV="1">
              <a:off x="4114737"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37" name="Rectangle 936"/>
            <p:cNvSpPr/>
            <p:nvPr/>
          </p:nvSpPr>
          <p:spPr>
            <a:xfrm flipV="1">
              <a:off x="4571930"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38" name="Rectangle 937"/>
            <p:cNvSpPr/>
            <p:nvPr/>
          </p:nvSpPr>
          <p:spPr>
            <a:xfrm flipV="1">
              <a:off x="502912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39" name="Rectangle 938"/>
            <p:cNvSpPr/>
            <p:nvPr/>
          </p:nvSpPr>
          <p:spPr>
            <a:xfrm flipV="1">
              <a:off x="5486316"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40" name="Rectangle 939"/>
            <p:cNvSpPr/>
            <p:nvPr/>
          </p:nvSpPr>
          <p:spPr>
            <a:xfrm flipV="1">
              <a:off x="5943509"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41" name="Rectangle 940"/>
            <p:cNvSpPr/>
            <p:nvPr/>
          </p:nvSpPr>
          <p:spPr>
            <a:xfrm flipV="1">
              <a:off x="640070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42" name="Rectangle 941"/>
            <p:cNvSpPr/>
            <p:nvPr/>
          </p:nvSpPr>
          <p:spPr>
            <a:xfrm flipV="1">
              <a:off x="6857895"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43" name="Rectangle 942"/>
            <p:cNvSpPr/>
            <p:nvPr/>
          </p:nvSpPr>
          <p:spPr>
            <a:xfrm flipV="1">
              <a:off x="731508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44" name="Rectangle 943"/>
            <p:cNvSpPr/>
            <p:nvPr/>
          </p:nvSpPr>
          <p:spPr>
            <a:xfrm flipV="1">
              <a:off x="7772281"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45" name="Rectangle 944"/>
            <p:cNvSpPr/>
            <p:nvPr/>
          </p:nvSpPr>
          <p:spPr>
            <a:xfrm flipV="1">
              <a:off x="8229474"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46" name="Rectangle 945"/>
            <p:cNvSpPr/>
            <p:nvPr/>
          </p:nvSpPr>
          <p:spPr>
            <a:xfrm flipV="1">
              <a:off x="8686667"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47" name="Rectangle 946"/>
            <p:cNvSpPr/>
            <p:nvPr/>
          </p:nvSpPr>
          <p:spPr>
            <a:xfrm flipV="1">
              <a:off x="9143860"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48" name="Rectangle 947"/>
            <p:cNvSpPr/>
            <p:nvPr/>
          </p:nvSpPr>
          <p:spPr>
            <a:xfrm flipV="1">
              <a:off x="960105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49" name="Rectangle 948"/>
            <p:cNvSpPr/>
            <p:nvPr/>
          </p:nvSpPr>
          <p:spPr>
            <a:xfrm flipV="1">
              <a:off x="10058246"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50" name="Rectangle 949"/>
            <p:cNvSpPr/>
            <p:nvPr/>
          </p:nvSpPr>
          <p:spPr>
            <a:xfrm flipV="1">
              <a:off x="10515439"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51" name="Rectangle 950"/>
            <p:cNvSpPr/>
            <p:nvPr/>
          </p:nvSpPr>
          <p:spPr>
            <a:xfrm flipV="1">
              <a:off x="10972632"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52" name="Rectangle 951"/>
            <p:cNvSpPr/>
            <p:nvPr/>
          </p:nvSpPr>
          <p:spPr>
            <a:xfrm flipV="1">
              <a:off x="11429825"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53" name="Rectangle 952"/>
            <p:cNvSpPr/>
            <p:nvPr/>
          </p:nvSpPr>
          <p:spPr>
            <a:xfrm flipV="1">
              <a:off x="11887018"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54" name="Rectangle 953"/>
            <p:cNvSpPr/>
            <p:nvPr/>
          </p:nvSpPr>
          <p:spPr>
            <a:xfrm flipV="1">
              <a:off x="12344211"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55" name="Rectangle 954"/>
            <p:cNvSpPr/>
            <p:nvPr/>
          </p:nvSpPr>
          <p:spPr>
            <a:xfrm flipV="1">
              <a:off x="12801404"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56" name="Rectangle 955"/>
            <p:cNvSpPr/>
            <p:nvPr/>
          </p:nvSpPr>
          <p:spPr>
            <a:xfrm flipV="1">
              <a:off x="13258597"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57" name="Rectangle 956"/>
            <p:cNvSpPr/>
            <p:nvPr/>
          </p:nvSpPr>
          <p:spPr>
            <a:xfrm flipV="1">
              <a:off x="13715790"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58" name="Rectangle 957"/>
            <p:cNvSpPr/>
            <p:nvPr/>
          </p:nvSpPr>
          <p:spPr>
            <a:xfrm flipV="1">
              <a:off x="14172983"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59" name="Rectangle 958"/>
            <p:cNvSpPr/>
            <p:nvPr/>
          </p:nvSpPr>
          <p:spPr>
            <a:xfrm flipV="1">
              <a:off x="14630176"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60" name="Rectangle 959"/>
            <p:cNvSpPr/>
            <p:nvPr/>
          </p:nvSpPr>
          <p:spPr>
            <a:xfrm flipV="1">
              <a:off x="15087369"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61" name="Rectangle 960"/>
            <p:cNvSpPr/>
            <p:nvPr/>
          </p:nvSpPr>
          <p:spPr>
            <a:xfrm flipV="1">
              <a:off x="1554456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62" name="Rectangle 961"/>
            <p:cNvSpPr/>
            <p:nvPr/>
          </p:nvSpPr>
          <p:spPr>
            <a:xfrm flipV="1">
              <a:off x="16001755"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63" name="Rectangle 962"/>
            <p:cNvSpPr/>
            <p:nvPr/>
          </p:nvSpPr>
          <p:spPr>
            <a:xfrm flipV="1">
              <a:off x="16458948"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64" name="Rectangle 963"/>
            <p:cNvSpPr/>
            <p:nvPr/>
          </p:nvSpPr>
          <p:spPr>
            <a:xfrm flipV="1">
              <a:off x="16916141"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65" name="Rectangle 964"/>
            <p:cNvSpPr/>
            <p:nvPr/>
          </p:nvSpPr>
          <p:spPr>
            <a:xfrm flipV="1">
              <a:off x="17373334"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66" name="Rectangle 965"/>
            <p:cNvSpPr/>
            <p:nvPr/>
          </p:nvSpPr>
          <p:spPr>
            <a:xfrm flipV="1">
              <a:off x="17830527"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67" name="Rectangle 966"/>
            <p:cNvSpPr/>
            <p:nvPr/>
          </p:nvSpPr>
          <p:spPr>
            <a:xfrm flipV="1">
              <a:off x="18287720"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68" name="Rectangle 967"/>
            <p:cNvSpPr/>
            <p:nvPr/>
          </p:nvSpPr>
          <p:spPr>
            <a:xfrm flipV="1">
              <a:off x="1874491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69" name="Rectangle 968"/>
            <p:cNvSpPr/>
            <p:nvPr/>
          </p:nvSpPr>
          <p:spPr>
            <a:xfrm flipV="1">
              <a:off x="19202106"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70" name="Rectangle 969"/>
            <p:cNvSpPr/>
            <p:nvPr/>
          </p:nvSpPr>
          <p:spPr>
            <a:xfrm flipV="1">
              <a:off x="19659299"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71" name="Rectangle 970"/>
            <p:cNvSpPr/>
            <p:nvPr/>
          </p:nvSpPr>
          <p:spPr>
            <a:xfrm flipV="1">
              <a:off x="20116492"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72" name="Rectangle 971"/>
            <p:cNvSpPr/>
            <p:nvPr/>
          </p:nvSpPr>
          <p:spPr>
            <a:xfrm flipV="1">
              <a:off x="20573685"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73" name="Rectangle 972"/>
            <p:cNvSpPr/>
            <p:nvPr/>
          </p:nvSpPr>
          <p:spPr>
            <a:xfrm flipV="1">
              <a:off x="2103087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74" name="Rectangle 973"/>
            <p:cNvSpPr/>
            <p:nvPr/>
          </p:nvSpPr>
          <p:spPr>
            <a:xfrm flipV="1">
              <a:off x="2148807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75" name="Rectangle 974"/>
            <p:cNvSpPr/>
            <p:nvPr/>
          </p:nvSpPr>
          <p:spPr>
            <a:xfrm flipV="1">
              <a:off x="21945264"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76" name="Rectangle 975"/>
            <p:cNvSpPr/>
            <p:nvPr/>
          </p:nvSpPr>
          <p:spPr>
            <a:xfrm flipV="1">
              <a:off x="22402457"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77" name="Rectangle 976"/>
            <p:cNvSpPr/>
            <p:nvPr/>
          </p:nvSpPr>
          <p:spPr>
            <a:xfrm flipV="1">
              <a:off x="22859650"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78" name="Rectangle 977"/>
            <p:cNvSpPr/>
            <p:nvPr/>
          </p:nvSpPr>
          <p:spPr>
            <a:xfrm flipV="1">
              <a:off x="2331684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79" name="Rectangle 978"/>
            <p:cNvSpPr/>
            <p:nvPr/>
          </p:nvSpPr>
          <p:spPr>
            <a:xfrm flipV="1">
              <a:off x="23774036"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80" name="Rectangle 979"/>
            <p:cNvSpPr/>
            <p:nvPr/>
          </p:nvSpPr>
          <p:spPr>
            <a:xfrm flipV="1">
              <a:off x="24231229"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81" name="Rectangle 980"/>
            <p:cNvSpPr/>
            <p:nvPr/>
          </p:nvSpPr>
          <p:spPr>
            <a:xfrm flipV="1">
              <a:off x="24688422"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82" name="Rectangle 981"/>
            <p:cNvSpPr/>
            <p:nvPr/>
          </p:nvSpPr>
          <p:spPr>
            <a:xfrm flipV="1">
              <a:off x="25145615"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83" name="Rectangle 982"/>
            <p:cNvSpPr/>
            <p:nvPr/>
          </p:nvSpPr>
          <p:spPr>
            <a:xfrm flipV="1">
              <a:off x="2560280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84" name="Rectangle 983"/>
            <p:cNvSpPr/>
            <p:nvPr/>
          </p:nvSpPr>
          <p:spPr>
            <a:xfrm flipV="1">
              <a:off x="2606000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85" name="Rectangle 984"/>
            <p:cNvSpPr/>
            <p:nvPr/>
          </p:nvSpPr>
          <p:spPr>
            <a:xfrm flipV="1">
              <a:off x="26517194"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86" name="Rectangle 985"/>
            <p:cNvSpPr/>
            <p:nvPr/>
          </p:nvSpPr>
          <p:spPr>
            <a:xfrm flipV="1">
              <a:off x="26974387"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87" name="Rectangle 986"/>
            <p:cNvSpPr/>
            <p:nvPr/>
          </p:nvSpPr>
          <p:spPr>
            <a:xfrm flipV="1">
              <a:off x="27431580"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88" name="Rectangle 987"/>
            <p:cNvSpPr/>
            <p:nvPr/>
          </p:nvSpPr>
          <p:spPr>
            <a:xfrm flipV="1">
              <a:off x="2788877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89" name="Rectangle 988"/>
            <p:cNvSpPr/>
            <p:nvPr/>
          </p:nvSpPr>
          <p:spPr>
            <a:xfrm flipV="1">
              <a:off x="28345966"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90" name="Rectangle 989"/>
            <p:cNvSpPr/>
            <p:nvPr/>
          </p:nvSpPr>
          <p:spPr>
            <a:xfrm flipV="1">
              <a:off x="28803159"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91" name="Rectangle 990"/>
            <p:cNvSpPr/>
            <p:nvPr/>
          </p:nvSpPr>
          <p:spPr>
            <a:xfrm flipV="1">
              <a:off x="2926035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92" name="Rectangle 991"/>
            <p:cNvSpPr/>
            <p:nvPr/>
          </p:nvSpPr>
          <p:spPr>
            <a:xfrm flipV="1">
              <a:off x="29717545"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93" name="Rectangle 992"/>
            <p:cNvSpPr/>
            <p:nvPr/>
          </p:nvSpPr>
          <p:spPr>
            <a:xfrm flipV="1">
              <a:off x="3017473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94" name="Rectangle 993"/>
            <p:cNvSpPr/>
            <p:nvPr/>
          </p:nvSpPr>
          <p:spPr>
            <a:xfrm flipV="1">
              <a:off x="3063193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95" name="Rectangle 994"/>
            <p:cNvSpPr/>
            <p:nvPr/>
          </p:nvSpPr>
          <p:spPr>
            <a:xfrm flipV="1">
              <a:off x="31089124"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96" name="Rectangle 995"/>
            <p:cNvSpPr/>
            <p:nvPr/>
          </p:nvSpPr>
          <p:spPr>
            <a:xfrm flipV="1">
              <a:off x="31546317"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97" name="Rectangle 996"/>
            <p:cNvSpPr/>
            <p:nvPr/>
          </p:nvSpPr>
          <p:spPr>
            <a:xfrm flipV="1">
              <a:off x="32003510"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98" name="Rectangle 997"/>
            <p:cNvSpPr/>
            <p:nvPr/>
          </p:nvSpPr>
          <p:spPr>
            <a:xfrm flipV="1">
              <a:off x="32460703"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999" name="Rectangle 998"/>
            <p:cNvSpPr/>
            <p:nvPr/>
          </p:nvSpPr>
          <p:spPr>
            <a:xfrm flipV="1">
              <a:off x="32917896"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00" name="Rectangle 999"/>
            <p:cNvSpPr/>
            <p:nvPr/>
          </p:nvSpPr>
          <p:spPr>
            <a:xfrm flipV="1">
              <a:off x="33375089"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01" name="Rectangle 1000"/>
            <p:cNvSpPr/>
            <p:nvPr/>
          </p:nvSpPr>
          <p:spPr>
            <a:xfrm flipV="1">
              <a:off x="33832282"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02" name="Rectangle 1001"/>
            <p:cNvSpPr/>
            <p:nvPr/>
          </p:nvSpPr>
          <p:spPr>
            <a:xfrm flipV="1">
              <a:off x="34289475"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03" name="Rectangle 1002"/>
            <p:cNvSpPr/>
            <p:nvPr/>
          </p:nvSpPr>
          <p:spPr>
            <a:xfrm flipV="1">
              <a:off x="34746668"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04" name="Rectangle 1003"/>
            <p:cNvSpPr/>
            <p:nvPr/>
          </p:nvSpPr>
          <p:spPr>
            <a:xfrm flipV="1">
              <a:off x="35203861"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05" name="Rectangle 1004"/>
            <p:cNvSpPr/>
            <p:nvPr/>
          </p:nvSpPr>
          <p:spPr>
            <a:xfrm flipV="1">
              <a:off x="35661054"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06" name="Rectangle 1005"/>
            <p:cNvSpPr/>
            <p:nvPr/>
          </p:nvSpPr>
          <p:spPr>
            <a:xfrm flipV="1">
              <a:off x="36118247"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07" name="Rectangle 1006"/>
            <p:cNvSpPr/>
            <p:nvPr/>
          </p:nvSpPr>
          <p:spPr>
            <a:xfrm flipV="1">
              <a:off x="36575440"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08" name="Rectangle 1007"/>
            <p:cNvSpPr/>
            <p:nvPr/>
          </p:nvSpPr>
          <p:spPr>
            <a:xfrm flipV="1">
              <a:off x="3703263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09" name="Rectangle 1008"/>
            <p:cNvSpPr/>
            <p:nvPr/>
          </p:nvSpPr>
          <p:spPr>
            <a:xfrm flipV="1">
              <a:off x="37489826"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10" name="Rectangle 1009"/>
            <p:cNvSpPr/>
            <p:nvPr/>
          </p:nvSpPr>
          <p:spPr>
            <a:xfrm flipV="1">
              <a:off x="37947019"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11" name="Rectangle 1010"/>
            <p:cNvSpPr/>
            <p:nvPr/>
          </p:nvSpPr>
          <p:spPr>
            <a:xfrm flipV="1">
              <a:off x="3840421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12" name="Rectangle 1011"/>
            <p:cNvSpPr/>
            <p:nvPr/>
          </p:nvSpPr>
          <p:spPr>
            <a:xfrm flipV="1">
              <a:off x="38861405"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13" name="Rectangle 1012"/>
            <p:cNvSpPr/>
            <p:nvPr/>
          </p:nvSpPr>
          <p:spPr>
            <a:xfrm flipV="1">
              <a:off x="3931859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14" name="Rectangle 1013"/>
            <p:cNvSpPr/>
            <p:nvPr/>
          </p:nvSpPr>
          <p:spPr>
            <a:xfrm flipV="1">
              <a:off x="3977579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15" name="Rectangle 1014"/>
            <p:cNvSpPr/>
            <p:nvPr/>
          </p:nvSpPr>
          <p:spPr>
            <a:xfrm flipV="1">
              <a:off x="40232984"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16" name="Rectangle 1015"/>
            <p:cNvSpPr/>
            <p:nvPr/>
          </p:nvSpPr>
          <p:spPr>
            <a:xfrm flipV="1">
              <a:off x="40690177"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17" name="Rectangle 1016"/>
            <p:cNvSpPr/>
            <p:nvPr/>
          </p:nvSpPr>
          <p:spPr>
            <a:xfrm flipV="1">
              <a:off x="41147370"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18" name="Rectangle 1017"/>
            <p:cNvSpPr/>
            <p:nvPr/>
          </p:nvSpPr>
          <p:spPr>
            <a:xfrm flipV="1">
              <a:off x="41604563"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19" name="Rectangle 1018"/>
            <p:cNvSpPr/>
            <p:nvPr/>
          </p:nvSpPr>
          <p:spPr>
            <a:xfrm flipV="1">
              <a:off x="42061756"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20" name="Rectangle 1019"/>
            <p:cNvSpPr/>
            <p:nvPr/>
          </p:nvSpPr>
          <p:spPr>
            <a:xfrm flipV="1">
              <a:off x="42518949"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21" name="Rectangle 1020"/>
            <p:cNvSpPr/>
            <p:nvPr/>
          </p:nvSpPr>
          <p:spPr>
            <a:xfrm flipV="1">
              <a:off x="4297614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22" name="Rectangle 1021"/>
            <p:cNvSpPr/>
            <p:nvPr/>
          </p:nvSpPr>
          <p:spPr>
            <a:xfrm flipV="1">
              <a:off x="43433312"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grpSp>
      <p:grpSp>
        <p:nvGrpSpPr>
          <p:cNvPr id="1023" name="Group 1022"/>
          <p:cNvGrpSpPr/>
          <p:nvPr/>
        </p:nvGrpSpPr>
        <p:grpSpPr>
          <a:xfrm>
            <a:off x="0" y="1296714"/>
            <a:ext cx="43891200" cy="457200"/>
            <a:chOff x="0" y="6022428"/>
            <a:chExt cx="43891200" cy="457200"/>
          </a:xfrm>
        </p:grpSpPr>
        <p:sp>
          <p:nvSpPr>
            <p:cNvPr id="1024" name="Rectangle 1023"/>
            <p:cNvSpPr/>
            <p:nvPr/>
          </p:nvSpPr>
          <p:spPr>
            <a:xfrm flipH="1" flipV="1">
              <a:off x="41604563"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25" name="Rectangle 1024"/>
            <p:cNvSpPr/>
            <p:nvPr/>
          </p:nvSpPr>
          <p:spPr>
            <a:xfrm flipH="1" flipV="1">
              <a:off x="41147370"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26" name="Rectangle 1025"/>
            <p:cNvSpPr/>
            <p:nvPr/>
          </p:nvSpPr>
          <p:spPr>
            <a:xfrm flipH="1" flipV="1">
              <a:off x="40690177"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27" name="Rectangle 1026"/>
            <p:cNvSpPr/>
            <p:nvPr/>
          </p:nvSpPr>
          <p:spPr>
            <a:xfrm flipH="1" flipV="1">
              <a:off x="40232984"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28" name="Rectangle 1027"/>
            <p:cNvSpPr/>
            <p:nvPr/>
          </p:nvSpPr>
          <p:spPr>
            <a:xfrm flipH="1" flipV="1">
              <a:off x="39775791"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29" name="Rectangle 1028"/>
            <p:cNvSpPr/>
            <p:nvPr/>
          </p:nvSpPr>
          <p:spPr>
            <a:xfrm flipH="1" flipV="1">
              <a:off x="39318598"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30" name="Rectangle 1029"/>
            <p:cNvSpPr/>
            <p:nvPr/>
          </p:nvSpPr>
          <p:spPr>
            <a:xfrm flipH="1" flipV="1">
              <a:off x="38861405"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31" name="Rectangle 1030"/>
            <p:cNvSpPr/>
            <p:nvPr/>
          </p:nvSpPr>
          <p:spPr>
            <a:xfrm flipH="1" flipV="1">
              <a:off x="38404212"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32" name="Rectangle 1031"/>
            <p:cNvSpPr/>
            <p:nvPr/>
          </p:nvSpPr>
          <p:spPr>
            <a:xfrm flipH="1" flipV="1">
              <a:off x="37947019"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33" name="Rectangle 1032"/>
            <p:cNvSpPr/>
            <p:nvPr/>
          </p:nvSpPr>
          <p:spPr>
            <a:xfrm flipH="1" flipV="1">
              <a:off x="37489826"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34" name="Rectangle 1033"/>
            <p:cNvSpPr/>
            <p:nvPr/>
          </p:nvSpPr>
          <p:spPr>
            <a:xfrm flipH="1" flipV="1">
              <a:off x="37032633"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35" name="Rectangle 1034"/>
            <p:cNvSpPr/>
            <p:nvPr/>
          </p:nvSpPr>
          <p:spPr>
            <a:xfrm flipH="1" flipV="1">
              <a:off x="36575440"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36" name="Rectangle 1035"/>
            <p:cNvSpPr/>
            <p:nvPr/>
          </p:nvSpPr>
          <p:spPr>
            <a:xfrm flipH="1" flipV="1">
              <a:off x="36118247"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37" name="Rectangle 1036"/>
            <p:cNvSpPr/>
            <p:nvPr/>
          </p:nvSpPr>
          <p:spPr>
            <a:xfrm flipH="1" flipV="1">
              <a:off x="35661054"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38" name="Rectangle 1037"/>
            <p:cNvSpPr/>
            <p:nvPr/>
          </p:nvSpPr>
          <p:spPr>
            <a:xfrm flipH="1" flipV="1">
              <a:off x="35203861"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39" name="Rectangle 1038"/>
            <p:cNvSpPr/>
            <p:nvPr/>
          </p:nvSpPr>
          <p:spPr>
            <a:xfrm flipH="1" flipV="1">
              <a:off x="34746668"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40" name="Rectangle 1039"/>
            <p:cNvSpPr/>
            <p:nvPr/>
          </p:nvSpPr>
          <p:spPr>
            <a:xfrm flipH="1" flipV="1">
              <a:off x="34289475"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41" name="Rectangle 1040"/>
            <p:cNvSpPr/>
            <p:nvPr/>
          </p:nvSpPr>
          <p:spPr>
            <a:xfrm flipH="1" flipV="1">
              <a:off x="33832282"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42" name="Rectangle 1041"/>
            <p:cNvSpPr/>
            <p:nvPr/>
          </p:nvSpPr>
          <p:spPr>
            <a:xfrm flipH="1" flipV="1">
              <a:off x="33375089"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43" name="Rectangle 1042"/>
            <p:cNvSpPr/>
            <p:nvPr/>
          </p:nvSpPr>
          <p:spPr>
            <a:xfrm flipH="1" flipV="1">
              <a:off x="32917896"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44" name="Rectangle 1043"/>
            <p:cNvSpPr/>
            <p:nvPr/>
          </p:nvSpPr>
          <p:spPr>
            <a:xfrm flipH="1" flipV="1">
              <a:off x="32460703"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45" name="Rectangle 1044"/>
            <p:cNvSpPr/>
            <p:nvPr/>
          </p:nvSpPr>
          <p:spPr>
            <a:xfrm flipH="1" flipV="1">
              <a:off x="32003510"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46" name="Rectangle 1045"/>
            <p:cNvSpPr/>
            <p:nvPr/>
          </p:nvSpPr>
          <p:spPr>
            <a:xfrm flipH="1" flipV="1">
              <a:off x="31546317"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47" name="Rectangle 1046"/>
            <p:cNvSpPr/>
            <p:nvPr/>
          </p:nvSpPr>
          <p:spPr>
            <a:xfrm flipH="1" flipV="1">
              <a:off x="31089124"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48" name="Rectangle 1047"/>
            <p:cNvSpPr/>
            <p:nvPr/>
          </p:nvSpPr>
          <p:spPr>
            <a:xfrm flipH="1" flipV="1">
              <a:off x="30631931"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49" name="Rectangle 1048"/>
            <p:cNvSpPr/>
            <p:nvPr/>
          </p:nvSpPr>
          <p:spPr>
            <a:xfrm flipH="1" flipV="1">
              <a:off x="30174738"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50" name="Rectangle 1049"/>
            <p:cNvSpPr/>
            <p:nvPr/>
          </p:nvSpPr>
          <p:spPr>
            <a:xfrm flipH="1" flipV="1">
              <a:off x="29717545"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51" name="Rectangle 1050"/>
            <p:cNvSpPr/>
            <p:nvPr/>
          </p:nvSpPr>
          <p:spPr>
            <a:xfrm flipH="1" flipV="1">
              <a:off x="29260352"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52" name="Rectangle 1051"/>
            <p:cNvSpPr/>
            <p:nvPr/>
          </p:nvSpPr>
          <p:spPr>
            <a:xfrm flipH="1" flipV="1">
              <a:off x="28803159"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53" name="Rectangle 1052"/>
            <p:cNvSpPr/>
            <p:nvPr/>
          </p:nvSpPr>
          <p:spPr>
            <a:xfrm flipH="1" flipV="1">
              <a:off x="28345966"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54" name="Rectangle 1053"/>
            <p:cNvSpPr/>
            <p:nvPr/>
          </p:nvSpPr>
          <p:spPr>
            <a:xfrm flipH="1" flipV="1">
              <a:off x="27888773"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55" name="Rectangle 1054"/>
            <p:cNvSpPr/>
            <p:nvPr/>
          </p:nvSpPr>
          <p:spPr>
            <a:xfrm flipH="1" flipV="1">
              <a:off x="27431580"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56" name="Rectangle 1055"/>
            <p:cNvSpPr/>
            <p:nvPr/>
          </p:nvSpPr>
          <p:spPr>
            <a:xfrm flipH="1" flipV="1">
              <a:off x="26974387"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57" name="Rectangle 1056"/>
            <p:cNvSpPr/>
            <p:nvPr/>
          </p:nvSpPr>
          <p:spPr>
            <a:xfrm flipH="1" flipV="1">
              <a:off x="26517194"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58" name="Rectangle 1057"/>
            <p:cNvSpPr/>
            <p:nvPr/>
          </p:nvSpPr>
          <p:spPr>
            <a:xfrm flipH="1" flipV="1">
              <a:off x="26060001"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59" name="Rectangle 1058"/>
            <p:cNvSpPr/>
            <p:nvPr/>
          </p:nvSpPr>
          <p:spPr>
            <a:xfrm flipH="1" flipV="1">
              <a:off x="25602808"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60" name="Rectangle 1059"/>
            <p:cNvSpPr/>
            <p:nvPr/>
          </p:nvSpPr>
          <p:spPr>
            <a:xfrm flipH="1" flipV="1">
              <a:off x="25145615"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61" name="Rectangle 1060"/>
            <p:cNvSpPr/>
            <p:nvPr/>
          </p:nvSpPr>
          <p:spPr>
            <a:xfrm flipH="1" flipV="1">
              <a:off x="24688422"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62" name="Rectangle 1061"/>
            <p:cNvSpPr/>
            <p:nvPr/>
          </p:nvSpPr>
          <p:spPr>
            <a:xfrm flipH="1" flipV="1">
              <a:off x="24231229"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63" name="Rectangle 1062"/>
            <p:cNvSpPr/>
            <p:nvPr/>
          </p:nvSpPr>
          <p:spPr>
            <a:xfrm flipH="1" flipV="1">
              <a:off x="23774036"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64" name="Rectangle 1063"/>
            <p:cNvSpPr/>
            <p:nvPr/>
          </p:nvSpPr>
          <p:spPr>
            <a:xfrm flipH="1" flipV="1">
              <a:off x="23316843"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65" name="Rectangle 1064"/>
            <p:cNvSpPr/>
            <p:nvPr/>
          </p:nvSpPr>
          <p:spPr>
            <a:xfrm flipH="1" flipV="1">
              <a:off x="22859650"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66" name="Rectangle 1065"/>
            <p:cNvSpPr/>
            <p:nvPr/>
          </p:nvSpPr>
          <p:spPr>
            <a:xfrm flipH="1" flipV="1">
              <a:off x="22402457"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67" name="Rectangle 1066"/>
            <p:cNvSpPr/>
            <p:nvPr/>
          </p:nvSpPr>
          <p:spPr>
            <a:xfrm flipH="1" flipV="1">
              <a:off x="21945264"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68" name="Rectangle 1067"/>
            <p:cNvSpPr/>
            <p:nvPr/>
          </p:nvSpPr>
          <p:spPr>
            <a:xfrm flipH="1" flipV="1">
              <a:off x="21488071"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69" name="Rectangle 1068"/>
            <p:cNvSpPr/>
            <p:nvPr/>
          </p:nvSpPr>
          <p:spPr>
            <a:xfrm flipH="1" flipV="1">
              <a:off x="21030878"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70" name="Rectangle 1069"/>
            <p:cNvSpPr/>
            <p:nvPr/>
          </p:nvSpPr>
          <p:spPr>
            <a:xfrm flipH="1" flipV="1">
              <a:off x="20573685"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71" name="Rectangle 1070"/>
            <p:cNvSpPr/>
            <p:nvPr/>
          </p:nvSpPr>
          <p:spPr>
            <a:xfrm flipH="1" flipV="1">
              <a:off x="20116492"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72" name="Rectangle 1071"/>
            <p:cNvSpPr/>
            <p:nvPr/>
          </p:nvSpPr>
          <p:spPr>
            <a:xfrm flipH="1" flipV="1">
              <a:off x="19659299"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73" name="Rectangle 1072"/>
            <p:cNvSpPr/>
            <p:nvPr/>
          </p:nvSpPr>
          <p:spPr>
            <a:xfrm flipH="1" flipV="1">
              <a:off x="19202106"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74" name="Rectangle 1073"/>
            <p:cNvSpPr/>
            <p:nvPr/>
          </p:nvSpPr>
          <p:spPr>
            <a:xfrm flipH="1" flipV="1">
              <a:off x="18744913"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75" name="Rectangle 1074"/>
            <p:cNvSpPr/>
            <p:nvPr/>
          </p:nvSpPr>
          <p:spPr>
            <a:xfrm flipH="1" flipV="1">
              <a:off x="18287720"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76" name="Rectangle 1075"/>
            <p:cNvSpPr/>
            <p:nvPr/>
          </p:nvSpPr>
          <p:spPr>
            <a:xfrm flipH="1" flipV="1">
              <a:off x="17830527"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77" name="Rectangle 1076"/>
            <p:cNvSpPr/>
            <p:nvPr/>
          </p:nvSpPr>
          <p:spPr>
            <a:xfrm flipH="1" flipV="1">
              <a:off x="17373334"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78" name="Rectangle 1077"/>
            <p:cNvSpPr/>
            <p:nvPr/>
          </p:nvSpPr>
          <p:spPr>
            <a:xfrm flipH="1" flipV="1">
              <a:off x="16916141"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79" name="Rectangle 1078"/>
            <p:cNvSpPr/>
            <p:nvPr/>
          </p:nvSpPr>
          <p:spPr>
            <a:xfrm flipH="1" flipV="1">
              <a:off x="16458948"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80" name="Rectangle 1079"/>
            <p:cNvSpPr/>
            <p:nvPr/>
          </p:nvSpPr>
          <p:spPr>
            <a:xfrm flipH="1" flipV="1">
              <a:off x="16001755"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81" name="Rectangle 1080"/>
            <p:cNvSpPr/>
            <p:nvPr/>
          </p:nvSpPr>
          <p:spPr>
            <a:xfrm flipH="1" flipV="1">
              <a:off x="15544562"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82" name="Rectangle 1081"/>
            <p:cNvSpPr/>
            <p:nvPr/>
          </p:nvSpPr>
          <p:spPr>
            <a:xfrm flipH="1" flipV="1">
              <a:off x="15087369"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83" name="Rectangle 1082"/>
            <p:cNvSpPr/>
            <p:nvPr/>
          </p:nvSpPr>
          <p:spPr>
            <a:xfrm flipH="1" flipV="1">
              <a:off x="14630176"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84" name="Rectangle 1083"/>
            <p:cNvSpPr/>
            <p:nvPr/>
          </p:nvSpPr>
          <p:spPr>
            <a:xfrm flipH="1" flipV="1">
              <a:off x="14172983"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85" name="Rectangle 1084"/>
            <p:cNvSpPr/>
            <p:nvPr/>
          </p:nvSpPr>
          <p:spPr>
            <a:xfrm flipH="1" flipV="1">
              <a:off x="13715790"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86" name="Rectangle 1085"/>
            <p:cNvSpPr/>
            <p:nvPr/>
          </p:nvSpPr>
          <p:spPr>
            <a:xfrm flipH="1" flipV="1">
              <a:off x="13258597"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87" name="Rectangle 1086"/>
            <p:cNvSpPr/>
            <p:nvPr/>
          </p:nvSpPr>
          <p:spPr>
            <a:xfrm flipH="1" flipV="1">
              <a:off x="12801404"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88" name="Rectangle 1087"/>
            <p:cNvSpPr/>
            <p:nvPr/>
          </p:nvSpPr>
          <p:spPr>
            <a:xfrm flipH="1" flipV="1">
              <a:off x="12344211"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89" name="Rectangle 1088"/>
            <p:cNvSpPr/>
            <p:nvPr/>
          </p:nvSpPr>
          <p:spPr>
            <a:xfrm flipH="1" flipV="1">
              <a:off x="11887018"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90" name="Rectangle 1089"/>
            <p:cNvSpPr/>
            <p:nvPr/>
          </p:nvSpPr>
          <p:spPr>
            <a:xfrm flipH="1" flipV="1">
              <a:off x="11429825"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91" name="Rectangle 1090"/>
            <p:cNvSpPr/>
            <p:nvPr/>
          </p:nvSpPr>
          <p:spPr>
            <a:xfrm flipH="1" flipV="1">
              <a:off x="10972632"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92" name="Rectangle 1091"/>
            <p:cNvSpPr/>
            <p:nvPr/>
          </p:nvSpPr>
          <p:spPr>
            <a:xfrm flipH="1" flipV="1">
              <a:off x="10515439"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93" name="Rectangle 1092"/>
            <p:cNvSpPr/>
            <p:nvPr/>
          </p:nvSpPr>
          <p:spPr>
            <a:xfrm flipH="1" flipV="1">
              <a:off x="10058246"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94" name="Rectangle 1093"/>
            <p:cNvSpPr/>
            <p:nvPr/>
          </p:nvSpPr>
          <p:spPr>
            <a:xfrm flipH="1" flipV="1">
              <a:off x="9601053"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95" name="Rectangle 1094"/>
            <p:cNvSpPr/>
            <p:nvPr/>
          </p:nvSpPr>
          <p:spPr>
            <a:xfrm flipH="1" flipV="1">
              <a:off x="9143860"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96" name="Rectangle 1095"/>
            <p:cNvSpPr/>
            <p:nvPr/>
          </p:nvSpPr>
          <p:spPr>
            <a:xfrm flipH="1" flipV="1">
              <a:off x="8686667"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97" name="Rectangle 1096"/>
            <p:cNvSpPr/>
            <p:nvPr/>
          </p:nvSpPr>
          <p:spPr>
            <a:xfrm flipH="1" flipV="1">
              <a:off x="8229474"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98" name="Rectangle 1097"/>
            <p:cNvSpPr/>
            <p:nvPr/>
          </p:nvSpPr>
          <p:spPr>
            <a:xfrm flipH="1" flipV="1">
              <a:off x="7772281"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099" name="Rectangle 1098"/>
            <p:cNvSpPr/>
            <p:nvPr/>
          </p:nvSpPr>
          <p:spPr>
            <a:xfrm flipH="1" flipV="1">
              <a:off x="7315088"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100" name="Rectangle 1099"/>
            <p:cNvSpPr/>
            <p:nvPr/>
          </p:nvSpPr>
          <p:spPr>
            <a:xfrm flipH="1" flipV="1">
              <a:off x="6857895"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101" name="Rectangle 1100"/>
            <p:cNvSpPr/>
            <p:nvPr/>
          </p:nvSpPr>
          <p:spPr>
            <a:xfrm flipH="1" flipV="1">
              <a:off x="6400702"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102" name="Rectangle 1101"/>
            <p:cNvSpPr/>
            <p:nvPr/>
          </p:nvSpPr>
          <p:spPr>
            <a:xfrm flipH="1" flipV="1">
              <a:off x="5943509"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103" name="Rectangle 1102"/>
            <p:cNvSpPr/>
            <p:nvPr/>
          </p:nvSpPr>
          <p:spPr>
            <a:xfrm flipH="1" flipV="1">
              <a:off x="5486316"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104" name="Rectangle 1103"/>
            <p:cNvSpPr/>
            <p:nvPr/>
          </p:nvSpPr>
          <p:spPr>
            <a:xfrm flipH="1" flipV="1">
              <a:off x="5029123"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105" name="Rectangle 294"/>
            <p:cNvSpPr/>
            <p:nvPr/>
          </p:nvSpPr>
          <p:spPr>
            <a:xfrm flipH="1" flipV="1">
              <a:off x="4571930"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106" name="Rectangle 295"/>
            <p:cNvSpPr/>
            <p:nvPr/>
          </p:nvSpPr>
          <p:spPr>
            <a:xfrm flipH="1" flipV="1">
              <a:off x="4114737"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107" name="Rectangle 296"/>
            <p:cNvSpPr/>
            <p:nvPr/>
          </p:nvSpPr>
          <p:spPr>
            <a:xfrm flipH="1" flipV="1">
              <a:off x="3657544"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108" name="Rectangle 1107"/>
            <p:cNvSpPr/>
            <p:nvPr/>
          </p:nvSpPr>
          <p:spPr>
            <a:xfrm flipH="1" flipV="1">
              <a:off x="3200351"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109" name="Rectangle 1108"/>
            <p:cNvSpPr/>
            <p:nvPr/>
          </p:nvSpPr>
          <p:spPr>
            <a:xfrm flipH="1" flipV="1">
              <a:off x="2743158"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110" name="Rectangle 1109"/>
            <p:cNvSpPr/>
            <p:nvPr/>
          </p:nvSpPr>
          <p:spPr>
            <a:xfrm flipH="1" flipV="1">
              <a:off x="2285965"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111" name="Rectangle 1110"/>
            <p:cNvSpPr/>
            <p:nvPr/>
          </p:nvSpPr>
          <p:spPr>
            <a:xfrm flipH="1" flipV="1">
              <a:off x="1828772"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112" name="Rectangle 1111"/>
            <p:cNvSpPr/>
            <p:nvPr/>
          </p:nvSpPr>
          <p:spPr>
            <a:xfrm flipH="1" flipV="1">
              <a:off x="1371579"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113" name="Rectangle 1112"/>
            <p:cNvSpPr/>
            <p:nvPr/>
          </p:nvSpPr>
          <p:spPr>
            <a:xfrm flipH="1" flipV="1">
              <a:off x="914386"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114" name="Rectangle 1113"/>
            <p:cNvSpPr/>
            <p:nvPr/>
          </p:nvSpPr>
          <p:spPr>
            <a:xfrm flipH="1" flipV="1">
              <a:off x="457193"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115" name="Rectangle 1114"/>
            <p:cNvSpPr/>
            <p:nvPr/>
          </p:nvSpPr>
          <p:spPr>
            <a:xfrm flipH="1" flipV="1">
              <a:off x="0"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116" name="Rectangle 1115"/>
            <p:cNvSpPr/>
            <p:nvPr/>
          </p:nvSpPr>
          <p:spPr>
            <a:xfrm flipH="1" flipV="1">
              <a:off x="43433312" y="602242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117" name="Rectangle 1116"/>
            <p:cNvSpPr/>
            <p:nvPr/>
          </p:nvSpPr>
          <p:spPr>
            <a:xfrm flipH="1" flipV="1">
              <a:off x="42976142"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118" name="Rectangle 1117"/>
            <p:cNvSpPr/>
            <p:nvPr/>
          </p:nvSpPr>
          <p:spPr>
            <a:xfrm flipH="1" flipV="1">
              <a:off x="42518949" y="602242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119" name="Rectangle 1118"/>
            <p:cNvSpPr/>
            <p:nvPr/>
          </p:nvSpPr>
          <p:spPr>
            <a:xfrm flipH="1" flipV="1">
              <a:off x="42061756" y="602242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grpSp>
      <p:grpSp>
        <p:nvGrpSpPr>
          <p:cNvPr id="147" name="Group 146"/>
          <p:cNvGrpSpPr/>
          <p:nvPr/>
        </p:nvGrpSpPr>
        <p:grpSpPr>
          <a:xfrm>
            <a:off x="0" y="30301324"/>
            <a:ext cx="43891200" cy="1321676"/>
            <a:chOff x="0" y="0"/>
            <a:chExt cx="43891200" cy="1321676"/>
          </a:xfrm>
        </p:grpSpPr>
        <p:grpSp>
          <p:nvGrpSpPr>
            <p:cNvPr id="148" name="Group 837"/>
            <p:cNvGrpSpPr/>
            <p:nvPr/>
          </p:nvGrpSpPr>
          <p:grpSpPr>
            <a:xfrm>
              <a:off x="0" y="0"/>
              <a:ext cx="43891200" cy="457200"/>
              <a:chOff x="0" y="0"/>
              <a:chExt cx="43891200" cy="457200"/>
            </a:xfrm>
          </p:grpSpPr>
          <p:sp>
            <p:nvSpPr>
              <p:cNvPr id="343" name="Rectangle 342"/>
              <p:cNvSpPr/>
              <p:nvPr/>
            </p:nvSpPr>
            <p:spPr>
              <a:xfrm>
                <a:off x="0"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4" name="Rectangle 343"/>
              <p:cNvSpPr/>
              <p:nvPr/>
            </p:nvSpPr>
            <p:spPr>
              <a:xfrm>
                <a:off x="457193"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5" name="Rectangle 344"/>
              <p:cNvSpPr/>
              <p:nvPr/>
            </p:nvSpPr>
            <p:spPr>
              <a:xfrm>
                <a:off x="914386"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6" name="Rectangle 345"/>
              <p:cNvSpPr/>
              <p:nvPr/>
            </p:nvSpPr>
            <p:spPr>
              <a:xfrm>
                <a:off x="1371579"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7" name="Rectangle 346"/>
              <p:cNvSpPr/>
              <p:nvPr/>
            </p:nvSpPr>
            <p:spPr>
              <a:xfrm>
                <a:off x="1828772"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8" name="Rectangle 347"/>
              <p:cNvSpPr/>
              <p:nvPr/>
            </p:nvSpPr>
            <p:spPr>
              <a:xfrm>
                <a:off x="2285965"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9" name="Rectangle 348"/>
              <p:cNvSpPr/>
              <p:nvPr/>
            </p:nvSpPr>
            <p:spPr>
              <a:xfrm>
                <a:off x="2743158"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0" name="Rectangle 349"/>
              <p:cNvSpPr/>
              <p:nvPr/>
            </p:nvSpPr>
            <p:spPr>
              <a:xfrm>
                <a:off x="3200351"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1" name="Rectangle 350"/>
              <p:cNvSpPr/>
              <p:nvPr/>
            </p:nvSpPr>
            <p:spPr>
              <a:xfrm>
                <a:off x="3657544"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2" name="Rectangle 351"/>
              <p:cNvSpPr/>
              <p:nvPr/>
            </p:nvSpPr>
            <p:spPr>
              <a:xfrm>
                <a:off x="4114737"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3" name="Rectangle 352"/>
              <p:cNvSpPr/>
              <p:nvPr/>
            </p:nvSpPr>
            <p:spPr>
              <a:xfrm>
                <a:off x="457193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4" name="Rectangle 353"/>
              <p:cNvSpPr/>
              <p:nvPr/>
            </p:nvSpPr>
            <p:spPr>
              <a:xfrm>
                <a:off x="502912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5" name="Rectangle 354"/>
              <p:cNvSpPr/>
              <p:nvPr/>
            </p:nvSpPr>
            <p:spPr>
              <a:xfrm>
                <a:off x="5486316"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6" name="Rectangle 355"/>
              <p:cNvSpPr/>
              <p:nvPr/>
            </p:nvSpPr>
            <p:spPr>
              <a:xfrm>
                <a:off x="5943509"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7" name="Rectangle 356"/>
              <p:cNvSpPr/>
              <p:nvPr/>
            </p:nvSpPr>
            <p:spPr>
              <a:xfrm>
                <a:off x="6400702"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8" name="Rectangle 357"/>
              <p:cNvSpPr/>
              <p:nvPr/>
            </p:nvSpPr>
            <p:spPr>
              <a:xfrm>
                <a:off x="685789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59" name="Rectangle 358"/>
              <p:cNvSpPr/>
              <p:nvPr/>
            </p:nvSpPr>
            <p:spPr>
              <a:xfrm>
                <a:off x="7315088"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0" name="Rectangle 359"/>
              <p:cNvSpPr/>
              <p:nvPr/>
            </p:nvSpPr>
            <p:spPr>
              <a:xfrm>
                <a:off x="7772281"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1" name="Rectangle 360"/>
              <p:cNvSpPr/>
              <p:nvPr/>
            </p:nvSpPr>
            <p:spPr>
              <a:xfrm>
                <a:off x="8229474"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2" name="Rectangle 361"/>
              <p:cNvSpPr/>
              <p:nvPr/>
            </p:nvSpPr>
            <p:spPr>
              <a:xfrm>
                <a:off x="8686667"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3" name="Rectangle 362"/>
              <p:cNvSpPr/>
              <p:nvPr/>
            </p:nvSpPr>
            <p:spPr>
              <a:xfrm>
                <a:off x="914386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4" name="Rectangle 363"/>
              <p:cNvSpPr/>
              <p:nvPr/>
            </p:nvSpPr>
            <p:spPr>
              <a:xfrm>
                <a:off x="9601053"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5" name="Rectangle 364"/>
              <p:cNvSpPr/>
              <p:nvPr/>
            </p:nvSpPr>
            <p:spPr>
              <a:xfrm>
                <a:off x="10058246"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6" name="Rectangle 365"/>
              <p:cNvSpPr/>
              <p:nvPr/>
            </p:nvSpPr>
            <p:spPr>
              <a:xfrm>
                <a:off x="10515439"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7" name="Rectangle 366"/>
              <p:cNvSpPr/>
              <p:nvPr/>
            </p:nvSpPr>
            <p:spPr>
              <a:xfrm>
                <a:off x="10972632"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8" name="Rectangle 367"/>
              <p:cNvSpPr/>
              <p:nvPr/>
            </p:nvSpPr>
            <p:spPr>
              <a:xfrm>
                <a:off x="1142982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69" name="Rectangle 368"/>
              <p:cNvSpPr/>
              <p:nvPr/>
            </p:nvSpPr>
            <p:spPr>
              <a:xfrm>
                <a:off x="11887018"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0" name="Rectangle 369"/>
              <p:cNvSpPr/>
              <p:nvPr/>
            </p:nvSpPr>
            <p:spPr>
              <a:xfrm>
                <a:off x="12344211"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1" name="Rectangle 370"/>
              <p:cNvSpPr/>
              <p:nvPr/>
            </p:nvSpPr>
            <p:spPr>
              <a:xfrm>
                <a:off x="12801404"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2" name="Rectangle 371"/>
              <p:cNvSpPr/>
              <p:nvPr/>
            </p:nvSpPr>
            <p:spPr>
              <a:xfrm>
                <a:off x="13258597"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3" name="Rectangle 372"/>
              <p:cNvSpPr/>
              <p:nvPr/>
            </p:nvSpPr>
            <p:spPr>
              <a:xfrm>
                <a:off x="13715790"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4" name="Rectangle 373"/>
              <p:cNvSpPr/>
              <p:nvPr/>
            </p:nvSpPr>
            <p:spPr>
              <a:xfrm>
                <a:off x="14172983"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5" name="Rectangle 374"/>
              <p:cNvSpPr/>
              <p:nvPr/>
            </p:nvSpPr>
            <p:spPr>
              <a:xfrm>
                <a:off x="14630176"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6" name="Rectangle 375"/>
              <p:cNvSpPr/>
              <p:nvPr/>
            </p:nvSpPr>
            <p:spPr>
              <a:xfrm>
                <a:off x="15087369"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7" name="Rectangle 376"/>
              <p:cNvSpPr/>
              <p:nvPr/>
            </p:nvSpPr>
            <p:spPr>
              <a:xfrm>
                <a:off x="15544562"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8" name="Rectangle 377"/>
              <p:cNvSpPr/>
              <p:nvPr/>
            </p:nvSpPr>
            <p:spPr>
              <a:xfrm>
                <a:off x="16001755"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79" name="Rectangle 378"/>
              <p:cNvSpPr/>
              <p:nvPr/>
            </p:nvSpPr>
            <p:spPr>
              <a:xfrm>
                <a:off x="16458948"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80" name="Rectangle 379"/>
              <p:cNvSpPr/>
              <p:nvPr/>
            </p:nvSpPr>
            <p:spPr>
              <a:xfrm>
                <a:off x="16916141"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81" name="Rectangle 380"/>
              <p:cNvSpPr/>
              <p:nvPr/>
            </p:nvSpPr>
            <p:spPr>
              <a:xfrm>
                <a:off x="17373334"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82" name="Rectangle 381"/>
              <p:cNvSpPr/>
              <p:nvPr/>
            </p:nvSpPr>
            <p:spPr>
              <a:xfrm>
                <a:off x="17830527"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83" name="Rectangle 382"/>
              <p:cNvSpPr/>
              <p:nvPr/>
            </p:nvSpPr>
            <p:spPr>
              <a:xfrm>
                <a:off x="18287720"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84" name="Rectangle 383"/>
              <p:cNvSpPr/>
              <p:nvPr/>
            </p:nvSpPr>
            <p:spPr>
              <a:xfrm>
                <a:off x="18744913"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85" name="Rectangle 384"/>
              <p:cNvSpPr/>
              <p:nvPr/>
            </p:nvSpPr>
            <p:spPr>
              <a:xfrm>
                <a:off x="19202106"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86" name="Rectangle 385"/>
              <p:cNvSpPr/>
              <p:nvPr/>
            </p:nvSpPr>
            <p:spPr>
              <a:xfrm>
                <a:off x="19659299"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87" name="Rectangle 386"/>
              <p:cNvSpPr/>
              <p:nvPr/>
            </p:nvSpPr>
            <p:spPr>
              <a:xfrm>
                <a:off x="20116492"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88" name="Rectangle 387"/>
              <p:cNvSpPr/>
              <p:nvPr/>
            </p:nvSpPr>
            <p:spPr>
              <a:xfrm>
                <a:off x="2057368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89" name="Rectangle 388"/>
              <p:cNvSpPr/>
              <p:nvPr/>
            </p:nvSpPr>
            <p:spPr>
              <a:xfrm>
                <a:off x="21030878"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90" name="Rectangle 389"/>
              <p:cNvSpPr/>
              <p:nvPr/>
            </p:nvSpPr>
            <p:spPr>
              <a:xfrm>
                <a:off x="21488071"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91" name="Rectangle 390"/>
              <p:cNvSpPr/>
              <p:nvPr/>
            </p:nvSpPr>
            <p:spPr>
              <a:xfrm>
                <a:off x="21945264"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92" name="Rectangle 391"/>
              <p:cNvSpPr/>
              <p:nvPr/>
            </p:nvSpPr>
            <p:spPr>
              <a:xfrm>
                <a:off x="22402457"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93" name="Rectangle 392"/>
              <p:cNvSpPr/>
              <p:nvPr/>
            </p:nvSpPr>
            <p:spPr>
              <a:xfrm>
                <a:off x="2285965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94" name="Rectangle 393"/>
              <p:cNvSpPr/>
              <p:nvPr/>
            </p:nvSpPr>
            <p:spPr>
              <a:xfrm>
                <a:off x="2331684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95" name="Rectangle 394"/>
              <p:cNvSpPr/>
              <p:nvPr/>
            </p:nvSpPr>
            <p:spPr>
              <a:xfrm>
                <a:off x="23774036"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96" name="Rectangle 395"/>
              <p:cNvSpPr/>
              <p:nvPr/>
            </p:nvSpPr>
            <p:spPr>
              <a:xfrm>
                <a:off x="24231229"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97" name="Rectangle 396"/>
              <p:cNvSpPr/>
              <p:nvPr/>
            </p:nvSpPr>
            <p:spPr>
              <a:xfrm>
                <a:off x="24688422"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98" name="Rectangle 397"/>
              <p:cNvSpPr/>
              <p:nvPr/>
            </p:nvSpPr>
            <p:spPr>
              <a:xfrm>
                <a:off x="2514561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99" name="Rectangle 398"/>
              <p:cNvSpPr/>
              <p:nvPr/>
            </p:nvSpPr>
            <p:spPr>
              <a:xfrm>
                <a:off x="25602808"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00" name="Rectangle 399"/>
              <p:cNvSpPr/>
              <p:nvPr/>
            </p:nvSpPr>
            <p:spPr>
              <a:xfrm>
                <a:off x="26060001"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01" name="Rectangle 400"/>
              <p:cNvSpPr/>
              <p:nvPr/>
            </p:nvSpPr>
            <p:spPr>
              <a:xfrm>
                <a:off x="26517194"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02" name="Rectangle 401"/>
              <p:cNvSpPr/>
              <p:nvPr/>
            </p:nvSpPr>
            <p:spPr>
              <a:xfrm>
                <a:off x="26974387"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03" name="Rectangle 402"/>
              <p:cNvSpPr/>
              <p:nvPr/>
            </p:nvSpPr>
            <p:spPr>
              <a:xfrm>
                <a:off x="2743158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04" name="Rectangle 403"/>
              <p:cNvSpPr/>
              <p:nvPr/>
            </p:nvSpPr>
            <p:spPr>
              <a:xfrm>
                <a:off x="2788877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05" name="Rectangle 404"/>
              <p:cNvSpPr/>
              <p:nvPr/>
            </p:nvSpPr>
            <p:spPr>
              <a:xfrm>
                <a:off x="28345966"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06" name="Rectangle 405"/>
              <p:cNvSpPr/>
              <p:nvPr/>
            </p:nvSpPr>
            <p:spPr>
              <a:xfrm>
                <a:off x="28803159"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07" name="Rectangle 406"/>
              <p:cNvSpPr/>
              <p:nvPr/>
            </p:nvSpPr>
            <p:spPr>
              <a:xfrm>
                <a:off x="29260352"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08" name="Rectangle 407"/>
              <p:cNvSpPr/>
              <p:nvPr/>
            </p:nvSpPr>
            <p:spPr>
              <a:xfrm>
                <a:off x="2971754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09" name="Rectangle 408"/>
              <p:cNvSpPr/>
              <p:nvPr/>
            </p:nvSpPr>
            <p:spPr>
              <a:xfrm>
                <a:off x="30174738"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10" name="Rectangle 409"/>
              <p:cNvSpPr/>
              <p:nvPr/>
            </p:nvSpPr>
            <p:spPr>
              <a:xfrm>
                <a:off x="30631931"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11" name="Rectangle 410"/>
              <p:cNvSpPr/>
              <p:nvPr/>
            </p:nvSpPr>
            <p:spPr>
              <a:xfrm>
                <a:off x="31089124"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12" name="Rectangle 411"/>
              <p:cNvSpPr/>
              <p:nvPr/>
            </p:nvSpPr>
            <p:spPr>
              <a:xfrm>
                <a:off x="31546317"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13" name="Rectangle 412"/>
              <p:cNvSpPr/>
              <p:nvPr/>
            </p:nvSpPr>
            <p:spPr>
              <a:xfrm>
                <a:off x="3200351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14" name="Rectangle 413"/>
              <p:cNvSpPr/>
              <p:nvPr/>
            </p:nvSpPr>
            <p:spPr>
              <a:xfrm>
                <a:off x="3246070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15" name="Rectangle 414"/>
              <p:cNvSpPr/>
              <p:nvPr/>
            </p:nvSpPr>
            <p:spPr>
              <a:xfrm>
                <a:off x="32917896"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16" name="Rectangle 415"/>
              <p:cNvSpPr/>
              <p:nvPr/>
            </p:nvSpPr>
            <p:spPr>
              <a:xfrm>
                <a:off x="33375089"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17" name="Rectangle 416"/>
              <p:cNvSpPr/>
              <p:nvPr/>
            </p:nvSpPr>
            <p:spPr>
              <a:xfrm>
                <a:off x="33832282"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18" name="Rectangle 417"/>
              <p:cNvSpPr/>
              <p:nvPr/>
            </p:nvSpPr>
            <p:spPr>
              <a:xfrm>
                <a:off x="34289475"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19" name="Rectangle 418"/>
              <p:cNvSpPr/>
              <p:nvPr/>
            </p:nvSpPr>
            <p:spPr>
              <a:xfrm>
                <a:off x="34746668"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20" name="Rectangle 419"/>
              <p:cNvSpPr/>
              <p:nvPr/>
            </p:nvSpPr>
            <p:spPr>
              <a:xfrm>
                <a:off x="35203861"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21" name="Rectangle 420"/>
              <p:cNvSpPr/>
              <p:nvPr/>
            </p:nvSpPr>
            <p:spPr>
              <a:xfrm>
                <a:off x="35661054"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22" name="Rectangle 421"/>
              <p:cNvSpPr/>
              <p:nvPr/>
            </p:nvSpPr>
            <p:spPr>
              <a:xfrm>
                <a:off x="36118247"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23" name="Rectangle 422"/>
              <p:cNvSpPr/>
              <p:nvPr/>
            </p:nvSpPr>
            <p:spPr>
              <a:xfrm>
                <a:off x="36575440"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24" name="Rectangle 423"/>
              <p:cNvSpPr/>
              <p:nvPr/>
            </p:nvSpPr>
            <p:spPr>
              <a:xfrm>
                <a:off x="37032633"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25" name="Rectangle 424"/>
              <p:cNvSpPr/>
              <p:nvPr/>
            </p:nvSpPr>
            <p:spPr>
              <a:xfrm>
                <a:off x="37489826"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26" name="Rectangle 425"/>
              <p:cNvSpPr/>
              <p:nvPr/>
            </p:nvSpPr>
            <p:spPr>
              <a:xfrm>
                <a:off x="37947019"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27" name="Rectangle 426"/>
              <p:cNvSpPr/>
              <p:nvPr/>
            </p:nvSpPr>
            <p:spPr>
              <a:xfrm>
                <a:off x="38404212"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28" name="Rectangle 427"/>
              <p:cNvSpPr/>
              <p:nvPr/>
            </p:nvSpPr>
            <p:spPr>
              <a:xfrm>
                <a:off x="3886140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29" name="Rectangle 428"/>
              <p:cNvSpPr/>
              <p:nvPr/>
            </p:nvSpPr>
            <p:spPr>
              <a:xfrm>
                <a:off x="39318598"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30" name="Rectangle 429"/>
              <p:cNvSpPr/>
              <p:nvPr/>
            </p:nvSpPr>
            <p:spPr>
              <a:xfrm>
                <a:off x="39775791"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31" name="Rectangle 430"/>
              <p:cNvSpPr/>
              <p:nvPr/>
            </p:nvSpPr>
            <p:spPr>
              <a:xfrm>
                <a:off x="40232984"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32" name="Rectangle 431"/>
              <p:cNvSpPr/>
              <p:nvPr/>
            </p:nvSpPr>
            <p:spPr>
              <a:xfrm>
                <a:off x="40690177"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33" name="Rectangle 432"/>
              <p:cNvSpPr/>
              <p:nvPr/>
            </p:nvSpPr>
            <p:spPr>
              <a:xfrm>
                <a:off x="4114737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34" name="Rectangle 433"/>
              <p:cNvSpPr/>
              <p:nvPr/>
            </p:nvSpPr>
            <p:spPr>
              <a:xfrm>
                <a:off x="4160456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35" name="Rectangle 434"/>
              <p:cNvSpPr/>
              <p:nvPr/>
            </p:nvSpPr>
            <p:spPr>
              <a:xfrm>
                <a:off x="42061756"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36" name="Rectangle 435"/>
              <p:cNvSpPr/>
              <p:nvPr/>
            </p:nvSpPr>
            <p:spPr>
              <a:xfrm>
                <a:off x="42518949"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37" name="Rectangle 436"/>
              <p:cNvSpPr/>
              <p:nvPr/>
            </p:nvSpPr>
            <p:spPr>
              <a:xfrm>
                <a:off x="42976142"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438" name="Rectangle 437"/>
              <p:cNvSpPr/>
              <p:nvPr/>
            </p:nvSpPr>
            <p:spPr>
              <a:xfrm>
                <a:off x="43433312"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149" name="Group 838"/>
            <p:cNvGrpSpPr/>
            <p:nvPr/>
          </p:nvGrpSpPr>
          <p:grpSpPr>
            <a:xfrm>
              <a:off x="0" y="432238"/>
              <a:ext cx="43891200" cy="457200"/>
              <a:chOff x="0" y="432238"/>
              <a:chExt cx="43891200" cy="457200"/>
            </a:xfrm>
          </p:grpSpPr>
          <p:sp>
            <p:nvSpPr>
              <p:cNvPr id="247" name="Rectangle 246"/>
              <p:cNvSpPr/>
              <p:nvPr/>
            </p:nvSpPr>
            <p:spPr>
              <a:xfrm flipH="1">
                <a:off x="43433312"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48" name="Rectangle 247"/>
              <p:cNvSpPr/>
              <p:nvPr/>
            </p:nvSpPr>
            <p:spPr>
              <a:xfrm flipH="1">
                <a:off x="42976142"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49" name="Rectangle 248"/>
              <p:cNvSpPr/>
              <p:nvPr/>
            </p:nvSpPr>
            <p:spPr>
              <a:xfrm flipH="1">
                <a:off x="42518949"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50" name="Rectangle 249"/>
              <p:cNvSpPr/>
              <p:nvPr/>
            </p:nvSpPr>
            <p:spPr>
              <a:xfrm flipH="1">
                <a:off x="42061756"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51" name="Rectangle 250"/>
              <p:cNvSpPr/>
              <p:nvPr/>
            </p:nvSpPr>
            <p:spPr>
              <a:xfrm flipH="1">
                <a:off x="41604563"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52" name="Rectangle 251"/>
              <p:cNvSpPr/>
              <p:nvPr/>
            </p:nvSpPr>
            <p:spPr>
              <a:xfrm flipH="1">
                <a:off x="41147370"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53" name="Rectangle 252"/>
              <p:cNvSpPr/>
              <p:nvPr/>
            </p:nvSpPr>
            <p:spPr>
              <a:xfrm flipH="1">
                <a:off x="40690177"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54" name="Rectangle 253"/>
              <p:cNvSpPr/>
              <p:nvPr/>
            </p:nvSpPr>
            <p:spPr>
              <a:xfrm flipH="1">
                <a:off x="40232984"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55" name="Rectangle 254"/>
              <p:cNvSpPr/>
              <p:nvPr/>
            </p:nvSpPr>
            <p:spPr>
              <a:xfrm flipH="1">
                <a:off x="39775791"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56" name="Rectangle 255"/>
              <p:cNvSpPr/>
              <p:nvPr/>
            </p:nvSpPr>
            <p:spPr>
              <a:xfrm flipH="1">
                <a:off x="39318598"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57" name="Rectangle 256"/>
              <p:cNvSpPr/>
              <p:nvPr/>
            </p:nvSpPr>
            <p:spPr>
              <a:xfrm flipH="1">
                <a:off x="3886140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58" name="Rectangle 257"/>
              <p:cNvSpPr/>
              <p:nvPr/>
            </p:nvSpPr>
            <p:spPr>
              <a:xfrm flipH="1">
                <a:off x="3840421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59" name="Rectangle 258"/>
              <p:cNvSpPr/>
              <p:nvPr/>
            </p:nvSpPr>
            <p:spPr>
              <a:xfrm flipH="1">
                <a:off x="37947019"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60" name="Rectangle 259"/>
              <p:cNvSpPr/>
              <p:nvPr/>
            </p:nvSpPr>
            <p:spPr>
              <a:xfrm flipH="1">
                <a:off x="37489826"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61" name="Rectangle 260"/>
              <p:cNvSpPr/>
              <p:nvPr/>
            </p:nvSpPr>
            <p:spPr>
              <a:xfrm flipH="1">
                <a:off x="37032633"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62" name="Rectangle 261"/>
              <p:cNvSpPr/>
              <p:nvPr/>
            </p:nvSpPr>
            <p:spPr>
              <a:xfrm flipH="1">
                <a:off x="3657544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63" name="Rectangle 262"/>
              <p:cNvSpPr/>
              <p:nvPr/>
            </p:nvSpPr>
            <p:spPr>
              <a:xfrm flipH="1">
                <a:off x="36118247"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64" name="Rectangle 263"/>
              <p:cNvSpPr/>
              <p:nvPr/>
            </p:nvSpPr>
            <p:spPr>
              <a:xfrm flipH="1">
                <a:off x="35661054"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65" name="Rectangle 264"/>
              <p:cNvSpPr/>
              <p:nvPr/>
            </p:nvSpPr>
            <p:spPr>
              <a:xfrm flipH="1">
                <a:off x="35203861"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66" name="Rectangle 265"/>
              <p:cNvSpPr/>
              <p:nvPr/>
            </p:nvSpPr>
            <p:spPr>
              <a:xfrm flipH="1">
                <a:off x="34746668"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67" name="Rectangle 266"/>
              <p:cNvSpPr/>
              <p:nvPr/>
            </p:nvSpPr>
            <p:spPr>
              <a:xfrm flipH="1">
                <a:off x="3428947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68" name="Rectangle 267"/>
              <p:cNvSpPr/>
              <p:nvPr/>
            </p:nvSpPr>
            <p:spPr>
              <a:xfrm flipH="1">
                <a:off x="33832282"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69" name="Rectangle 268"/>
              <p:cNvSpPr/>
              <p:nvPr/>
            </p:nvSpPr>
            <p:spPr>
              <a:xfrm flipH="1">
                <a:off x="33375089"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0" name="Rectangle 269"/>
              <p:cNvSpPr/>
              <p:nvPr/>
            </p:nvSpPr>
            <p:spPr>
              <a:xfrm flipH="1">
                <a:off x="32917896"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1" name="Rectangle 270"/>
              <p:cNvSpPr/>
              <p:nvPr/>
            </p:nvSpPr>
            <p:spPr>
              <a:xfrm flipH="1">
                <a:off x="32460703"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2" name="Rectangle 271"/>
              <p:cNvSpPr/>
              <p:nvPr/>
            </p:nvSpPr>
            <p:spPr>
              <a:xfrm flipH="1">
                <a:off x="3200351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3" name="Rectangle 272"/>
              <p:cNvSpPr/>
              <p:nvPr/>
            </p:nvSpPr>
            <p:spPr>
              <a:xfrm flipH="1">
                <a:off x="31546317"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4" name="Rectangle 273"/>
              <p:cNvSpPr/>
              <p:nvPr/>
            </p:nvSpPr>
            <p:spPr>
              <a:xfrm flipH="1">
                <a:off x="31089124"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5" name="Rectangle 274"/>
              <p:cNvSpPr/>
              <p:nvPr/>
            </p:nvSpPr>
            <p:spPr>
              <a:xfrm flipH="1">
                <a:off x="30631931"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6" name="Rectangle 275"/>
              <p:cNvSpPr/>
              <p:nvPr/>
            </p:nvSpPr>
            <p:spPr>
              <a:xfrm flipH="1">
                <a:off x="30174738"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7" name="Rectangle 276"/>
              <p:cNvSpPr/>
              <p:nvPr/>
            </p:nvSpPr>
            <p:spPr>
              <a:xfrm flipH="1">
                <a:off x="29717545"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8" name="Rectangle 277"/>
              <p:cNvSpPr/>
              <p:nvPr/>
            </p:nvSpPr>
            <p:spPr>
              <a:xfrm flipH="1">
                <a:off x="29260352"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79" name="Rectangle 278"/>
              <p:cNvSpPr/>
              <p:nvPr/>
            </p:nvSpPr>
            <p:spPr>
              <a:xfrm flipH="1">
                <a:off x="28803159"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0" name="Rectangle 279"/>
              <p:cNvSpPr/>
              <p:nvPr/>
            </p:nvSpPr>
            <p:spPr>
              <a:xfrm flipH="1">
                <a:off x="28345966"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1" name="Rectangle 280"/>
              <p:cNvSpPr/>
              <p:nvPr/>
            </p:nvSpPr>
            <p:spPr>
              <a:xfrm flipH="1">
                <a:off x="27888773"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2" name="Rectangle 281"/>
              <p:cNvSpPr/>
              <p:nvPr/>
            </p:nvSpPr>
            <p:spPr>
              <a:xfrm flipH="1">
                <a:off x="27431580"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3" name="Rectangle 282"/>
              <p:cNvSpPr/>
              <p:nvPr/>
            </p:nvSpPr>
            <p:spPr>
              <a:xfrm flipH="1">
                <a:off x="26974387"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4" name="Rectangle 283"/>
              <p:cNvSpPr/>
              <p:nvPr/>
            </p:nvSpPr>
            <p:spPr>
              <a:xfrm flipH="1">
                <a:off x="26517194"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5" name="Rectangle 284"/>
              <p:cNvSpPr/>
              <p:nvPr/>
            </p:nvSpPr>
            <p:spPr>
              <a:xfrm flipH="1">
                <a:off x="26060001"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6" name="Rectangle 285"/>
              <p:cNvSpPr/>
              <p:nvPr/>
            </p:nvSpPr>
            <p:spPr>
              <a:xfrm flipH="1">
                <a:off x="25602808"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7" name="Rectangle 286"/>
              <p:cNvSpPr/>
              <p:nvPr/>
            </p:nvSpPr>
            <p:spPr>
              <a:xfrm flipH="1">
                <a:off x="25145615"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8" name="Rectangle 287"/>
              <p:cNvSpPr/>
              <p:nvPr/>
            </p:nvSpPr>
            <p:spPr>
              <a:xfrm flipH="1">
                <a:off x="24688422"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89" name="Rectangle 288"/>
              <p:cNvSpPr/>
              <p:nvPr/>
            </p:nvSpPr>
            <p:spPr>
              <a:xfrm flipH="1">
                <a:off x="24231229"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0" name="Rectangle 289"/>
              <p:cNvSpPr/>
              <p:nvPr/>
            </p:nvSpPr>
            <p:spPr>
              <a:xfrm flipH="1">
                <a:off x="23774036"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1" name="Rectangle 290"/>
              <p:cNvSpPr/>
              <p:nvPr/>
            </p:nvSpPr>
            <p:spPr>
              <a:xfrm flipH="1">
                <a:off x="23316843"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2" name="Rectangle 291"/>
              <p:cNvSpPr/>
              <p:nvPr/>
            </p:nvSpPr>
            <p:spPr>
              <a:xfrm flipH="1">
                <a:off x="2285965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3" name="Rectangle 292"/>
              <p:cNvSpPr/>
              <p:nvPr/>
            </p:nvSpPr>
            <p:spPr>
              <a:xfrm flipH="1">
                <a:off x="22402457"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4" name="Rectangle 293"/>
              <p:cNvSpPr/>
              <p:nvPr/>
            </p:nvSpPr>
            <p:spPr>
              <a:xfrm flipH="1">
                <a:off x="21945264"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5" name="Rectangle 294"/>
              <p:cNvSpPr/>
              <p:nvPr/>
            </p:nvSpPr>
            <p:spPr>
              <a:xfrm flipH="1">
                <a:off x="21488071"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6" name="Rectangle 295"/>
              <p:cNvSpPr/>
              <p:nvPr/>
            </p:nvSpPr>
            <p:spPr>
              <a:xfrm flipH="1">
                <a:off x="21030878"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7" name="Rectangle 296"/>
              <p:cNvSpPr/>
              <p:nvPr/>
            </p:nvSpPr>
            <p:spPr>
              <a:xfrm flipH="1">
                <a:off x="2057368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8" name="Rectangle 297"/>
              <p:cNvSpPr/>
              <p:nvPr/>
            </p:nvSpPr>
            <p:spPr>
              <a:xfrm flipH="1">
                <a:off x="2011649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99" name="Rectangle 298"/>
              <p:cNvSpPr/>
              <p:nvPr/>
            </p:nvSpPr>
            <p:spPr>
              <a:xfrm flipH="1">
                <a:off x="19659299"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00" name="Rectangle 299"/>
              <p:cNvSpPr/>
              <p:nvPr/>
            </p:nvSpPr>
            <p:spPr>
              <a:xfrm flipH="1">
                <a:off x="19202106"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01" name="Rectangle 300"/>
              <p:cNvSpPr/>
              <p:nvPr/>
            </p:nvSpPr>
            <p:spPr>
              <a:xfrm flipH="1">
                <a:off x="18744913"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02" name="Rectangle 301"/>
              <p:cNvSpPr/>
              <p:nvPr/>
            </p:nvSpPr>
            <p:spPr>
              <a:xfrm flipH="1">
                <a:off x="1828772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03" name="Rectangle 302"/>
              <p:cNvSpPr/>
              <p:nvPr/>
            </p:nvSpPr>
            <p:spPr>
              <a:xfrm flipH="1">
                <a:off x="17830527"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04" name="Rectangle 303"/>
              <p:cNvSpPr/>
              <p:nvPr/>
            </p:nvSpPr>
            <p:spPr>
              <a:xfrm flipH="1">
                <a:off x="17373334"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05" name="Rectangle 304"/>
              <p:cNvSpPr/>
              <p:nvPr/>
            </p:nvSpPr>
            <p:spPr>
              <a:xfrm flipH="1">
                <a:off x="16916141"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06" name="Rectangle 305"/>
              <p:cNvSpPr/>
              <p:nvPr/>
            </p:nvSpPr>
            <p:spPr>
              <a:xfrm flipH="1">
                <a:off x="16458948"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07" name="Rectangle 306"/>
              <p:cNvSpPr/>
              <p:nvPr/>
            </p:nvSpPr>
            <p:spPr>
              <a:xfrm flipH="1">
                <a:off x="1600175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08" name="Rectangle 307"/>
              <p:cNvSpPr/>
              <p:nvPr/>
            </p:nvSpPr>
            <p:spPr>
              <a:xfrm flipH="1">
                <a:off x="1554456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09" name="Rectangle 308"/>
              <p:cNvSpPr/>
              <p:nvPr/>
            </p:nvSpPr>
            <p:spPr>
              <a:xfrm flipH="1">
                <a:off x="15087369"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10" name="Rectangle 309"/>
              <p:cNvSpPr/>
              <p:nvPr/>
            </p:nvSpPr>
            <p:spPr>
              <a:xfrm flipH="1">
                <a:off x="14630176"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11" name="Rectangle 310"/>
              <p:cNvSpPr/>
              <p:nvPr/>
            </p:nvSpPr>
            <p:spPr>
              <a:xfrm flipH="1">
                <a:off x="14172983"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12" name="Rectangle 311"/>
              <p:cNvSpPr/>
              <p:nvPr/>
            </p:nvSpPr>
            <p:spPr>
              <a:xfrm flipH="1">
                <a:off x="1371579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13" name="Rectangle 312"/>
              <p:cNvSpPr/>
              <p:nvPr/>
            </p:nvSpPr>
            <p:spPr>
              <a:xfrm flipH="1">
                <a:off x="13258597"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14" name="Rectangle 313"/>
              <p:cNvSpPr/>
              <p:nvPr/>
            </p:nvSpPr>
            <p:spPr>
              <a:xfrm flipH="1">
                <a:off x="12801404"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15" name="Rectangle 314"/>
              <p:cNvSpPr/>
              <p:nvPr/>
            </p:nvSpPr>
            <p:spPr>
              <a:xfrm flipH="1">
                <a:off x="12344211"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16" name="Rectangle 315"/>
              <p:cNvSpPr/>
              <p:nvPr/>
            </p:nvSpPr>
            <p:spPr>
              <a:xfrm flipH="1">
                <a:off x="11887018"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17" name="Rectangle 316"/>
              <p:cNvSpPr/>
              <p:nvPr/>
            </p:nvSpPr>
            <p:spPr>
              <a:xfrm flipH="1">
                <a:off x="1142982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18" name="Rectangle 317"/>
              <p:cNvSpPr/>
              <p:nvPr/>
            </p:nvSpPr>
            <p:spPr>
              <a:xfrm flipH="1">
                <a:off x="1097263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19" name="Rectangle 318"/>
              <p:cNvSpPr/>
              <p:nvPr/>
            </p:nvSpPr>
            <p:spPr>
              <a:xfrm flipH="1">
                <a:off x="10515439"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0" name="Rectangle 319"/>
              <p:cNvSpPr/>
              <p:nvPr/>
            </p:nvSpPr>
            <p:spPr>
              <a:xfrm flipH="1">
                <a:off x="10058246"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1" name="Rectangle 320"/>
              <p:cNvSpPr/>
              <p:nvPr/>
            </p:nvSpPr>
            <p:spPr>
              <a:xfrm flipH="1">
                <a:off x="9601053"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2" name="Rectangle 321"/>
              <p:cNvSpPr/>
              <p:nvPr/>
            </p:nvSpPr>
            <p:spPr>
              <a:xfrm flipH="1">
                <a:off x="9143860"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3" name="Rectangle 322"/>
              <p:cNvSpPr/>
              <p:nvPr/>
            </p:nvSpPr>
            <p:spPr>
              <a:xfrm flipH="1">
                <a:off x="8686667"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4" name="Rectangle 323"/>
              <p:cNvSpPr/>
              <p:nvPr/>
            </p:nvSpPr>
            <p:spPr>
              <a:xfrm flipH="1">
                <a:off x="8229474"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5" name="Rectangle 324"/>
              <p:cNvSpPr/>
              <p:nvPr/>
            </p:nvSpPr>
            <p:spPr>
              <a:xfrm flipH="1">
                <a:off x="7772281"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6" name="Rectangle 325"/>
              <p:cNvSpPr/>
              <p:nvPr/>
            </p:nvSpPr>
            <p:spPr>
              <a:xfrm flipH="1">
                <a:off x="7315088"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7" name="Rectangle 326"/>
              <p:cNvSpPr/>
              <p:nvPr/>
            </p:nvSpPr>
            <p:spPr>
              <a:xfrm flipH="1">
                <a:off x="6857895"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8" name="Rectangle 327"/>
              <p:cNvSpPr/>
              <p:nvPr/>
            </p:nvSpPr>
            <p:spPr>
              <a:xfrm flipH="1">
                <a:off x="6400702"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29" name="Rectangle 328"/>
              <p:cNvSpPr/>
              <p:nvPr/>
            </p:nvSpPr>
            <p:spPr>
              <a:xfrm flipH="1">
                <a:off x="5943509"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0" name="Rectangle 329"/>
              <p:cNvSpPr/>
              <p:nvPr/>
            </p:nvSpPr>
            <p:spPr>
              <a:xfrm flipH="1">
                <a:off x="5486316"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1" name="Rectangle 330"/>
              <p:cNvSpPr/>
              <p:nvPr/>
            </p:nvSpPr>
            <p:spPr>
              <a:xfrm flipH="1">
                <a:off x="5029123"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2" name="Rectangle 331"/>
              <p:cNvSpPr/>
              <p:nvPr/>
            </p:nvSpPr>
            <p:spPr>
              <a:xfrm flipH="1">
                <a:off x="457193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3" name="Rectangle 332"/>
              <p:cNvSpPr/>
              <p:nvPr/>
            </p:nvSpPr>
            <p:spPr>
              <a:xfrm flipH="1">
                <a:off x="4114737"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4" name="Rectangle 333"/>
              <p:cNvSpPr/>
              <p:nvPr/>
            </p:nvSpPr>
            <p:spPr>
              <a:xfrm flipH="1">
                <a:off x="3657544"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5" name="Rectangle 334"/>
              <p:cNvSpPr/>
              <p:nvPr/>
            </p:nvSpPr>
            <p:spPr>
              <a:xfrm flipH="1">
                <a:off x="3200351"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6" name="Rectangle 335"/>
              <p:cNvSpPr/>
              <p:nvPr/>
            </p:nvSpPr>
            <p:spPr>
              <a:xfrm flipH="1">
                <a:off x="2743158"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7" name="Rectangle 336"/>
              <p:cNvSpPr/>
              <p:nvPr/>
            </p:nvSpPr>
            <p:spPr>
              <a:xfrm flipH="1">
                <a:off x="228596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8" name="Rectangle 337"/>
              <p:cNvSpPr/>
              <p:nvPr/>
            </p:nvSpPr>
            <p:spPr>
              <a:xfrm flipH="1">
                <a:off x="182877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39" name="Rectangle 338"/>
              <p:cNvSpPr/>
              <p:nvPr/>
            </p:nvSpPr>
            <p:spPr>
              <a:xfrm flipH="1">
                <a:off x="1371579"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0" name="Rectangle 339"/>
              <p:cNvSpPr/>
              <p:nvPr/>
            </p:nvSpPr>
            <p:spPr>
              <a:xfrm flipH="1">
                <a:off x="914386"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1" name="Rectangle 340"/>
              <p:cNvSpPr/>
              <p:nvPr/>
            </p:nvSpPr>
            <p:spPr>
              <a:xfrm flipH="1">
                <a:off x="457193"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342" name="Rectangle 341"/>
              <p:cNvSpPr/>
              <p:nvPr/>
            </p:nvSpPr>
            <p:spPr>
              <a:xfrm flipH="1">
                <a:off x="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150" name="Group 839"/>
            <p:cNvGrpSpPr/>
            <p:nvPr/>
          </p:nvGrpSpPr>
          <p:grpSpPr>
            <a:xfrm>
              <a:off x="0" y="864476"/>
              <a:ext cx="43891200" cy="457200"/>
              <a:chOff x="0" y="5558415"/>
              <a:chExt cx="43891200" cy="457200"/>
            </a:xfrm>
          </p:grpSpPr>
          <p:sp>
            <p:nvSpPr>
              <p:cNvPr id="151" name="Rectangle 150"/>
              <p:cNvSpPr/>
              <p:nvPr/>
            </p:nvSpPr>
            <p:spPr>
              <a:xfrm flipV="1">
                <a:off x="0"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52" name="Rectangle 151"/>
              <p:cNvSpPr/>
              <p:nvPr/>
            </p:nvSpPr>
            <p:spPr>
              <a:xfrm flipV="1">
                <a:off x="457193"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53" name="Rectangle 152"/>
              <p:cNvSpPr/>
              <p:nvPr/>
            </p:nvSpPr>
            <p:spPr>
              <a:xfrm flipV="1">
                <a:off x="914386"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54" name="Rectangle 153"/>
              <p:cNvSpPr/>
              <p:nvPr/>
            </p:nvSpPr>
            <p:spPr>
              <a:xfrm flipV="1">
                <a:off x="1371579"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55" name="Rectangle 154"/>
              <p:cNvSpPr/>
              <p:nvPr/>
            </p:nvSpPr>
            <p:spPr>
              <a:xfrm flipV="1">
                <a:off x="1828772"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56" name="Rectangle 155"/>
              <p:cNvSpPr/>
              <p:nvPr/>
            </p:nvSpPr>
            <p:spPr>
              <a:xfrm flipV="1">
                <a:off x="2285965"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57" name="Rectangle 156"/>
              <p:cNvSpPr/>
              <p:nvPr/>
            </p:nvSpPr>
            <p:spPr>
              <a:xfrm flipV="1">
                <a:off x="274315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58" name="Rectangle 157"/>
              <p:cNvSpPr/>
              <p:nvPr/>
            </p:nvSpPr>
            <p:spPr>
              <a:xfrm flipV="1">
                <a:off x="320035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59" name="Rectangle 158"/>
              <p:cNvSpPr/>
              <p:nvPr/>
            </p:nvSpPr>
            <p:spPr>
              <a:xfrm flipV="1">
                <a:off x="3657544"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60" name="Rectangle 159"/>
              <p:cNvSpPr/>
              <p:nvPr/>
            </p:nvSpPr>
            <p:spPr>
              <a:xfrm flipV="1">
                <a:off x="4114737"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61" name="Rectangle 160"/>
              <p:cNvSpPr/>
              <p:nvPr/>
            </p:nvSpPr>
            <p:spPr>
              <a:xfrm flipV="1">
                <a:off x="4571930"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62" name="Rectangle 161"/>
              <p:cNvSpPr/>
              <p:nvPr/>
            </p:nvSpPr>
            <p:spPr>
              <a:xfrm flipV="1">
                <a:off x="502912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63" name="Rectangle 162"/>
              <p:cNvSpPr/>
              <p:nvPr/>
            </p:nvSpPr>
            <p:spPr>
              <a:xfrm flipV="1">
                <a:off x="5486316"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64" name="Rectangle 163"/>
              <p:cNvSpPr/>
              <p:nvPr/>
            </p:nvSpPr>
            <p:spPr>
              <a:xfrm flipV="1">
                <a:off x="5943509"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65" name="Rectangle 164"/>
              <p:cNvSpPr/>
              <p:nvPr/>
            </p:nvSpPr>
            <p:spPr>
              <a:xfrm flipV="1">
                <a:off x="640070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66" name="Rectangle 165"/>
              <p:cNvSpPr/>
              <p:nvPr/>
            </p:nvSpPr>
            <p:spPr>
              <a:xfrm flipV="1">
                <a:off x="6857895"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67" name="Rectangle 166"/>
              <p:cNvSpPr/>
              <p:nvPr/>
            </p:nvSpPr>
            <p:spPr>
              <a:xfrm flipV="1">
                <a:off x="731508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68" name="Rectangle 167"/>
              <p:cNvSpPr/>
              <p:nvPr/>
            </p:nvSpPr>
            <p:spPr>
              <a:xfrm flipV="1">
                <a:off x="7772281"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69" name="Rectangle 168"/>
              <p:cNvSpPr/>
              <p:nvPr/>
            </p:nvSpPr>
            <p:spPr>
              <a:xfrm flipV="1">
                <a:off x="8229474"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70" name="Rectangle 169"/>
              <p:cNvSpPr/>
              <p:nvPr/>
            </p:nvSpPr>
            <p:spPr>
              <a:xfrm flipV="1">
                <a:off x="8686667"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71" name="Rectangle 170"/>
              <p:cNvSpPr/>
              <p:nvPr/>
            </p:nvSpPr>
            <p:spPr>
              <a:xfrm flipV="1">
                <a:off x="9143860"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72" name="Rectangle 171"/>
              <p:cNvSpPr/>
              <p:nvPr/>
            </p:nvSpPr>
            <p:spPr>
              <a:xfrm flipV="1">
                <a:off x="960105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73" name="Rectangle 172"/>
              <p:cNvSpPr/>
              <p:nvPr/>
            </p:nvSpPr>
            <p:spPr>
              <a:xfrm flipV="1">
                <a:off x="10058246"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74" name="Rectangle 173"/>
              <p:cNvSpPr/>
              <p:nvPr/>
            </p:nvSpPr>
            <p:spPr>
              <a:xfrm flipV="1">
                <a:off x="10515439"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75" name="Rectangle 174"/>
              <p:cNvSpPr/>
              <p:nvPr/>
            </p:nvSpPr>
            <p:spPr>
              <a:xfrm flipV="1">
                <a:off x="10972632"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76" name="Rectangle 175"/>
              <p:cNvSpPr/>
              <p:nvPr/>
            </p:nvSpPr>
            <p:spPr>
              <a:xfrm flipV="1">
                <a:off x="11429825"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77" name="Rectangle 176"/>
              <p:cNvSpPr/>
              <p:nvPr/>
            </p:nvSpPr>
            <p:spPr>
              <a:xfrm flipV="1">
                <a:off x="11887018"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78" name="Rectangle 177"/>
              <p:cNvSpPr/>
              <p:nvPr/>
            </p:nvSpPr>
            <p:spPr>
              <a:xfrm flipV="1">
                <a:off x="12344211"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79" name="Rectangle 178"/>
              <p:cNvSpPr/>
              <p:nvPr/>
            </p:nvSpPr>
            <p:spPr>
              <a:xfrm flipV="1">
                <a:off x="12801404"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80" name="Rectangle 179"/>
              <p:cNvSpPr/>
              <p:nvPr/>
            </p:nvSpPr>
            <p:spPr>
              <a:xfrm flipV="1">
                <a:off x="13258597"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81" name="Rectangle 180"/>
              <p:cNvSpPr/>
              <p:nvPr/>
            </p:nvSpPr>
            <p:spPr>
              <a:xfrm flipV="1">
                <a:off x="13715790"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82" name="Rectangle 181"/>
              <p:cNvSpPr/>
              <p:nvPr/>
            </p:nvSpPr>
            <p:spPr>
              <a:xfrm flipV="1">
                <a:off x="14172983"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83" name="Rectangle 182"/>
              <p:cNvSpPr/>
              <p:nvPr/>
            </p:nvSpPr>
            <p:spPr>
              <a:xfrm flipV="1">
                <a:off x="14630176"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84" name="Rectangle 183"/>
              <p:cNvSpPr/>
              <p:nvPr/>
            </p:nvSpPr>
            <p:spPr>
              <a:xfrm flipV="1">
                <a:off x="15087369"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85" name="Rectangle 184"/>
              <p:cNvSpPr/>
              <p:nvPr/>
            </p:nvSpPr>
            <p:spPr>
              <a:xfrm flipV="1">
                <a:off x="1554456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86" name="Rectangle 185"/>
              <p:cNvSpPr/>
              <p:nvPr/>
            </p:nvSpPr>
            <p:spPr>
              <a:xfrm flipV="1">
                <a:off x="16001755"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87" name="Rectangle 186"/>
              <p:cNvSpPr/>
              <p:nvPr/>
            </p:nvSpPr>
            <p:spPr>
              <a:xfrm flipV="1">
                <a:off x="16458948"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88" name="Rectangle 187"/>
              <p:cNvSpPr/>
              <p:nvPr/>
            </p:nvSpPr>
            <p:spPr>
              <a:xfrm flipV="1">
                <a:off x="16916141"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89" name="Rectangle 188"/>
              <p:cNvSpPr/>
              <p:nvPr/>
            </p:nvSpPr>
            <p:spPr>
              <a:xfrm flipV="1">
                <a:off x="17373334"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90" name="Rectangle 189"/>
              <p:cNvSpPr/>
              <p:nvPr/>
            </p:nvSpPr>
            <p:spPr>
              <a:xfrm flipV="1">
                <a:off x="17830527"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91" name="Rectangle 190"/>
              <p:cNvSpPr/>
              <p:nvPr/>
            </p:nvSpPr>
            <p:spPr>
              <a:xfrm flipV="1">
                <a:off x="18287720"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92" name="Rectangle 191"/>
              <p:cNvSpPr/>
              <p:nvPr/>
            </p:nvSpPr>
            <p:spPr>
              <a:xfrm flipV="1">
                <a:off x="1874491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93" name="Rectangle 192"/>
              <p:cNvSpPr/>
              <p:nvPr/>
            </p:nvSpPr>
            <p:spPr>
              <a:xfrm flipV="1">
                <a:off x="19202106"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94" name="Rectangle 193"/>
              <p:cNvSpPr/>
              <p:nvPr/>
            </p:nvSpPr>
            <p:spPr>
              <a:xfrm flipV="1">
                <a:off x="19659299"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95" name="Rectangle 194"/>
              <p:cNvSpPr/>
              <p:nvPr/>
            </p:nvSpPr>
            <p:spPr>
              <a:xfrm flipV="1">
                <a:off x="20116492"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96" name="Rectangle 195"/>
              <p:cNvSpPr/>
              <p:nvPr/>
            </p:nvSpPr>
            <p:spPr>
              <a:xfrm flipV="1">
                <a:off x="20573685"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97" name="Rectangle 196"/>
              <p:cNvSpPr/>
              <p:nvPr/>
            </p:nvSpPr>
            <p:spPr>
              <a:xfrm flipV="1">
                <a:off x="2103087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98" name="Rectangle 197"/>
              <p:cNvSpPr/>
              <p:nvPr/>
            </p:nvSpPr>
            <p:spPr>
              <a:xfrm flipV="1">
                <a:off x="2148807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199" name="Rectangle 198"/>
              <p:cNvSpPr/>
              <p:nvPr/>
            </p:nvSpPr>
            <p:spPr>
              <a:xfrm flipV="1">
                <a:off x="21945264"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00" name="Rectangle 199"/>
              <p:cNvSpPr/>
              <p:nvPr/>
            </p:nvSpPr>
            <p:spPr>
              <a:xfrm flipV="1">
                <a:off x="22402457"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01" name="Rectangle 200"/>
              <p:cNvSpPr/>
              <p:nvPr/>
            </p:nvSpPr>
            <p:spPr>
              <a:xfrm flipV="1">
                <a:off x="22859650"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02" name="Rectangle 201"/>
              <p:cNvSpPr/>
              <p:nvPr/>
            </p:nvSpPr>
            <p:spPr>
              <a:xfrm flipV="1">
                <a:off x="2331684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03" name="Rectangle 202"/>
              <p:cNvSpPr/>
              <p:nvPr/>
            </p:nvSpPr>
            <p:spPr>
              <a:xfrm flipV="1">
                <a:off x="23774036"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04" name="Rectangle 203"/>
              <p:cNvSpPr/>
              <p:nvPr/>
            </p:nvSpPr>
            <p:spPr>
              <a:xfrm flipV="1">
                <a:off x="24231229"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05" name="Rectangle 204"/>
              <p:cNvSpPr/>
              <p:nvPr/>
            </p:nvSpPr>
            <p:spPr>
              <a:xfrm flipV="1">
                <a:off x="24688422"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06" name="Rectangle 205"/>
              <p:cNvSpPr/>
              <p:nvPr/>
            </p:nvSpPr>
            <p:spPr>
              <a:xfrm flipV="1">
                <a:off x="25145615"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07" name="Rectangle 206"/>
              <p:cNvSpPr/>
              <p:nvPr/>
            </p:nvSpPr>
            <p:spPr>
              <a:xfrm flipV="1">
                <a:off x="2560280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08" name="Rectangle 207"/>
              <p:cNvSpPr/>
              <p:nvPr/>
            </p:nvSpPr>
            <p:spPr>
              <a:xfrm flipV="1">
                <a:off x="2606000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09" name="Rectangle 208"/>
              <p:cNvSpPr/>
              <p:nvPr/>
            </p:nvSpPr>
            <p:spPr>
              <a:xfrm flipV="1">
                <a:off x="26517194"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10" name="Rectangle 209"/>
              <p:cNvSpPr/>
              <p:nvPr/>
            </p:nvSpPr>
            <p:spPr>
              <a:xfrm flipV="1">
                <a:off x="26974387"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11" name="Rectangle 210"/>
              <p:cNvSpPr/>
              <p:nvPr/>
            </p:nvSpPr>
            <p:spPr>
              <a:xfrm flipV="1">
                <a:off x="27431580"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12" name="Rectangle 211"/>
              <p:cNvSpPr/>
              <p:nvPr/>
            </p:nvSpPr>
            <p:spPr>
              <a:xfrm flipV="1">
                <a:off x="2788877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13" name="Rectangle 212"/>
              <p:cNvSpPr/>
              <p:nvPr/>
            </p:nvSpPr>
            <p:spPr>
              <a:xfrm flipV="1">
                <a:off x="28345966"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14" name="Rectangle 213"/>
              <p:cNvSpPr/>
              <p:nvPr/>
            </p:nvSpPr>
            <p:spPr>
              <a:xfrm flipV="1">
                <a:off x="28803159"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15" name="Rectangle 214"/>
              <p:cNvSpPr/>
              <p:nvPr/>
            </p:nvSpPr>
            <p:spPr>
              <a:xfrm flipV="1">
                <a:off x="2926035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16" name="Rectangle 215"/>
              <p:cNvSpPr/>
              <p:nvPr/>
            </p:nvSpPr>
            <p:spPr>
              <a:xfrm flipV="1">
                <a:off x="29717545"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17" name="Rectangle 216"/>
              <p:cNvSpPr/>
              <p:nvPr/>
            </p:nvSpPr>
            <p:spPr>
              <a:xfrm flipV="1">
                <a:off x="3017473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18" name="Rectangle 217"/>
              <p:cNvSpPr/>
              <p:nvPr/>
            </p:nvSpPr>
            <p:spPr>
              <a:xfrm flipV="1">
                <a:off x="3063193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19" name="Rectangle 218"/>
              <p:cNvSpPr/>
              <p:nvPr/>
            </p:nvSpPr>
            <p:spPr>
              <a:xfrm flipV="1">
                <a:off x="31089124"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20" name="Rectangle 219"/>
              <p:cNvSpPr/>
              <p:nvPr/>
            </p:nvSpPr>
            <p:spPr>
              <a:xfrm flipV="1">
                <a:off x="31546317"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21" name="Rectangle 220"/>
              <p:cNvSpPr/>
              <p:nvPr/>
            </p:nvSpPr>
            <p:spPr>
              <a:xfrm flipV="1">
                <a:off x="32003510"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22" name="Rectangle 221"/>
              <p:cNvSpPr/>
              <p:nvPr/>
            </p:nvSpPr>
            <p:spPr>
              <a:xfrm flipV="1">
                <a:off x="32460703"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23" name="Rectangle 222"/>
              <p:cNvSpPr/>
              <p:nvPr/>
            </p:nvSpPr>
            <p:spPr>
              <a:xfrm flipV="1">
                <a:off x="32917896"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24" name="Rectangle 223"/>
              <p:cNvSpPr/>
              <p:nvPr/>
            </p:nvSpPr>
            <p:spPr>
              <a:xfrm flipV="1">
                <a:off x="33375089"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25" name="Rectangle 224"/>
              <p:cNvSpPr/>
              <p:nvPr/>
            </p:nvSpPr>
            <p:spPr>
              <a:xfrm flipV="1">
                <a:off x="33832282"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26" name="Rectangle 225"/>
              <p:cNvSpPr/>
              <p:nvPr/>
            </p:nvSpPr>
            <p:spPr>
              <a:xfrm flipV="1">
                <a:off x="34289475"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27" name="Rectangle 226"/>
              <p:cNvSpPr/>
              <p:nvPr/>
            </p:nvSpPr>
            <p:spPr>
              <a:xfrm flipV="1">
                <a:off x="34746668"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28" name="Rectangle 227"/>
              <p:cNvSpPr/>
              <p:nvPr/>
            </p:nvSpPr>
            <p:spPr>
              <a:xfrm flipV="1">
                <a:off x="35203861"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29" name="Rectangle 228"/>
              <p:cNvSpPr/>
              <p:nvPr/>
            </p:nvSpPr>
            <p:spPr>
              <a:xfrm flipV="1">
                <a:off x="35661054"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30" name="Rectangle 229"/>
              <p:cNvSpPr/>
              <p:nvPr/>
            </p:nvSpPr>
            <p:spPr>
              <a:xfrm flipV="1">
                <a:off x="36118247"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31" name="Rectangle 230"/>
              <p:cNvSpPr/>
              <p:nvPr/>
            </p:nvSpPr>
            <p:spPr>
              <a:xfrm flipV="1">
                <a:off x="36575440"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32" name="Rectangle 231"/>
              <p:cNvSpPr/>
              <p:nvPr/>
            </p:nvSpPr>
            <p:spPr>
              <a:xfrm flipV="1">
                <a:off x="3703263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33" name="Rectangle 232"/>
              <p:cNvSpPr/>
              <p:nvPr/>
            </p:nvSpPr>
            <p:spPr>
              <a:xfrm flipV="1">
                <a:off x="37489826"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34" name="Rectangle 233"/>
              <p:cNvSpPr/>
              <p:nvPr/>
            </p:nvSpPr>
            <p:spPr>
              <a:xfrm flipV="1">
                <a:off x="37947019"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35" name="Rectangle 234"/>
              <p:cNvSpPr/>
              <p:nvPr/>
            </p:nvSpPr>
            <p:spPr>
              <a:xfrm flipV="1">
                <a:off x="3840421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36" name="Rectangle 235"/>
              <p:cNvSpPr/>
              <p:nvPr/>
            </p:nvSpPr>
            <p:spPr>
              <a:xfrm flipV="1">
                <a:off x="38861405"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37" name="Rectangle 236"/>
              <p:cNvSpPr/>
              <p:nvPr/>
            </p:nvSpPr>
            <p:spPr>
              <a:xfrm flipV="1">
                <a:off x="3931859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38" name="Rectangle 237"/>
              <p:cNvSpPr/>
              <p:nvPr/>
            </p:nvSpPr>
            <p:spPr>
              <a:xfrm flipV="1">
                <a:off x="3977579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39" name="Rectangle 238"/>
              <p:cNvSpPr/>
              <p:nvPr/>
            </p:nvSpPr>
            <p:spPr>
              <a:xfrm flipV="1">
                <a:off x="40232984"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40" name="Rectangle 239"/>
              <p:cNvSpPr/>
              <p:nvPr/>
            </p:nvSpPr>
            <p:spPr>
              <a:xfrm flipV="1">
                <a:off x="40690177"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41" name="Rectangle 240"/>
              <p:cNvSpPr/>
              <p:nvPr/>
            </p:nvSpPr>
            <p:spPr>
              <a:xfrm flipV="1">
                <a:off x="41147370"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42" name="Rectangle 241"/>
              <p:cNvSpPr/>
              <p:nvPr/>
            </p:nvSpPr>
            <p:spPr>
              <a:xfrm flipV="1">
                <a:off x="41604563"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43" name="Rectangle 242"/>
              <p:cNvSpPr/>
              <p:nvPr/>
            </p:nvSpPr>
            <p:spPr>
              <a:xfrm flipV="1">
                <a:off x="42061756"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44" name="Rectangle 243"/>
              <p:cNvSpPr/>
              <p:nvPr/>
            </p:nvSpPr>
            <p:spPr>
              <a:xfrm flipV="1">
                <a:off x="42518949"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45" name="Rectangle 244"/>
              <p:cNvSpPr/>
              <p:nvPr/>
            </p:nvSpPr>
            <p:spPr>
              <a:xfrm flipV="1">
                <a:off x="4297614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246" name="Rectangle 245"/>
              <p:cNvSpPr/>
              <p:nvPr/>
            </p:nvSpPr>
            <p:spPr>
              <a:xfrm flipV="1">
                <a:off x="43433312"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grpSp>
      </p:grpSp>
      <p:grpSp>
        <p:nvGrpSpPr>
          <p:cNvPr id="439" name="Group 438"/>
          <p:cNvGrpSpPr/>
          <p:nvPr/>
        </p:nvGrpSpPr>
        <p:grpSpPr>
          <a:xfrm flipH="1">
            <a:off x="0" y="31596724"/>
            <a:ext cx="43891200" cy="1321676"/>
            <a:chOff x="0" y="0"/>
            <a:chExt cx="43891200" cy="1321676"/>
          </a:xfrm>
        </p:grpSpPr>
        <p:grpSp>
          <p:nvGrpSpPr>
            <p:cNvPr id="440" name="Group 476"/>
            <p:cNvGrpSpPr/>
            <p:nvPr/>
          </p:nvGrpSpPr>
          <p:grpSpPr>
            <a:xfrm>
              <a:off x="0" y="0"/>
              <a:ext cx="43891200" cy="457200"/>
              <a:chOff x="0" y="0"/>
              <a:chExt cx="43891200" cy="457200"/>
            </a:xfrm>
          </p:grpSpPr>
          <p:sp>
            <p:nvSpPr>
              <p:cNvPr id="635" name="Rectangle 634"/>
              <p:cNvSpPr/>
              <p:nvPr/>
            </p:nvSpPr>
            <p:spPr>
              <a:xfrm>
                <a:off x="0"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36" name="Rectangle 635"/>
              <p:cNvSpPr/>
              <p:nvPr/>
            </p:nvSpPr>
            <p:spPr>
              <a:xfrm>
                <a:off x="457193"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37" name="Rectangle 636"/>
              <p:cNvSpPr/>
              <p:nvPr/>
            </p:nvSpPr>
            <p:spPr>
              <a:xfrm>
                <a:off x="914386"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38" name="Rectangle 637"/>
              <p:cNvSpPr/>
              <p:nvPr/>
            </p:nvSpPr>
            <p:spPr>
              <a:xfrm>
                <a:off x="1371579"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39" name="Rectangle 638"/>
              <p:cNvSpPr/>
              <p:nvPr/>
            </p:nvSpPr>
            <p:spPr>
              <a:xfrm>
                <a:off x="1828772"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40" name="Rectangle 639"/>
              <p:cNvSpPr/>
              <p:nvPr/>
            </p:nvSpPr>
            <p:spPr>
              <a:xfrm>
                <a:off x="2285965"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41" name="Rectangle 640"/>
              <p:cNvSpPr/>
              <p:nvPr/>
            </p:nvSpPr>
            <p:spPr>
              <a:xfrm>
                <a:off x="2743158"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42" name="Rectangle 641"/>
              <p:cNvSpPr/>
              <p:nvPr/>
            </p:nvSpPr>
            <p:spPr>
              <a:xfrm>
                <a:off x="3200351"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43" name="Rectangle 642"/>
              <p:cNvSpPr/>
              <p:nvPr/>
            </p:nvSpPr>
            <p:spPr>
              <a:xfrm>
                <a:off x="3657544"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44" name="Rectangle 643"/>
              <p:cNvSpPr/>
              <p:nvPr/>
            </p:nvSpPr>
            <p:spPr>
              <a:xfrm>
                <a:off x="4114737"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45" name="Rectangle 644"/>
              <p:cNvSpPr/>
              <p:nvPr/>
            </p:nvSpPr>
            <p:spPr>
              <a:xfrm>
                <a:off x="457193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46" name="Rectangle 645"/>
              <p:cNvSpPr/>
              <p:nvPr/>
            </p:nvSpPr>
            <p:spPr>
              <a:xfrm>
                <a:off x="502912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47" name="Rectangle 646"/>
              <p:cNvSpPr/>
              <p:nvPr/>
            </p:nvSpPr>
            <p:spPr>
              <a:xfrm>
                <a:off x="5486316"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48" name="Rectangle 647"/>
              <p:cNvSpPr/>
              <p:nvPr/>
            </p:nvSpPr>
            <p:spPr>
              <a:xfrm>
                <a:off x="5943509"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49" name="Rectangle 648"/>
              <p:cNvSpPr/>
              <p:nvPr/>
            </p:nvSpPr>
            <p:spPr>
              <a:xfrm>
                <a:off x="6400702"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50" name="Rectangle 649"/>
              <p:cNvSpPr/>
              <p:nvPr/>
            </p:nvSpPr>
            <p:spPr>
              <a:xfrm>
                <a:off x="685789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51" name="Rectangle 650"/>
              <p:cNvSpPr/>
              <p:nvPr/>
            </p:nvSpPr>
            <p:spPr>
              <a:xfrm>
                <a:off x="7315088"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52" name="Rectangle 651"/>
              <p:cNvSpPr/>
              <p:nvPr/>
            </p:nvSpPr>
            <p:spPr>
              <a:xfrm>
                <a:off x="7772281"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53" name="Rectangle 652"/>
              <p:cNvSpPr/>
              <p:nvPr/>
            </p:nvSpPr>
            <p:spPr>
              <a:xfrm>
                <a:off x="8229474"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54" name="Rectangle 653"/>
              <p:cNvSpPr/>
              <p:nvPr/>
            </p:nvSpPr>
            <p:spPr>
              <a:xfrm>
                <a:off x="8686667"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55" name="Rectangle 654"/>
              <p:cNvSpPr/>
              <p:nvPr/>
            </p:nvSpPr>
            <p:spPr>
              <a:xfrm>
                <a:off x="914386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56" name="Rectangle 655"/>
              <p:cNvSpPr/>
              <p:nvPr/>
            </p:nvSpPr>
            <p:spPr>
              <a:xfrm>
                <a:off x="9601053"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57" name="Rectangle 656"/>
              <p:cNvSpPr/>
              <p:nvPr/>
            </p:nvSpPr>
            <p:spPr>
              <a:xfrm>
                <a:off x="10058246"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58" name="Rectangle 657"/>
              <p:cNvSpPr/>
              <p:nvPr/>
            </p:nvSpPr>
            <p:spPr>
              <a:xfrm>
                <a:off x="10515439"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59" name="Rectangle 658"/>
              <p:cNvSpPr/>
              <p:nvPr/>
            </p:nvSpPr>
            <p:spPr>
              <a:xfrm>
                <a:off x="10972632"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60" name="Rectangle 659"/>
              <p:cNvSpPr/>
              <p:nvPr/>
            </p:nvSpPr>
            <p:spPr>
              <a:xfrm>
                <a:off x="1142982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61" name="Rectangle 660"/>
              <p:cNvSpPr/>
              <p:nvPr/>
            </p:nvSpPr>
            <p:spPr>
              <a:xfrm>
                <a:off x="11887018"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62" name="Rectangle 661"/>
              <p:cNvSpPr/>
              <p:nvPr/>
            </p:nvSpPr>
            <p:spPr>
              <a:xfrm>
                <a:off x="12344211"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63" name="Rectangle 662"/>
              <p:cNvSpPr/>
              <p:nvPr/>
            </p:nvSpPr>
            <p:spPr>
              <a:xfrm>
                <a:off x="12801404"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64" name="Rectangle 663"/>
              <p:cNvSpPr/>
              <p:nvPr/>
            </p:nvSpPr>
            <p:spPr>
              <a:xfrm>
                <a:off x="13258597"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65" name="Rectangle 664"/>
              <p:cNvSpPr/>
              <p:nvPr/>
            </p:nvSpPr>
            <p:spPr>
              <a:xfrm>
                <a:off x="13715790"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66" name="Rectangle 665"/>
              <p:cNvSpPr/>
              <p:nvPr/>
            </p:nvSpPr>
            <p:spPr>
              <a:xfrm>
                <a:off x="14172983"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67" name="Rectangle 666"/>
              <p:cNvSpPr/>
              <p:nvPr/>
            </p:nvSpPr>
            <p:spPr>
              <a:xfrm>
                <a:off x="14630176"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68" name="Rectangle 667"/>
              <p:cNvSpPr/>
              <p:nvPr/>
            </p:nvSpPr>
            <p:spPr>
              <a:xfrm>
                <a:off x="15087369"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69" name="Rectangle 668"/>
              <p:cNvSpPr/>
              <p:nvPr/>
            </p:nvSpPr>
            <p:spPr>
              <a:xfrm>
                <a:off x="15544562"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70" name="Rectangle 669"/>
              <p:cNvSpPr/>
              <p:nvPr/>
            </p:nvSpPr>
            <p:spPr>
              <a:xfrm>
                <a:off x="16001755"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71" name="Rectangle 670"/>
              <p:cNvSpPr/>
              <p:nvPr/>
            </p:nvSpPr>
            <p:spPr>
              <a:xfrm>
                <a:off x="16458948"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72" name="Rectangle 671"/>
              <p:cNvSpPr/>
              <p:nvPr/>
            </p:nvSpPr>
            <p:spPr>
              <a:xfrm>
                <a:off x="16916141"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73" name="Rectangle 672"/>
              <p:cNvSpPr/>
              <p:nvPr/>
            </p:nvSpPr>
            <p:spPr>
              <a:xfrm>
                <a:off x="17373334"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74" name="Rectangle 673"/>
              <p:cNvSpPr/>
              <p:nvPr/>
            </p:nvSpPr>
            <p:spPr>
              <a:xfrm>
                <a:off x="17830527"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75" name="Rectangle 674"/>
              <p:cNvSpPr/>
              <p:nvPr/>
            </p:nvSpPr>
            <p:spPr>
              <a:xfrm>
                <a:off x="18287720"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76" name="Rectangle 675"/>
              <p:cNvSpPr/>
              <p:nvPr/>
            </p:nvSpPr>
            <p:spPr>
              <a:xfrm>
                <a:off x="18744913"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77" name="Rectangle 676"/>
              <p:cNvSpPr/>
              <p:nvPr/>
            </p:nvSpPr>
            <p:spPr>
              <a:xfrm>
                <a:off x="19202106"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78" name="Rectangle 677"/>
              <p:cNvSpPr/>
              <p:nvPr/>
            </p:nvSpPr>
            <p:spPr>
              <a:xfrm>
                <a:off x="19659299"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79" name="Rectangle 678"/>
              <p:cNvSpPr/>
              <p:nvPr/>
            </p:nvSpPr>
            <p:spPr>
              <a:xfrm>
                <a:off x="20116492"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80" name="Rectangle 679"/>
              <p:cNvSpPr/>
              <p:nvPr/>
            </p:nvSpPr>
            <p:spPr>
              <a:xfrm>
                <a:off x="2057368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81" name="Rectangle 680"/>
              <p:cNvSpPr/>
              <p:nvPr/>
            </p:nvSpPr>
            <p:spPr>
              <a:xfrm>
                <a:off x="21030878"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82" name="Rectangle 681"/>
              <p:cNvSpPr/>
              <p:nvPr/>
            </p:nvSpPr>
            <p:spPr>
              <a:xfrm>
                <a:off x="21488071"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83" name="Rectangle 682"/>
              <p:cNvSpPr/>
              <p:nvPr/>
            </p:nvSpPr>
            <p:spPr>
              <a:xfrm>
                <a:off x="21945264"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84" name="Rectangle 683"/>
              <p:cNvSpPr/>
              <p:nvPr/>
            </p:nvSpPr>
            <p:spPr>
              <a:xfrm>
                <a:off x="22402457"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85" name="Rectangle 684"/>
              <p:cNvSpPr/>
              <p:nvPr/>
            </p:nvSpPr>
            <p:spPr>
              <a:xfrm>
                <a:off x="2285965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86" name="Rectangle 685"/>
              <p:cNvSpPr/>
              <p:nvPr/>
            </p:nvSpPr>
            <p:spPr>
              <a:xfrm>
                <a:off x="2331684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87" name="Rectangle 686"/>
              <p:cNvSpPr/>
              <p:nvPr/>
            </p:nvSpPr>
            <p:spPr>
              <a:xfrm>
                <a:off x="23774036"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88" name="Rectangle 687"/>
              <p:cNvSpPr/>
              <p:nvPr/>
            </p:nvSpPr>
            <p:spPr>
              <a:xfrm>
                <a:off x="24231229"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89" name="Rectangle 688"/>
              <p:cNvSpPr/>
              <p:nvPr/>
            </p:nvSpPr>
            <p:spPr>
              <a:xfrm>
                <a:off x="24688422"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90" name="Rectangle 689"/>
              <p:cNvSpPr/>
              <p:nvPr/>
            </p:nvSpPr>
            <p:spPr>
              <a:xfrm>
                <a:off x="2514561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91" name="Rectangle 690"/>
              <p:cNvSpPr/>
              <p:nvPr/>
            </p:nvSpPr>
            <p:spPr>
              <a:xfrm>
                <a:off x="25602808"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92" name="Rectangle 691"/>
              <p:cNvSpPr/>
              <p:nvPr/>
            </p:nvSpPr>
            <p:spPr>
              <a:xfrm>
                <a:off x="26060001"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93" name="Rectangle 692"/>
              <p:cNvSpPr/>
              <p:nvPr/>
            </p:nvSpPr>
            <p:spPr>
              <a:xfrm>
                <a:off x="26517194"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94" name="Rectangle 693"/>
              <p:cNvSpPr/>
              <p:nvPr/>
            </p:nvSpPr>
            <p:spPr>
              <a:xfrm>
                <a:off x="26974387"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95" name="Rectangle 694"/>
              <p:cNvSpPr/>
              <p:nvPr/>
            </p:nvSpPr>
            <p:spPr>
              <a:xfrm>
                <a:off x="2743158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96" name="Rectangle 695"/>
              <p:cNvSpPr/>
              <p:nvPr/>
            </p:nvSpPr>
            <p:spPr>
              <a:xfrm>
                <a:off x="2788877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97" name="Rectangle 696"/>
              <p:cNvSpPr/>
              <p:nvPr/>
            </p:nvSpPr>
            <p:spPr>
              <a:xfrm>
                <a:off x="28345966"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98" name="Rectangle 697"/>
              <p:cNvSpPr/>
              <p:nvPr/>
            </p:nvSpPr>
            <p:spPr>
              <a:xfrm>
                <a:off x="28803159"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99" name="Rectangle 698"/>
              <p:cNvSpPr/>
              <p:nvPr/>
            </p:nvSpPr>
            <p:spPr>
              <a:xfrm>
                <a:off x="29260352"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00" name="Rectangle 699"/>
              <p:cNvSpPr/>
              <p:nvPr/>
            </p:nvSpPr>
            <p:spPr>
              <a:xfrm>
                <a:off x="2971754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01" name="Rectangle 700"/>
              <p:cNvSpPr/>
              <p:nvPr/>
            </p:nvSpPr>
            <p:spPr>
              <a:xfrm>
                <a:off x="30174738"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02" name="Rectangle 701"/>
              <p:cNvSpPr/>
              <p:nvPr/>
            </p:nvSpPr>
            <p:spPr>
              <a:xfrm>
                <a:off x="30631931"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03" name="Rectangle 702"/>
              <p:cNvSpPr/>
              <p:nvPr/>
            </p:nvSpPr>
            <p:spPr>
              <a:xfrm>
                <a:off x="31089124"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04" name="Rectangle 703"/>
              <p:cNvSpPr/>
              <p:nvPr/>
            </p:nvSpPr>
            <p:spPr>
              <a:xfrm>
                <a:off x="31546317"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05" name="Rectangle 704"/>
              <p:cNvSpPr/>
              <p:nvPr/>
            </p:nvSpPr>
            <p:spPr>
              <a:xfrm>
                <a:off x="3200351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06" name="Rectangle 705"/>
              <p:cNvSpPr/>
              <p:nvPr/>
            </p:nvSpPr>
            <p:spPr>
              <a:xfrm>
                <a:off x="3246070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07" name="Rectangle 706"/>
              <p:cNvSpPr/>
              <p:nvPr/>
            </p:nvSpPr>
            <p:spPr>
              <a:xfrm>
                <a:off x="32917896"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08" name="Rectangle 707"/>
              <p:cNvSpPr/>
              <p:nvPr/>
            </p:nvSpPr>
            <p:spPr>
              <a:xfrm>
                <a:off x="33375089"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09" name="Rectangle 708"/>
              <p:cNvSpPr/>
              <p:nvPr/>
            </p:nvSpPr>
            <p:spPr>
              <a:xfrm>
                <a:off x="33832282"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10" name="Rectangle 709"/>
              <p:cNvSpPr/>
              <p:nvPr/>
            </p:nvSpPr>
            <p:spPr>
              <a:xfrm>
                <a:off x="34289475"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11" name="Rectangle 710"/>
              <p:cNvSpPr/>
              <p:nvPr/>
            </p:nvSpPr>
            <p:spPr>
              <a:xfrm>
                <a:off x="34746668"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12" name="Rectangle 711"/>
              <p:cNvSpPr/>
              <p:nvPr/>
            </p:nvSpPr>
            <p:spPr>
              <a:xfrm>
                <a:off x="35203861"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13" name="Rectangle 712"/>
              <p:cNvSpPr/>
              <p:nvPr/>
            </p:nvSpPr>
            <p:spPr>
              <a:xfrm>
                <a:off x="35661054"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14" name="Rectangle 713"/>
              <p:cNvSpPr/>
              <p:nvPr/>
            </p:nvSpPr>
            <p:spPr>
              <a:xfrm>
                <a:off x="36118247"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15" name="Rectangle 714"/>
              <p:cNvSpPr/>
              <p:nvPr/>
            </p:nvSpPr>
            <p:spPr>
              <a:xfrm>
                <a:off x="36575440"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16" name="Rectangle 715"/>
              <p:cNvSpPr/>
              <p:nvPr/>
            </p:nvSpPr>
            <p:spPr>
              <a:xfrm>
                <a:off x="37032633"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17" name="Rectangle 716"/>
              <p:cNvSpPr/>
              <p:nvPr/>
            </p:nvSpPr>
            <p:spPr>
              <a:xfrm>
                <a:off x="37489826"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18" name="Rectangle 717"/>
              <p:cNvSpPr/>
              <p:nvPr/>
            </p:nvSpPr>
            <p:spPr>
              <a:xfrm>
                <a:off x="37947019"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19" name="Rectangle 718"/>
              <p:cNvSpPr/>
              <p:nvPr/>
            </p:nvSpPr>
            <p:spPr>
              <a:xfrm>
                <a:off x="38404212"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20" name="Rectangle 719"/>
              <p:cNvSpPr/>
              <p:nvPr/>
            </p:nvSpPr>
            <p:spPr>
              <a:xfrm>
                <a:off x="38861405"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21" name="Rectangle 720"/>
              <p:cNvSpPr/>
              <p:nvPr/>
            </p:nvSpPr>
            <p:spPr>
              <a:xfrm>
                <a:off x="39318598"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22" name="Rectangle 721"/>
              <p:cNvSpPr/>
              <p:nvPr/>
            </p:nvSpPr>
            <p:spPr>
              <a:xfrm>
                <a:off x="39775791"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23" name="Rectangle 722"/>
              <p:cNvSpPr/>
              <p:nvPr/>
            </p:nvSpPr>
            <p:spPr>
              <a:xfrm>
                <a:off x="40232984"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24" name="Rectangle 723"/>
              <p:cNvSpPr/>
              <p:nvPr/>
            </p:nvSpPr>
            <p:spPr>
              <a:xfrm>
                <a:off x="40690177"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25" name="Rectangle 724"/>
              <p:cNvSpPr/>
              <p:nvPr/>
            </p:nvSpPr>
            <p:spPr>
              <a:xfrm>
                <a:off x="41147370"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26" name="Rectangle 725"/>
              <p:cNvSpPr/>
              <p:nvPr/>
            </p:nvSpPr>
            <p:spPr>
              <a:xfrm>
                <a:off x="41604563"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27" name="Rectangle 726"/>
              <p:cNvSpPr/>
              <p:nvPr/>
            </p:nvSpPr>
            <p:spPr>
              <a:xfrm>
                <a:off x="42061756" y="0"/>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28" name="Rectangle 727"/>
              <p:cNvSpPr/>
              <p:nvPr/>
            </p:nvSpPr>
            <p:spPr>
              <a:xfrm>
                <a:off x="42518949" y="0"/>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29" name="Rectangle 728"/>
              <p:cNvSpPr/>
              <p:nvPr/>
            </p:nvSpPr>
            <p:spPr>
              <a:xfrm>
                <a:off x="42976142"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30" name="Rectangle 729"/>
              <p:cNvSpPr/>
              <p:nvPr/>
            </p:nvSpPr>
            <p:spPr>
              <a:xfrm>
                <a:off x="43433312" y="0"/>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441" name="Group 477"/>
            <p:cNvGrpSpPr/>
            <p:nvPr/>
          </p:nvGrpSpPr>
          <p:grpSpPr>
            <a:xfrm>
              <a:off x="0" y="432238"/>
              <a:ext cx="43891200" cy="457200"/>
              <a:chOff x="0" y="432238"/>
              <a:chExt cx="43891200" cy="457200"/>
            </a:xfrm>
          </p:grpSpPr>
          <p:sp>
            <p:nvSpPr>
              <p:cNvPr id="539" name="Rectangle 538"/>
              <p:cNvSpPr/>
              <p:nvPr/>
            </p:nvSpPr>
            <p:spPr>
              <a:xfrm flipH="1">
                <a:off x="43433312"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40" name="Rectangle 539"/>
              <p:cNvSpPr/>
              <p:nvPr/>
            </p:nvSpPr>
            <p:spPr>
              <a:xfrm flipH="1">
                <a:off x="42976142"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41" name="Rectangle 540"/>
              <p:cNvSpPr/>
              <p:nvPr/>
            </p:nvSpPr>
            <p:spPr>
              <a:xfrm flipH="1">
                <a:off x="42518949"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42" name="Rectangle 541"/>
              <p:cNvSpPr/>
              <p:nvPr/>
            </p:nvSpPr>
            <p:spPr>
              <a:xfrm flipH="1">
                <a:off x="42061756"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43" name="Rectangle 542"/>
              <p:cNvSpPr/>
              <p:nvPr/>
            </p:nvSpPr>
            <p:spPr>
              <a:xfrm flipH="1">
                <a:off x="41604563"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44" name="Rectangle 543"/>
              <p:cNvSpPr/>
              <p:nvPr/>
            </p:nvSpPr>
            <p:spPr>
              <a:xfrm flipH="1">
                <a:off x="41147370"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45" name="Rectangle 544"/>
              <p:cNvSpPr/>
              <p:nvPr/>
            </p:nvSpPr>
            <p:spPr>
              <a:xfrm flipH="1">
                <a:off x="40690177"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46" name="Rectangle 545"/>
              <p:cNvSpPr/>
              <p:nvPr/>
            </p:nvSpPr>
            <p:spPr>
              <a:xfrm flipH="1">
                <a:off x="40232984"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47" name="Rectangle 546"/>
              <p:cNvSpPr/>
              <p:nvPr/>
            </p:nvSpPr>
            <p:spPr>
              <a:xfrm flipH="1">
                <a:off x="39775791"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48" name="Rectangle 547"/>
              <p:cNvSpPr/>
              <p:nvPr/>
            </p:nvSpPr>
            <p:spPr>
              <a:xfrm flipH="1">
                <a:off x="39318598"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49" name="Rectangle 548"/>
              <p:cNvSpPr/>
              <p:nvPr/>
            </p:nvSpPr>
            <p:spPr>
              <a:xfrm flipH="1">
                <a:off x="3886140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50" name="Rectangle 549"/>
              <p:cNvSpPr/>
              <p:nvPr/>
            </p:nvSpPr>
            <p:spPr>
              <a:xfrm flipH="1">
                <a:off x="3840421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51" name="Rectangle 550"/>
              <p:cNvSpPr/>
              <p:nvPr/>
            </p:nvSpPr>
            <p:spPr>
              <a:xfrm flipH="1">
                <a:off x="37947019"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52" name="Rectangle 551"/>
              <p:cNvSpPr/>
              <p:nvPr/>
            </p:nvSpPr>
            <p:spPr>
              <a:xfrm flipH="1">
                <a:off x="37489826"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53" name="Rectangle 552"/>
              <p:cNvSpPr/>
              <p:nvPr/>
            </p:nvSpPr>
            <p:spPr>
              <a:xfrm flipH="1">
                <a:off x="37032633"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54" name="Rectangle 553"/>
              <p:cNvSpPr/>
              <p:nvPr/>
            </p:nvSpPr>
            <p:spPr>
              <a:xfrm flipH="1">
                <a:off x="3657544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55" name="Rectangle 554"/>
              <p:cNvSpPr/>
              <p:nvPr/>
            </p:nvSpPr>
            <p:spPr>
              <a:xfrm flipH="1">
                <a:off x="36118247"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56" name="Rectangle 555"/>
              <p:cNvSpPr/>
              <p:nvPr/>
            </p:nvSpPr>
            <p:spPr>
              <a:xfrm flipH="1">
                <a:off x="35661054"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57" name="Rectangle 556"/>
              <p:cNvSpPr/>
              <p:nvPr/>
            </p:nvSpPr>
            <p:spPr>
              <a:xfrm flipH="1">
                <a:off x="35203861"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58" name="Rectangle 557"/>
              <p:cNvSpPr/>
              <p:nvPr/>
            </p:nvSpPr>
            <p:spPr>
              <a:xfrm flipH="1">
                <a:off x="34746668"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59" name="Rectangle 558"/>
              <p:cNvSpPr/>
              <p:nvPr/>
            </p:nvSpPr>
            <p:spPr>
              <a:xfrm flipH="1">
                <a:off x="3428947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60" name="Rectangle 559"/>
              <p:cNvSpPr/>
              <p:nvPr/>
            </p:nvSpPr>
            <p:spPr>
              <a:xfrm flipH="1">
                <a:off x="33832282"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61" name="Rectangle 560"/>
              <p:cNvSpPr/>
              <p:nvPr/>
            </p:nvSpPr>
            <p:spPr>
              <a:xfrm flipH="1">
                <a:off x="33375089"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62" name="Rectangle 561"/>
              <p:cNvSpPr/>
              <p:nvPr/>
            </p:nvSpPr>
            <p:spPr>
              <a:xfrm flipH="1">
                <a:off x="32917896"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63" name="Rectangle 562"/>
              <p:cNvSpPr/>
              <p:nvPr/>
            </p:nvSpPr>
            <p:spPr>
              <a:xfrm flipH="1">
                <a:off x="32460703"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64" name="Rectangle 563"/>
              <p:cNvSpPr/>
              <p:nvPr/>
            </p:nvSpPr>
            <p:spPr>
              <a:xfrm flipH="1">
                <a:off x="3200351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65" name="Rectangle 564"/>
              <p:cNvSpPr/>
              <p:nvPr/>
            </p:nvSpPr>
            <p:spPr>
              <a:xfrm flipH="1">
                <a:off x="31546317"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66" name="Rectangle 565"/>
              <p:cNvSpPr/>
              <p:nvPr/>
            </p:nvSpPr>
            <p:spPr>
              <a:xfrm flipH="1">
                <a:off x="31089124"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67" name="Rectangle 566"/>
              <p:cNvSpPr/>
              <p:nvPr/>
            </p:nvSpPr>
            <p:spPr>
              <a:xfrm flipH="1">
                <a:off x="30631931"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68" name="Rectangle 567"/>
              <p:cNvSpPr/>
              <p:nvPr/>
            </p:nvSpPr>
            <p:spPr>
              <a:xfrm flipH="1">
                <a:off x="30174738"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69" name="Rectangle 568"/>
              <p:cNvSpPr/>
              <p:nvPr/>
            </p:nvSpPr>
            <p:spPr>
              <a:xfrm flipH="1">
                <a:off x="29717545"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70" name="Rectangle 569"/>
              <p:cNvSpPr/>
              <p:nvPr/>
            </p:nvSpPr>
            <p:spPr>
              <a:xfrm flipH="1">
                <a:off x="29260352"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71" name="Rectangle 570"/>
              <p:cNvSpPr/>
              <p:nvPr/>
            </p:nvSpPr>
            <p:spPr>
              <a:xfrm flipH="1">
                <a:off x="28803159"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72" name="Rectangle 571"/>
              <p:cNvSpPr/>
              <p:nvPr/>
            </p:nvSpPr>
            <p:spPr>
              <a:xfrm flipH="1">
                <a:off x="28345966"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73" name="Rectangle 572"/>
              <p:cNvSpPr/>
              <p:nvPr/>
            </p:nvSpPr>
            <p:spPr>
              <a:xfrm flipH="1">
                <a:off x="27888773"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74" name="Rectangle 573"/>
              <p:cNvSpPr/>
              <p:nvPr/>
            </p:nvSpPr>
            <p:spPr>
              <a:xfrm flipH="1">
                <a:off x="27431580"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75" name="Rectangle 574"/>
              <p:cNvSpPr/>
              <p:nvPr/>
            </p:nvSpPr>
            <p:spPr>
              <a:xfrm flipH="1">
                <a:off x="26974387"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76" name="Rectangle 575"/>
              <p:cNvSpPr/>
              <p:nvPr/>
            </p:nvSpPr>
            <p:spPr>
              <a:xfrm flipH="1">
                <a:off x="26517194"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77" name="Rectangle 576"/>
              <p:cNvSpPr/>
              <p:nvPr/>
            </p:nvSpPr>
            <p:spPr>
              <a:xfrm flipH="1">
                <a:off x="26060001"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78" name="Rectangle 577"/>
              <p:cNvSpPr/>
              <p:nvPr/>
            </p:nvSpPr>
            <p:spPr>
              <a:xfrm flipH="1">
                <a:off x="25602808"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79" name="Rectangle 578"/>
              <p:cNvSpPr/>
              <p:nvPr/>
            </p:nvSpPr>
            <p:spPr>
              <a:xfrm flipH="1">
                <a:off x="25145615"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80" name="Rectangle 579"/>
              <p:cNvSpPr/>
              <p:nvPr/>
            </p:nvSpPr>
            <p:spPr>
              <a:xfrm flipH="1">
                <a:off x="24688422"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81" name="Rectangle 580"/>
              <p:cNvSpPr/>
              <p:nvPr/>
            </p:nvSpPr>
            <p:spPr>
              <a:xfrm flipH="1">
                <a:off x="24231229"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82" name="Rectangle 581"/>
              <p:cNvSpPr/>
              <p:nvPr/>
            </p:nvSpPr>
            <p:spPr>
              <a:xfrm flipH="1">
                <a:off x="23774036"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83" name="Rectangle 582"/>
              <p:cNvSpPr/>
              <p:nvPr/>
            </p:nvSpPr>
            <p:spPr>
              <a:xfrm flipH="1">
                <a:off x="23316843"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84" name="Rectangle 583"/>
              <p:cNvSpPr/>
              <p:nvPr/>
            </p:nvSpPr>
            <p:spPr>
              <a:xfrm flipH="1">
                <a:off x="2285965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85" name="Rectangle 584"/>
              <p:cNvSpPr/>
              <p:nvPr/>
            </p:nvSpPr>
            <p:spPr>
              <a:xfrm flipH="1">
                <a:off x="22402457"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86" name="Rectangle 585"/>
              <p:cNvSpPr/>
              <p:nvPr/>
            </p:nvSpPr>
            <p:spPr>
              <a:xfrm flipH="1">
                <a:off x="21945264"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87" name="Rectangle 586"/>
              <p:cNvSpPr/>
              <p:nvPr/>
            </p:nvSpPr>
            <p:spPr>
              <a:xfrm flipH="1">
                <a:off x="21488071"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88" name="Rectangle 587"/>
              <p:cNvSpPr/>
              <p:nvPr/>
            </p:nvSpPr>
            <p:spPr>
              <a:xfrm flipH="1">
                <a:off x="21030878"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89" name="Rectangle 588"/>
              <p:cNvSpPr/>
              <p:nvPr/>
            </p:nvSpPr>
            <p:spPr>
              <a:xfrm flipH="1">
                <a:off x="2057368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90" name="Rectangle 589"/>
              <p:cNvSpPr/>
              <p:nvPr/>
            </p:nvSpPr>
            <p:spPr>
              <a:xfrm flipH="1">
                <a:off x="2011649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91" name="Rectangle 590"/>
              <p:cNvSpPr/>
              <p:nvPr/>
            </p:nvSpPr>
            <p:spPr>
              <a:xfrm flipH="1">
                <a:off x="19659299"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92" name="Rectangle 591"/>
              <p:cNvSpPr/>
              <p:nvPr/>
            </p:nvSpPr>
            <p:spPr>
              <a:xfrm flipH="1">
                <a:off x="19202106"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93" name="Rectangle 592"/>
              <p:cNvSpPr/>
              <p:nvPr/>
            </p:nvSpPr>
            <p:spPr>
              <a:xfrm flipH="1">
                <a:off x="18744913"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94" name="Rectangle 593"/>
              <p:cNvSpPr/>
              <p:nvPr/>
            </p:nvSpPr>
            <p:spPr>
              <a:xfrm flipH="1">
                <a:off x="1828772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95" name="Rectangle 594"/>
              <p:cNvSpPr/>
              <p:nvPr/>
            </p:nvSpPr>
            <p:spPr>
              <a:xfrm flipH="1">
                <a:off x="17830527"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96" name="Rectangle 595"/>
              <p:cNvSpPr/>
              <p:nvPr/>
            </p:nvSpPr>
            <p:spPr>
              <a:xfrm flipH="1">
                <a:off x="17373334"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97" name="Rectangle 596"/>
              <p:cNvSpPr/>
              <p:nvPr/>
            </p:nvSpPr>
            <p:spPr>
              <a:xfrm flipH="1">
                <a:off x="16916141"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98" name="Rectangle 597"/>
              <p:cNvSpPr/>
              <p:nvPr/>
            </p:nvSpPr>
            <p:spPr>
              <a:xfrm flipH="1">
                <a:off x="16458948"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599" name="Rectangle 598"/>
              <p:cNvSpPr/>
              <p:nvPr/>
            </p:nvSpPr>
            <p:spPr>
              <a:xfrm flipH="1">
                <a:off x="1600175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00" name="Rectangle 599"/>
              <p:cNvSpPr/>
              <p:nvPr/>
            </p:nvSpPr>
            <p:spPr>
              <a:xfrm flipH="1">
                <a:off x="1554456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01" name="Rectangle 600"/>
              <p:cNvSpPr/>
              <p:nvPr/>
            </p:nvSpPr>
            <p:spPr>
              <a:xfrm flipH="1">
                <a:off x="15087369"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02" name="Rectangle 601"/>
              <p:cNvSpPr/>
              <p:nvPr/>
            </p:nvSpPr>
            <p:spPr>
              <a:xfrm flipH="1">
                <a:off x="14630176"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03" name="Rectangle 602"/>
              <p:cNvSpPr/>
              <p:nvPr/>
            </p:nvSpPr>
            <p:spPr>
              <a:xfrm flipH="1">
                <a:off x="14172983"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04" name="Rectangle 603"/>
              <p:cNvSpPr/>
              <p:nvPr/>
            </p:nvSpPr>
            <p:spPr>
              <a:xfrm flipH="1">
                <a:off x="1371579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05" name="Rectangle 604"/>
              <p:cNvSpPr/>
              <p:nvPr/>
            </p:nvSpPr>
            <p:spPr>
              <a:xfrm flipH="1">
                <a:off x="13258597"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06" name="Rectangle 605"/>
              <p:cNvSpPr/>
              <p:nvPr/>
            </p:nvSpPr>
            <p:spPr>
              <a:xfrm flipH="1">
                <a:off x="12801404"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07" name="Rectangle 606"/>
              <p:cNvSpPr/>
              <p:nvPr/>
            </p:nvSpPr>
            <p:spPr>
              <a:xfrm flipH="1">
                <a:off x="12344211"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08" name="Rectangle 607"/>
              <p:cNvSpPr/>
              <p:nvPr/>
            </p:nvSpPr>
            <p:spPr>
              <a:xfrm flipH="1">
                <a:off x="11887018"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09" name="Rectangle 608"/>
              <p:cNvSpPr/>
              <p:nvPr/>
            </p:nvSpPr>
            <p:spPr>
              <a:xfrm flipH="1">
                <a:off x="1142982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10" name="Rectangle 609"/>
              <p:cNvSpPr/>
              <p:nvPr/>
            </p:nvSpPr>
            <p:spPr>
              <a:xfrm flipH="1">
                <a:off x="1097263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11" name="Rectangle 610"/>
              <p:cNvSpPr/>
              <p:nvPr/>
            </p:nvSpPr>
            <p:spPr>
              <a:xfrm flipH="1">
                <a:off x="10515439"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12" name="Rectangle 611"/>
              <p:cNvSpPr/>
              <p:nvPr/>
            </p:nvSpPr>
            <p:spPr>
              <a:xfrm flipH="1">
                <a:off x="10058246"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13" name="Rectangle 612"/>
              <p:cNvSpPr/>
              <p:nvPr/>
            </p:nvSpPr>
            <p:spPr>
              <a:xfrm flipH="1">
                <a:off x="9601053"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14" name="Rectangle 613"/>
              <p:cNvSpPr/>
              <p:nvPr/>
            </p:nvSpPr>
            <p:spPr>
              <a:xfrm flipH="1">
                <a:off x="9143860"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15" name="Rectangle 614"/>
              <p:cNvSpPr/>
              <p:nvPr/>
            </p:nvSpPr>
            <p:spPr>
              <a:xfrm flipH="1">
                <a:off x="8686667"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16" name="Rectangle 615"/>
              <p:cNvSpPr/>
              <p:nvPr/>
            </p:nvSpPr>
            <p:spPr>
              <a:xfrm flipH="1">
                <a:off x="8229474"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17" name="Rectangle 616"/>
              <p:cNvSpPr/>
              <p:nvPr/>
            </p:nvSpPr>
            <p:spPr>
              <a:xfrm flipH="1">
                <a:off x="7772281"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18" name="Rectangle 617"/>
              <p:cNvSpPr/>
              <p:nvPr/>
            </p:nvSpPr>
            <p:spPr>
              <a:xfrm flipH="1">
                <a:off x="7315088"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19" name="Rectangle 618"/>
              <p:cNvSpPr/>
              <p:nvPr/>
            </p:nvSpPr>
            <p:spPr>
              <a:xfrm flipH="1">
                <a:off x="6857895"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20" name="Rectangle 619"/>
              <p:cNvSpPr/>
              <p:nvPr/>
            </p:nvSpPr>
            <p:spPr>
              <a:xfrm flipH="1">
                <a:off x="6400702"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21" name="Rectangle 620"/>
              <p:cNvSpPr/>
              <p:nvPr/>
            </p:nvSpPr>
            <p:spPr>
              <a:xfrm flipH="1">
                <a:off x="5943509"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22" name="Rectangle 621"/>
              <p:cNvSpPr/>
              <p:nvPr/>
            </p:nvSpPr>
            <p:spPr>
              <a:xfrm flipH="1">
                <a:off x="5486316"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23" name="Rectangle 622"/>
              <p:cNvSpPr/>
              <p:nvPr/>
            </p:nvSpPr>
            <p:spPr>
              <a:xfrm flipH="1">
                <a:off x="5029123"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24" name="Rectangle 623"/>
              <p:cNvSpPr/>
              <p:nvPr/>
            </p:nvSpPr>
            <p:spPr>
              <a:xfrm flipH="1">
                <a:off x="457193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25" name="Rectangle 624"/>
              <p:cNvSpPr/>
              <p:nvPr/>
            </p:nvSpPr>
            <p:spPr>
              <a:xfrm flipH="1">
                <a:off x="4114737"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26" name="Rectangle 625"/>
              <p:cNvSpPr/>
              <p:nvPr/>
            </p:nvSpPr>
            <p:spPr>
              <a:xfrm flipH="1">
                <a:off x="3657544"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27" name="Rectangle 626"/>
              <p:cNvSpPr/>
              <p:nvPr/>
            </p:nvSpPr>
            <p:spPr>
              <a:xfrm flipH="1">
                <a:off x="3200351"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28" name="Rectangle 627"/>
              <p:cNvSpPr/>
              <p:nvPr/>
            </p:nvSpPr>
            <p:spPr>
              <a:xfrm flipH="1">
                <a:off x="2743158"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29" name="Rectangle 628"/>
              <p:cNvSpPr/>
              <p:nvPr/>
            </p:nvSpPr>
            <p:spPr>
              <a:xfrm flipH="1">
                <a:off x="2285965"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30" name="Rectangle 629"/>
              <p:cNvSpPr/>
              <p:nvPr/>
            </p:nvSpPr>
            <p:spPr>
              <a:xfrm flipH="1">
                <a:off x="1828772"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31" name="Rectangle 630"/>
              <p:cNvSpPr/>
              <p:nvPr/>
            </p:nvSpPr>
            <p:spPr>
              <a:xfrm flipH="1">
                <a:off x="1371579" y="432238"/>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32" name="Rectangle 631"/>
              <p:cNvSpPr/>
              <p:nvPr/>
            </p:nvSpPr>
            <p:spPr>
              <a:xfrm flipH="1">
                <a:off x="914386" y="432238"/>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33" name="Rectangle 632"/>
              <p:cNvSpPr/>
              <p:nvPr/>
            </p:nvSpPr>
            <p:spPr>
              <a:xfrm flipH="1">
                <a:off x="457193"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34" name="Rectangle 633"/>
              <p:cNvSpPr/>
              <p:nvPr/>
            </p:nvSpPr>
            <p:spPr>
              <a:xfrm flipH="1">
                <a:off x="0" y="432238"/>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442" name="Group 478"/>
            <p:cNvGrpSpPr/>
            <p:nvPr/>
          </p:nvGrpSpPr>
          <p:grpSpPr>
            <a:xfrm>
              <a:off x="0" y="864476"/>
              <a:ext cx="43891200" cy="457200"/>
              <a:chOff x="0" y="5558415"/>
              <a:chExt cx="43891200" cy="457200"/>
            </a:xfrm>
          </p:grpSpPr>
          <p:sp>
            <p:nvSpPr>
              <p:cNvPr id="443" name="Rectangle 442"/>
              <p:cNvSpPr/>
              <p:nvPr/>
            </p:nvSpPr>
            <p:spPr>
              <a:xfrm flipV="1">
                <a:off x="0"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44" name="Rectangle 443"/>
              <p:cNvSpPr/>
              <p:nvPr/>
            </p:nvSpPr>
            <p:spPr>
              <a:xfrm flipV="1">
                <a:off x="457193"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45" name="Rectangle 444"/>
              <p:cNvSpPr/>
              <p:nvPr/>
            </p:nvSpPr>
            <p:spPr>
              <a:xfrm flipV="1">
                <a:off x="914386"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46" name="Rectangle 445"/>
              <p:cNvSpPr/>
              <p:nvPr/>
            </p:nvSpPr>
            <p:spPr>
              <a:xfrm flipV="1">
                <a:off x="1371579"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47" name="Rectangle 446"/>
              <p:cNvSpPr/>
              <p:nvPr/>
            </p:nvSpPr>
            <p:spPr>
              <a:xfrm flipV="1">
                <a:off x="1828772"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48" name="Rectangle 447"/>
              <p:cNvSpPr/>
              <p:nvPr/>
            </p:nvSpPr>
            <p:spPr>
              <a:xfrm flipV="1">
                <a:off x="2285965"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49" name="Rectangle 448"/>
              <p:cNvSpPr/>
              <p:nvPr/>
            </p:nvSpPr>
            <p:spPr>
              <a:xfrm flipV="1">
                <a:off x="274315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50" name="Rectangle 449"/>
              <p:cNvSpPr/>
              <p:nvPr/>
            </p:nvSpPr>
            <p:spPr>
              <a:xfrm flipV="1">
                <a:off x="320035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51" name="Rectangle 450"/>
              <p:cNvSpPr/>
              <p:nvPr/>
            </p:nvSpPr>
            <p:spPr>
              <a:xfrm flipV="1">
                <a:off x="3657544"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52" name="Rectangle 451"/>
              <p:cNvSpPr/>
              <p:nvPr/>
            </p:nvSpPr>
            <p:spPr>
              <a:xfrm flipV="1">
                <a:off x="4114737"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53" name="Rectangle 452"/>
              <p:cNvSpPr/>
              <p:nvPr/>
            </p:nvSpPr>
            <p:spPr>
              <a:xfrm flipV="1">
                <a:off x="4571930"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54" name="Rectangle 453"/>
              <p:cNvSpPr/>
              <p:nvPr/>
            </p:nvSpPr>
            <p:spPr>
              <a:xfrm flipV="1">
                <a:off x="502912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55" name="Rectangle 454"/>
              <p:cNvSpPr/>
              <p:nvPr/>
            </p:nvSpPr>
            <p:spPr>
              <a:xfrm flipV="1">
                <a:off x="5486316"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56" name="Rectangle 455"/>
              <p:cNvSpPr/>
              <p:nvPr/>
            </p:nvSpPr>
            <p:spPr>
              <a:xfrm flipV="1">
                <a:off x="5943509"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57" name="Rectangle 456"/>
              <p:cNvSpPr/>
              <p:nvPr/>
            </p:nvSpPr>
            <p:spPr>
              <a:xfrm flipV="1">
                <a:off x="640070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58" name="Rectangle 457"/>
              <p:cNvSpPr/>
              <p:nvPr/>
            </p:nvSpPr>
            <p:spPr>
              <a:xfrm flipV="1">
                <a:off x="6857895"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59" name="Rectangle 458"/>
              <p:cNvSpPr/>
              <p:nvPr/>
            </p:nvSpPr>
            <p:spPr>
              <a:xfrm flipV="1">
                <a:off x="731508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60" name="Rectangle 459"/>
              <p:cNvSpPr/>
              <p:nvPr/>
            </p:nvSpPr>
            <p:spPr>
              <a:xfrm flipV="1">
                <a:off x="7772281"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61" name="Rectangle 460"/>
              <p:cNvSpPr/>
              <p:nvPr/>
            </p:nvSpPr>
            <p:spPr>
              <a:xfrm flipV="1">
                <a:off x="8229474"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62" name="Rectangle 461"/>
              <p:cNvSpPr/>
              <p:nvPr/>
            </p:nvSpPr>
            <p:spPr>
              <a:xfrm flipV="1">
                <a:off x="8686667"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63" name="Rectangle 462"/>
              <p:cNvSpPr/>
              <p:nvPr/>
            </p:nvSpPr>
            <p:spPr>
              <a:xfrm flipV="1">
                <a:off x="9143860"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64" name="Rectangle 463"/>
              <p:cNvSpPr/>
              <p:nvPr/>
            </p:nvSpPr>
            <p:spPr>
              <a:xfrm flipV="1">
                <a:off x="960105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65" name="Rectangle 464"/>
              <p:cNvSpPr/>
              <p:nvPr/>
            </p:nvSpPr>
            <p:spPr>
              <a:xfrm flipV="1">
                <a:off x="10058246"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66" name="Rectangle 465"/>
              <p:cNvSpPr/>
              <p:nvPr/>
            </p:nvSpPr>
            <p:spPr>
              <a:xfrm flipV="1">
                <a:off x="10515439"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67" name="Rectangle 466"/>
              <p:cNvSpPr/>
              <p:nvPr/>
            </p:nvSpPr>
            <p:spPr>
              <a:xfrm flipV="1">
                <a:off x="10972632"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68" name="Rectangle 467"/>
              <p:cNvSpPr/>
              <p:nvPr/>
            </p:nvSpPr>
            <p:spPr>
              <a:xfrm flipV="1">
                <a:off x="11429825"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69" name="Rectangle 468"/>
              <p:cNvSpPr/>
              <p:nvPr/>
            </p:nvSpPr>
            <p:spPr>
              <a:xfrm flipV="1">
                <a:off x="11887018"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70" name="Rectangle 469"/>
              <p:cNvSpPr/>
              <p:nvPr/>
            </p:nvSpPr>
            <p:spPr>
              <a:xfrm flipV="1">
                <a:off x="12344211"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71" name="Rectangle 470"/>
              <p:cNvSpPr/>
              <p:nvPr/>
            </p:nvSpPr>
            <p:spPr>
              <a:xfrm flipV="1">
                <a:off x="12801404"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72" name="Rectangle 471"/>
              <p:cNvSpPr/>
              <p:nvPr/>
            </p:nvSpPr>
            <p:spPr>
              <a:xfrm flipV="1">
                <a:off x="13258597"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73" name="Rectangle 472"/>
              <p:cNvSpPr/>
              <p:nvPr/>
            </p:nvSpPr>
            <p:spPr>
              <a:xfrm flipV="1">
                <a:off x="13715790"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74" name="Rectangle 473"/>
              <p:cNvSpPr/>
              <p:nvPr/>
            </p:nvSpPr>
            <p:spPr>
              <a:xfrm flipV="1">
                <a:off x="14172983"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75" name="Rectangle 474"/>
              <p:cNvSpPr/>
              <p:nvPr/>
            </p:nvSpPr>
            <p:spPr>
              <a:xfrm flipV="1">
                <a:off x="14630176"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76" name="Rectangle 475"/>
              <p:cNvSpPr/>
              <p:nvPr/>
            </p:nvSpPr>
            <p:spPr>
              <a:xfrm flipV="1">
                <a:off x="15087369"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77" name="Rectangle 476"/>
              <p:cNvSpPr/>
              <p:nvPr/>
            </p:nvSpPr>
            <p:spPr>
              <a:xfrm flipV="1">
                <a:off x="1554456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78" name="Rectangle 477"/>
              <p:cNvSpPr/>
              <p:nvPr/>
            </p:nvSpPr>
            <p:spPr>
              <a:xfrm flipV="1">
                <a:off x="16001755"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79" name="Rectangle 478"/>
              <p:cNvSpPr/>
              <p:nvPr/>
            </p:nvSpPr>
            <p:spPr>
              <a:xfrm flipV="1">
                <a:off x="16458948"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80" name="Rectangle 479"/>
              <p:cNvSpPr/>
              <p:nvPr/>
            </p:nvSpPr>
            <p:spPr>
              <a:xfrm flipV="1">
                <a:off x="16916141"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81" name="Rectangle 480"/>
              <p:cNvSpPr/>
              <p:nvPr/>
            </p:nvSpPr>
            <p:spPr>
              <a:xfrm flipV="1">
                <a:off x="17373334"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82" name="Rectangle 481"/>
              <p:cNvSpPr/>
              <p:nvPr/>
            </p:nvSpPr>
            <p:spPr>
              <a:xfrm flipV="1">
                <a:off x="17830527"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83" name="Rectangle 482"/>
              <p:cNvSpPr/>
              <p:nvPr/>
            </p:nvSpPr>
            <p:spPr>
              <a:xfrm flipV="1">
                <a:off x="18287720"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84" name="Rectangle 483"/>
              <p:cNvSpPr/>
              <p:nvPr/>
            </p:nvSpPr>
            <p:spPr>
              <a:xfrm flipV="1">
                <a:off x="1874491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85" name="Rectangle 484"/>
              <p:cNvSpPr/>
              <p:nvPr/>
            </p:nvSpPr>
            <p:spPr>
              <a:xfrm flipV="1">
                <a:off x="19202106"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86" name="Rectangle 485"/>
              <p:cNvSpPr/>
              <p:nvPr/>
            </p:nvSpPr>
            <p:spPr>
              <a:xfrm flipV="1">
                <a:off x="19659299"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87" name="Rectangle 486"/>
              <p:cNvSpPr/>
              <p:nvPr/>
            </p:nvSpPr>
            <p:spPr>
              <a:xfrm flipV="1">
                <a:off x="20116492"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88" name="Rectangle 487"/>
              <p:cNvSpPr/>
              <p:nvPr/>
            </p:nvSpPr>
            <p:spPr>
              <a:xfrm flipV="1">
                <a:off x="20573685"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89" name="Rectangle 488"/>
              <p:cNvSpPr/>
              <p:nvPr/>
            </p:nvSpPr>
            <p:spPr>
              <a:xfrm flipV="1">
                <a:off x="2103087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90" name="Rectangle 489"/>
              <p:cNvSpPr/>
              <p:nvPr/>
            </p:nvSpPr>
            <p:spPr>
              <a:xfrm flipV="1">
                <a:off x="2148807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91" name="Rectangle 490"/>
              <p:cNvSpPr/>
              <p:nvPr/>
            </p:nvSpPr>
            <p:spPr>
              <a:xfrm flipV="1">
                <a:off x="21945264"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92" name="Rectangle 491"/>
              <p:cNvSpPr/>
              <p:nvPr/>
            </p:nvSpPr>
            <p:spPr>
              <a:xfrm flipV="1">
                <a:off x="22402457"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93" name="Rectangle 492"/>
              <p:cNvSpPr/>
              <p:nvPr/>
            </p:nvSpPr>
            <p:spPr>
              <a:xfrm flipV="1">
                <a:off x="22859650"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94" name="Rectangle 493"/>
              <p:cNvSpPr/>
              <p:nvPr/>
            </p:nvSpPr>
            <p:spPr>
              <a:xfrm flipV="1">
                <a:off x="2331684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95" name="Rectangle 494"/>
              <p:cNvSpPr/>
              <p:nvPr/>
            </p:nvSpPr>
            <p:spPr>
              <a:xfrm flipV="1">
                <a:off x="23774036"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96" name="Rectangle 495"/>
              <p:cNvSpPr/>
              <p:nvPr/>
            </p:nvSpPr>
            <p:spPr>
              <a:xfrm flipV="1">
                <a:off x="24231229"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97" name="Rectangle 496"/>
              <p:cNvSpPr/>
              <p:nvPr/>
            </p:nvSpPr>
            <p:spPr>
              <a:xfrm flipV="1">
                <a:off x="24688422"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98" name="Rectangle 497"/>
              <p:cNvSpPr/>
              <p:nvPr/>
            </p:nvSpPr>
            <p:spPr>
              <a:xfrm flipV="1">
                <a:off x="25145615"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499" name="Rectangle 498"/>
              <p:cNvSpPr/>
              <p:nvPr/>
            </p:nvSpPr>
            <p:spPr>
              <a:xfrm flipV="1">
                <a:off x="2560280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00" name="Rectangle 499"/>
              <p:cNvSpPr/>
              <p:nvPr/>
            </p:nvSpPr>
            <p:spPr>
              <a:xfrm flipV="1">
                <a:off x="2606000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01" name="Rectangle 500"/>
              <p:cNvSpPr/>
              <p:nvPr/>
            </p:nvSpPr>
            <p:spPr>
              <a:xfrm flipV="1">
                <a:off x="26517194"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02" name="Rectangle 501"/>
              <p:cNvSpPr/>
              <p:nvPr/>
            </p:nvSpPr>
            <p:spPr>
              <a:xfrm flipV="1">
                <a:off x="26974387"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03" name="Rectangle 502"/>
              <p:cNvSpPr/>
              <p:nvPr/>
            </p:nvSpPr>
            <p:spPr>
              <a:xfrm flipV="1">
                <a:off x="27431580"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04" name="Rectangle 503"/>
              <p:cNvSpPr/>
              <p:nvPr/>
            </p:nvSpPr>
            <p:spPr>
              <a:xfrm flipV="1">
                <a:off x="2788877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05" name="Rectangle 504"/>
              <p:cNvSpPr/>
              <p:nvPr/>
            </p:nvSpPr>
            <p:spPr>
              <a:xfrm flipV="1">
                <a:off x="28345966"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06" name="Rectangle 505"/>
              <p:cNvSpPr/>
              <p:nvPr/>
            </p:nvSpPr>
            <p:spPr>
              <a:xfrm flipV="1">
                <a:off x="28803159"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07" name="Rectangle 506"/>
              <p:cNvSpPr/>
              <p:nvPr/>
            </p:nvSpPr>
            <p:spPr>
              <a:xfrm flipV="1">
                <a:off x="2926035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08" name="Rectangle 507"/>
              <p:cNvSpPr/>
              <p:nvPr/>
            </p:nvSpPr>
            <p:spPr>
              <a:xfrm flipV="1">
                <a:off x="29717545"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09" name="Rectangle 508"/>
              <p:cNvSpPr/>
              <p:nvPr/>
            </p:nvSpPr>
            <p:spPr>
              <a:xfrm flipV="1">
                <a:off x="3017473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10" name="Rectangle 509"/>
              <p:cNvSpPr/>
              <p:nvPr/>
            </p:nvSpPr>
            <p:spPr>
              <a:xfrm flipV="1">
                <a:off x="3063193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11" name="Rectangle 510"/>
              <p:cNvSpPr/>
              <p:nvPr/>
            </p:nvSpPr>
            <p:spPr>
              <a:xfrm flipV="1">
                <a:off x="31089124"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12" name="Rectangle 511"/>
              <p:cNvSpPr/>
              <p:nvPr/>
            </p:nvSpPr>
            <p:spPr>
              <a:xfrm flipV="1">
                <a:off x="31546317"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13" name="Rectangle 512"/>
              <p:cNvSpPr/>
              <p:nvPr/>
            </p:nvSpPr>
            <p:spPr>
              <a:xfrm flipV="1">
                <a:off x="32003510"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14" name="Rectangle 513"/>
              <p:cNvSpPr/>
              <p:nvPr/>
            </p:nvSpPr>
            <p:spPr>
              <a:xfrm flipV="1">
                <a:off x="32460703"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15" name="Rectangle 514"/>
              <p:cNvSpPr/>
              <p:nvPr/>
            </p:nvSpPr>
            <p:spPr>
              <a:xfrm flipV="1">
                <a:off x="32917896"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16" name="Rectangle 515"/>
              <p:cNvSpPr/>
              <p:nvPr/>
            </p:nvSpPr>
            <p:spPr>
              <a:xfrm flipV="1">
                <a:off x="33375089"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17" name="Rectangle 516"/>
              <p:cNvSpPr/>
              <p:nvPr/>
            </p:nvSpPr>
            <p:spPr>
              <a:xfrm flipV="1">
                <a:off x="33832282"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18" name="Rectangle 517"/>
              <p:cNvSpPr/>
              <p:nvPr/>
            </p:nvSpPr>
            <p:spPr>
              <a:xfrm flipV="1">
                <a:off x="34289475"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19" name="Rectangle 518"/>
              <p:cNvSpPr/>
              <p:nvPr/>
            </p:nvSpPr>
            <p:spPr>
              <a:xfrm flipV="1">
                <a:off x="34746668"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20" name="Rectangle 519"/>
              <p:cNvSpPr/>
              <p:nvPr/>
            </p:nvSpPr>
            <p:spPr>
              <a:xfrm flipV="1">
                <a:off x="35203861"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21" name="Rectangle 520"/>
              <p:cNvSpPr/>
              <p:nvPr/>
            </p:nvSpPr>
            <p:spPr>
              <a:xfrm flipV="1">
                <a:off x="35661054"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22" name="Rectangle 521"/>
              <p:cNvSpPr/>
              <p:nvPr/>
            </p:nvSpPr>
            <p:spPr>
              <a:xfrm flipV="1">
                <a:off x="36118247"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23" name="Rectangle 522"/>
              <p:cNvSpPr/>
              <p:nvPr/>
            </p:nvSpPr>
            <p:spPr>
              <a:xfrm flipV="1">
                <a:off x="36575440"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24" name="Rectangle 523"/>
              <p:cNvSpPr/>
              <p:nvPr/>
            </p:nvSpPr>
            <p:spPr>
              <a:xfrm flipV="1">
                <a:off x="37032633"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25" name="Rectangle 524"/>
              <p:cNvSpPr/>
              <p:nvPr/>
            </p:nvSpPr>
            <p:spPr>
              <a:xfrm flipV="1">
                <a:off x="37489826"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26" name="Rectangle 525"/>
              <p:cNvSpPr/>
              <p:nvPr/>
            </p:nvSpPr>
            <p:spPr>
              <a:xfrm flipV="1">
                <a:off x="37947019"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27" name="Rectangle 526"/>
              <p:cNvSpPr/>
              <p:nvPr/>
            </p:nvSpPr>
            <p:spPr>
              <a:xfrm flipV="1">
                <a:off x="3840421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28" name="Rectangle 527"/>
              <p:cNvSpPr/>
              <p:nvPr/>
            </p:nvSpPr>
            <p:spPr>
              <a:xfrm flipV="1">
                <a:off x="38861405"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29" name="Rectangle 528"/>
              <p:cNvSpPr/>
              <p:nvPr/>
            </p:nvSpPr>
            <p:spPr>
              <a:xfrm flipV="1">
                <a:off x="39318598"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30" name="Rectangle 529"/>
              <p:cNvSpPr/>
              <p:nvPr/>
            </p:nvSpPr>
            <p:spPr>
              <a:xfrm flipV="1">
                <a:off x="39775791"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31" name="Rectangle 530"/>
              <p:cNvSpPr/>
              <p:nvPr/>
            </p:nvSpPr>
            <p:spPr>
              <a:xfrm flipV="1">
                <a:off x="40232984"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32" name="Rectangle 531"/>
              <p:cNvSpPr/>
              <p:nvPr/>
            </p:nvSpPr>
            <p:spPr>
              <a:xfrm flipV="1">
                <a:off x="40690177"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33" name="Rectangle 532"/>
              <p:cNvSpPr/>
              <p:nvPr/>
            </p:nvSpPr>
            <p:spPr>
              <a:xfrm flipV="1">
                <a:off x="41147370"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34" name="Rectangle 533"/>
              <p:cNvSpPr/>
              <p:nvPr/>
            </p:nvSpPr>
            <p:spPr>
              <a:xfrm flipV="1">
                <a:off x="41604563"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35" name="Rectangle 534"/>
              <p:cNvSpPr/>
              <p:nvPr/>
            </p:nvSpPr>
            <p:spPr>
              <a:xfrm flipV="1">
                <a:off x="42061756"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36" name="Rectangle 535"/>
              <p:cNvSpPr/>
              <p:nvPr/>
            </p:nvSpPr>
            <p:spPr>
              <a:xfrm flipV="1">
                <a:off x="42518949" y="5558415"/>
                <a:ext cx="457888"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37" name="Rectangle 536"/>
              <p:cNvSpPr/>
              <p:nvPr/>
            </p:nvSpPr>
            <p:spPr>
              <a:xfrm flipV="1">
                <a:off x="42976142" y="5558415"/>
                <a:ext cx="457888"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sp>
            <p:nvSpPr>
              <p:cNvPr id="538" name="Rectangle 537"/>
              <p:cNvSpPr/>
              <p:nvPr/>
            </p:nvSpPr>
            <p:spPr>
              <a:xfrm flipV="1">
                <a:off x="43433312" y="5558415"/>
                <a:ext cx="457888"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 </a:t>
                </a:r>
                <a:endParaRPr lang="en-US" u="sng" dirty="0"/>
              </a:p>
            </p:txBody>
          </p:sp>
        </p:grpSp>
      </p:grpSp>
      <p:sp>
        <p:nvSpPr>
          <p:cNvPr id="1126" name="Rectangle 1125"/>
          <p:cNvSpPr/>
          <p:nvPr/>
        </p:nvSpPr>
        <p:spPr>
          <a:xfrm>
            <a:off x="0" y="0"/>
            <a:ext cx="43891200" cy="32918400"/>
          </a:xfrm>
          <a:prstGeom prst="rect">
            <a:avLst/>
          </a:prstGeom>
          <a:gradFill>
            <a:gsLst>
              <a:gs pos="0">
                <a:schemeClr val="bg1">
                  <a:alpha val="0"/>
                </a:schemeClr>
              </a:gs>
              <a:gs pos="3000">
                <a:schemeClr val="bg1"/>
              </a:gs>
              <a:gs pos="96000">
                <a:schemeClr val="bg1"/>
              </a:gs>
              <a:gs pos="100000">
                <a:schemeClr val="bg1">
                  <a:alpha val="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152400" y="4495800"/>
            <a:ext cx="10287000" cy="27736800"/>
          </a:xfrm>
          <a:prstGeom prst="rect">
            <a:avLst/>
          </a:prstGeom>
          <a:solidFill>
            <a:schemeClr val="bg1"/>
          </a:solidFill>
          <a:ln>
            <a:noFill/>
          </a:ln>
          <a:scene3d>
            <a:camera prst="orthographicFront"/>
            <a:lightRig rig="threePt" dir="t"/>
          </a:scene3d>
          <a:sp3d>
            <a:bevelT w="254000" h="254000"/>
            <a:bevelB w="254000" h="254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a:off x="11226800" y="4495800"/>
            <a:ext cx="10287000" cy="27736800"/>
          </a:xfrm>
          <a:prstGeom prst="rect">
            <a:avLst/>
          </a:prstGeom>
          <a:solidFill>
            <a:schemeClr val="bg1"/>
          </a:solidFill>
          <a:ln>
            <a:noFill/>
          </a:ln>
          <a:scene3d>
            <a:camera prst="orthographicFront"/>
            <a:lightRig rig="threePt" dir="t"/>
          </a:scene3d>
          <a:sp3d>
            <a:bevelT w="254000" h="254000"/>
            <a:bevelB w="254000" h="254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22301200" y="4495800"/>
            <a:ext cx="10287000" cy="27736800"/>
          </a:xfrm>
          <a:prstGeom prst="rect">
            <a:avLst/>
          </a:prstGeom>
          <a:solidFill>
            <a:schemeClr val="bg1"/>
          </a:solidFill>
          <a:ln>
            <a:noFill/>
          </a:ln>
          <a:scene3d>
            <a:camera prst="orthographicFront"/>
            <a:lightRig rig="threePt" dir="t"/>
          </a:scene3d>
          <a:sp3d>
            <a:bevelT w="254000" h="254000"/>
            <a:bevelB w="254000" h="254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a:off x="33375600" y="4495800"/>
            <a:ext cx="10287000" cy="27736800"/>
          </a:xfrm>
          <a:prstGeom prst="rect">
            <a:avLst/>
          </a:prstGeom>
          <a:solidFill>
            <a:schemeClr val="bg1"/>
          </a:solidFill>
          <a:ln>
            <a:noFill/>
          </a:ln>
          <a:scene3d>
            <a:camera prst="orthographicFront"/>
            <a:lightRig rig="threePt" dir="t"/>
          </a:scene3d>
          <a:sp3d>
            <a:bevelT w="254000" h="254000"/>
            <a:bevelB w="254000" h="254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p:cNvSpPr txBox="1"/>
          <p:nvPr/>
        </p:nvSpPr>
        <p:spPr>
          <a:xfrm>
            <a:off x="12257809" y="19964400"/>
            <a:ext cx="8849591" cy="707886"/>
          </a:xfrm>
          <a:prstGeom prst="rect">
            <a:avLst/>
          </a:prstGeom>
          <a:noFill/>
        </p:spPr>
        <p:txBody>
          <a:bodyPr wrap="square" rtlCol="0">
            <a:spAutoFit/>
          </a:bodyPr>
          <a:lstStyle/>
          <a:p>
            <a:pPr lvl="0"/>
            <a:r>
              <a:rPr lang="en-US" sz="4000" b="1" dirty="0" smtClean="0">
                <a:solidFill>
                  <a:srgbClr val="008751"/>
                </a:solidFill>
                <a:latin typeface="+mj-lt"/>
                <a:cs typeface="Times New Roman" pitchFamily="18" charset="0"/>
              </a:rPr>
              <a:t>Participants</a:t>
            </a:r>
            <a:endParaRPr lang="en-US" sz="4000" b="1" dirty="0">
              <a:solidFill>
                <a:srgbClr val="008751"/>
              </a:solidFill>
              <a:latin typeface="+mj-lt"/>
              <a:cs typeface="Times New Roman" pitchFamily="18" charset="0"/>
            </a:endParaRPr>
          </a:p>
        </p:txBody>
      </p:sp>
      <p:grpSp>
        <p:nvGrpSpPr>
          <p:cNvPr id="97" name="Group 96"/>
          <p:cNvGrpSpPr/>
          <p:nvPr/>
        </p:nvGrpSpPr>
        <p:grpSpPr>
          <a:xfrm>
            <a:off x="11860938" y="6705600"/>
            <a:ext cx="8865462" cy="23858518"/>
            <a:chOff x="11859402" y="6705600"/>
            <a:chExt cx="8865462" cy="23858518"/>
          </a:xfrm>
        </p:grpSpPr>
        <p:sp>
          <p:nvSpPr>
            <p:cNvPr id="54" name="TextBox 53"/>
            <p:cNvSpPr txBox="1"/>
            <p:nvPr/>
          </p:nvSpPr>
          <p:spPr>
            <a:xfrm>
              <a:off x="11875273" y="6705600"/>
              <a:ext cx="8849591" cy="5693866"/>
            </a:xfrm>
            <a:prstGeom prst="rect">
              <a:avLst/>
            </a:prstGeom>
            <a:noFill/>
          </p:spPr>
          <p:txBody>
            <a:bodyPr wrap="square" rtlCol="0">
              <a:spAutoFit/>
            </a:bodyPr>
            <a:lstStyle/>
            <a:p>
              <a:pPr lvl="0"/>
              <a:r>
                <a:rPr lang="en-US" sz="3600" dirty="0" smtClean="0">
                  <a:latin typeface="+mj-lt"/>
                  <a:cs typeface="Times New Roman" pitchFamily="18" charset="0"/>
                </a:rPr>
                <a:t>Your Text Goes Here. You can change the size, font, and content of this text. We have included some pictures that can be moved, or removed, at your discretion. </a:t>
              </a:r>
              <a:r>
                <a:rPr lang="en-US" sz="3600" dirty="0" smtClean="0">
                  <a:solidFill>
                    <a:prstClr val="black"/>
                  </a:solidFill>
                  <a:latin typeface="+mj-lt"/>
                  <a:cs typeface="Times New Roman" pitchFamily="18" charset="0"/>
                </a:rPr>
                <a:t>Your </a:t>
              </a:r>
              <a:r>
                <a:rPr lang="en-US" sz="3600" dirty="0">
                  <a:solidFill>
                    <a:prstClr val="black"/>
                  </a:solidFill>
                  <a:latin typeface="+mj-lt"/>
                  <a:cs typeface="Times New Roman" pitchFamily="18" charset="0"/>
                </a:rPr>
                <a:t>Text Goes Here. You can change the size, font, and content of this text. We have included some pictures that can be moved, or removed, at your discretion. We have also included your university’s logo. </a:t>
              </a:r>
              <a:endParaRPr lang="en-US" sz="4000" dirty="0">
                <a:solidFill>
                  <a:prstClr val="black"/>
                </a:solidFill>
                <a:latin typeface="+mj-lt"/>
                <a:cs typeface="Times New Roman" pitchFamily="18" charset="0"/>
              </a:endParaRPr>
            </a:p>
            <a:p>
              <a:endParaRPr lang="en-US" sz="4000" dirty="0">
                <a:latin typeface="+mj-lt"/>
                <a:cs typeface="Times New Roman" pitchFamily="18" charset="0"/>
              </a:endParaRPr>
            </a:p>
          </p:txBody>
        </p:sp>
        <p:sp>
          <p:nvSpPr>
            <p:cNvPr id="55" name="TextBox 54"/>
            <p:cNvSpPr txBox="1"/>
            <p:nvPr/>
          </p:nvSpPr>
          <p:spPr>
            <a:xfrm>
              <a:off x="11875273" y="12162948"/>
              <a:ext cx="8849591" cy="3970318"/>
            </a:xfrm>
            <a:prstGeom prst="rect">
              <a:avLst/>
            </a:prstGeom>
            <a:noFill/>
          </p:spPr>
          <p:txBody>
            <a:bodyPr wrap="square" rtlCol="0">
              <a:spAutoFit/>
            </a:bodyPr>
            <a:lstStyle/>
            <a:p>
              <a:pPr lvl="0"/>
              <a:r>
                <a:rPr lang="en-US" sz="3600" dirty="0" smtClean="0">
                  <a:latin typeface="+mj-lt"/>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3600" dirty="0" smtClean="0">
                  <a:latin typeface="+mj-lt"/>
                  <a:cs typeface="Times New Roman" pitchFamily="18" charset="0"/>
                </a:rPr>
                <a:t>Your Text Goes Here</a:t>
              </a:r>
            </a:p>
            <a:p>
              <a:pPr marL="571500" lvl="0" indent="-571500">
                <a:buFont typeface="Arial" pitchFamily="34" charset="0"/>
                <a:buChar char="•"/>
              </a:pPr>
              <a:r>
                <a:rPr lang="en-US" sz="3600" dirty="0" smtClean="0">
                  <a:latin typeface="+mj-lt"/>
                  <a:cs typeface="Times New Roman" pitchFamily="18" charset="0"/>
                </a:rPr>
                <a:t>You can change the text</a:t>
              </a:r>
            </a:p>
            <a:p>
              <a:pPr marL="571500" lvl="0" indent="-571500">
                <a:buFont typeface="Arial" pitchFamily="34" charset="0"/>
                <a:buChar char="•"/>
              </a:pPr>
              <a:r>
                <a:rPr lang="en-US" sz="3600" dirty="0" smtClean="0">
                  <a:latin typeface="+mj-lt"/>
                  <a:cs typeface="Times New Roman" pitchFamily="18" charset="0"/>
                </a:rPr>
                <a:t>You can also move the pictures</a:t>
              </a:r>
              <a:endParaRPr lang="en-US" sz="4000" dirty="0">
                <a:latin typeface="+mj-lt"/>
                <a:cs typeface="Times New Roman" pitchFamily="18" charset="0"/>
              </a:endParaRPr>
            </a:p>
          </p:txBody>
        </p:sp>
        <p:sp>
          <p:nvSpPr>
            <p:cNvPr id="56" name="TextBox 55"/>
            <p:cNvSpPr txBox="1"/>
            <p:nvPr/>
          </p:nvSpPr>
          <p:spPr>
            <a:xfrm>
              <a:off x="11859402" y="27147798"/>
              <a:ext cx="8849591" cy="3416320"/>
            </a:xfrm>
            <a:prstGeom prst="rect">
              <a:avLst/>
            </a:prstGeom>
            <a:noFill/>
          </p:spPr>
          <p:txBody>
            <a:bodyPr wrap="square" rtlCol="0">
              <a:spAutoFit/>
            </a:bodyPr>
            <a:lstStyle/>
            <a:p>
              <a:pPr lvl="0"/>
              <a:r>
                <a:rPr lang="en-US" sz="36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solidFill>
                    <a:prstClr val="black"/>
                  </a:solidFill>
                  <a:latin typeface="+mj-lt"/>
                  <a:cs typeface="Times New Roman" pitchFamily="18" charset="0"/>
                </a:rPr>
                <a:t>Your Text Goes Here. You can change the size, </a:t>
              </a:r>
              <a:endParaRPr lang="en-US" sz="4000" dirty="0">
                <a:latin typeface="+mj-lt"/>
                <a:cs typeface="Times New Roman" pitchFamily="18" charset="0"/>
              </a:endParaRPr>
            </a:p>
          </p:txBody>
        </p:sp>
      </p:grpSp>
      <p:grpSp>
        <p:nvGrpSpPr>
          <p:cNvPr id="10" name="Group 9"/>
          <p:cNvGrpSpPr/>
          <p:nvPr/>
        </p:nvGrpSpPr>
        <p:grpSpPr>
          <a:xfrm>
            <a:off x="23050134" y="6705177"/>
            <a:ext cx="8877666" cy="24917823"/>
            <a:chOff x="22521929" y="6215682"/>
            <a:chExt cx="8877666" cy="24917823"/>
          </a:xfrm>
        </p:grpSpPr>
        <p:graphicFrame>
          <p:nvGraphicFramePr>
            <p:cNvPr id="58" name="Chart 57"/>
            <p:cNvGraphicFramePr/>
            <p:nvPr>
              <p:extLst>
                <p:ext uri="{D42A27DB-BD31-4B8C-83A1-F6EECF244321}">
                  <p14:modId xmlns:p14="http://schemas.microsoft.com/office/powerpoint/2010/main" val="2436907655"/>
                </p:ext>
              </p:extLst>
            </p:nvPr>
          </p:nvGraphicFramePr>
          <p:xfrm>
            <a:off x="22707600" y="7792968"/>
            <a:ext cx="5663424" cy="366703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9" name="Chart 58"/>
            <p:cNvGraphicFramePr/>
            <p:nvPr>
              <p:extLst>
                <p:ext uri="{D42A27DB-BD31-4B8C-83A1-F6EECF244321}">
                  <p14:modId xmlns:p14="http://schemas.microsoft.com/office/powerpoint/2010/main" val="138418966"/>
                </p:ext>
              </p:extLst>
            </p:nvPr>
          </p:nvGraphicFramePr>
          <p:xfrm>
            <a:off x="25030333" y="11484066"/>
            <a:ext cx="6173273" cy="3667035"/>
          </p:xfrm>
          <a:graphic>
            <a:graphicData uri="http://schemas.openxmlformats.org/drawingml/2006/chart">
              <c:chart xmlns:c="http://schemas.openxmlformats.org/drawingml/2006/chart" xmlns:r="http://schemas.openxmlformats.org/officeDocument/2006/relationships" r:id="rId3"/>
            </a:graphicData>
          </a:graphic>
        </p:graphicFrame>
        <p:sp>
          <p:nvSpPr>
            <p:cNvPr id="60" name="TextBox 59"/>
            <p:cNvSpPr txBox="1"/>
            <p:nvPr/>
          </p:nvSpPr>
          <p:spPr>
            <a:xfrm>
              <a:off x="22550004" y="6215682"/>
              <a:ext cx="8849591" cy="1200329"/>
            </a:xfrm>
            <a:prstGeom prst="rect">
              <a:avLst/>
            </a:prstGeom>
            <a:noFill/>
          </p:spPr>
          <p:txBody>
            <a:bodyPr wrap="square" rtlCol="0">
              <a:spAutoFit/>
            </a:bodyPr>
            <a:lstStyle/>
            <a:p>
              <a:pPr lvl="0"/>
              <a:r>
                <a:rPr lang="en-US" sz="3600" dirty="0" smtClean="0">
                  <a:latin typeface="+mj-lt"/>
                  <a:cs typeface="Times New Roman" pitchFamily="18" charset="0"/>
                </a:rPr>
                <a:t>Your Text Goes Here. You can change the size, font, and content of this text. </a:t>
              </a:r>
              <a:endParaRPr lang="en-US" sz="4000" dirty="0">
                <a:latin typeface="+mj-lt"/>
                <a:cs typeface="Times New Roman" pitchFamily="18" charset="0"/>
              </a:endParaRPr>
            </a:p>
          </p:txBody>
        </p:sp>
        <p:sp>
          <p:nvSpPr>
            <p:cNvPr id="61" name="TextBox 60"/>
            <p:cNvSpPr txBox="1"/>
            <p:nvPr/>
          </p:nvSpPr>
          <p:spPr>
            <a:xfrm>
              <a:off x="22550003" y="15885587"/>
              <a:ext cx="8849591" cy="3970318"/>
            </a:xfrm>
            <a:prstGeom prst="rect">
              <a:avLst/>
            </a:prstGeom>
            <a:noFill/>
          </p:spPr>
          <p:txBody>
            <a:bodyPr wrap="square" rtlCol="0">
              <a:spAutoFit/>
            </a:bodyPr>
            <a:lstStyle/>
            <a:p>
              <a:pPr lvl="0"/>
              <a:r>
                <a:rPr lang="en-US" sz="3600" dirty="0" smtClean="0">
                  <a:latin typeface="+mj-lt"/>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3600" dirty="0" smtClean="0">
                  <a:latin typeface="+mj-lt"/>
                  <a:cs typeface="Times New Roman" pitchFamily="18" charset="0"/>
                </a:rPr>
                <a:t>Your Text Goes Here</a:t>
              </a:r>
            </a:p>
            <a:p>
              <a:pPr marL="571500" lvl="0" indent="-571500">
                <a:buFont typeface="Arial" pitchFamily="34" charset="0"/>
                <a:buChar char="•"/>
              </a:pPr>
              <a:r>
                <a:rPr lang="en-US" sz="3600" dirty="0" smtClean="0">
                  <a:latin typeface="+mj-lt"/>
                  <a:cs typeface="Times New Roman" pitchFamily="18" charset="0"/>
                </a:rPr>
                <a:t>You can change the text</a:t>
              </a:r>
            </a:p>
            <a:p>
              <a:pPr marL="571500" lvl="0" indent="-571500">
                <a:buFont typeface="Arial" pitchFamily="34" charset="0"/>
                <a:buChar char="•"/>
              </a:pPr>
              <a:r>
                <a:rPr lang="en-US" sz="3600" dirty="0" smtClean="0">
                  <a:latin typeface="+mj-lt"/>
                  <a:cs typeface="Times New Roman" pitchFamily="18" charset="0"/>
                </a:rPr>
                <a:t>You can also move the pictures</a:t>
              </a:r>
              <a:endParaRPr lang="en-US" sz="4000" dirty="0">
                <a:latin typeface="+mj-lt"/>
                <a:cs typeface="Times New Roman" pitchFamily="18" charset="0"/>
              </a:endParaRPr>
            </a:p>
          </p:txBody>
        </p:sp>
        <p:sp>
          <p:nvSpPr>
            <p:cNvPr id="62" name="TextBox 61"/>
            <p:cNvSpPr txBox="1"/>
            <p:nvPr/>
          </p:nvSpPr>
          <p:spPr>
            <a:xfrm>
              <a:off x="22521929" y="22483621"/>
              <a:ext cx="8849591" cy="5693866"/>
            </a:xfrm>
            <a:prstGeom prst="rect">
              <a:avLst/>
            </a:prstGeom>
            <a:noFill/>
          </p:spPr>
          <p:txBody>
            <a:bodyPr wrap="square" rtlCol="0">
              <a:spAutoFit/>
            </a:bodyPr>
            <a:lstStyle/>
            <a:p>
              <a:pPr lvl="0"/>
              <a:r>
                <a:rPr lang="en-US" sz="3600" dirty="0" smtClean="0">
                  <a:latin typeface="+mj-lt"/>
                  <a:cs typeface="Times New Roman" pitchFamily="18" charset="0"/>
                </a:rPr>
                <a:t>Your Text Goes Here. You can change the size, font, and content of this text. We have included some pictures that can be moved, or removed, at your discretion. </a:t>
              </a:r>
              <a:r>
                <a:rPr lang="en-US" sz="3600" dirty="0" smtClean="0">
                  <a:solidFill>
                    <a:prstClr val="black"/>
                  </a:solidFill>
                  <a:latin typeface="+mj-lt"/>
                  <a:cs typeface="Times New Roman" pitchFamily="18" charset="0"/>
                </a:rPr>
                <a:t>Your </a:t>
              </a:r>
              <a:r>
                <a:rPr lang="en-US" sz="3600" dirty="0">
                  <a:solidFill>
                    <a:prstClr val="black"/>
                  </a:solidFill>
                  <a:latin typeface="+mj-lt"/>
                  <a:cs typeface="Times New Roman" pitchFamily="18" charset="0"/>
                </a:rPr>
                <a:t>Text Goes Here. You can change the size, font, and content of this text. We have included some pictures that can be moved, or removed, at your discretion. We have also included your university’s logo. </a:t>
              </a:r>
              <a:endParaRPr lang="en-US" sz="4000" dirty="0">
                <a:solidFill>
                  <a:prstClr val="black"/>
                </a:solidFill>
                <a:latin typeface="+mj-lt"/>
                <a:cs typeface="Times New Roman" pitchFamily="18" charset="0"/>
              </a:endParaRPr>
            </a:p>
            <a:p>
              <a:endParaRPr lang="en-US" sz="4000" dirty="0">
                <a:latin typeface="+mj-lt"/>
                <a:cs typeface="Times New Roman" pitchFamily="18" charset="0"/>
              </a:endParaRPr>
            </a:p>
          </p:txBody>
        </p:sp>
        <p:sp>
          <p:nvSpPr>
            <p:cNvPr id="64" name="TextBox 63"/>
            <p:cNvSpPr txBox="1"/>
            <p:nvPr/>
          </p:nvSpPr>
          <p:spPr>
            <a:xfrm>
              <a:off x="22521929" y="27717185"/>
              <a:ext cx="8849591" cy="3416320"/>
            </a:xfrm>
            <a:prstGeom prst="rect">
              <a:avLst/>
            </a:prstGeom>
            <a:noFill/>
          </p:spPr>
          <p:txBody>
            <a:bodyPr wrap="square" rtlCol="0">
              <a:spAutoFit/>
            </a:bodyPr>
            <a:lstStyle/>
            <a:p>
              <a:pPr lvl="0"/>
              <a:r>
                <a:rPr lang="en-US" sz="3600" dirty="0" smtClean="0">
                  <a:latin typeface="+mj-lt"/>
                  <a:cs typeface="Times New Roman" pitchFamily="18" charset="0"/>
                </a:rPr>
                <a:t>Your Text Goes Here. You can change the size, font, and content of this text. We have included some pictures that can be moved, or removed, at your discretion. </a:t>
              </a:r>
              <a:r>
                <a:rPr lang="en-US" sz="3600" dirty="0" smtClean="0">
                  <a:solidFill>
                    <a:prstClr val="black"/>
                  </a:solidFill>
                  <a:latin typeface="+mj-lt"/>
                  <a:cs typeface="Times New Roman" pitchFamily="18" charset="0"/>
                </a:rPr>
                <a:t>Your </a:t>
              </a:r>
              <a:r>
                <a:rPr lang="en-US" sz="3600" dirty="0">
                  <a:solidFill>
                    <a:prstClr val="black"/>
                  </a:solidFill>
                  <a:latin typeface="+mj-lt"/>
                  <a:cs typeface="Times New Roman" pitchFamily="18" charset="0"/>
                </a:rPr>
                <a:t>Text Goes Here. You can change the size, font, and content of this text. </a:t>
              </a:r>
              <a:endParaRPr lang="en-US" sz="4000" dirty="0">
                <a:latin typeface="+mj-lt"/>
                <a:cs typeface="Times New Roman" pitchFamily="18" charset="0"/>
              </a:endParaRPr>
            </a:p>
          </p:txBody>
        </p:sp>
      </p:grpSp>
      <p:grpSp>
        <p:nvGrpSpPr>
          <p:cNvPr id="9" name="Group 8"/>
          <p:cNvGrpSpPr/>
          <p:nvPr/>
        </p:nvGrpSpPr>
        <p:grpSpPr>
          <a:xfrm>
            <a:off x="33967015" y="6858000"/>
            <a:ext cx="8895485" cy="24319729"/>
            <a:chOff x="32608404" y="6172200"/>
            <a:chExt cx="8895485" cy="24319729"/>
          </a:xfrm>
        </p:grpSpPr>
        <p:sp>
          <p:nvSpPr>
            <p:cNvPr id="65" name="TextBox 64"/>
            <p:cNvSpPr txBox="1"/>
            <p:nvPr/>
          </p:nvSpPr>
          <p:spPr>
            <a:xfrm>
              <a:off x="32654298" y="6172200"/>
              <a:ext cx="8849591" cy="9017853"/>
            </a:xfrm>
            <a:prstGeom prst="rect">
              <a:avLst/>
            </a:prstGeom>
            <a:noFill/>
          </p:spPr>
          <p:txBody>
            <a:bodyPr wrap="square" rtlCol="0">
              <a:spAutoFit/>
            </a:bodyPr>
            <a:lstStyle/>
            <a:p>
              <a:pPr lvl="0"/>
              <a:r>
                <a:rPr lang="en-US" sz="36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solidFill>
                  <a:prstClr val="black"/>
                </a:solidFill>
                <a:latin typeface="+mj-lt"/>
                <a:cs typeface="Times New Roman" pitchFamily="18" charset="0"/>
              </a:endParaRPr>
            </a:p>
            <a:p>
              <a:pPr lvl="0"/>
              <a:r>
                <a:rPr lang="en-US" sz="36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solidFill>
                  <a:prstClr val="black"/>
                </a:solidFill>
                <a:latin typeface="+mj-lt"/>
                <a:cs typeface="Times New Roman" pitchFamily="18" charset="0"/>
              </a:endParaRPr>
            </a:p>
            <a:p>
              <a:endParaRPr lang="en-US" sz="4000" dirty="0">
                <a:latin typeface="+mj-lt"/>
                <a:cs typeface="Times New Roman" pitchFamily="18" charset="0"/>
              </a:endParaRPr>
            </a:p>
          </p:txBody>
        </p:sp>
        <p:sp>
          <p:nvSpPr>
            <p:cNvPr id="66" name="TextBox 65"/>
            <p:cNvSpPr txBox="1"/>
            <p:nvPr/>
          </p:nvSpPr>
          <p:spPr>
            <a:xfrm>
              <a:off x="32608404" y="17830800"/>
              <a:ext cx="8849591" cy="6186309"/>
            </a:xfrm>
            <a:prstGeom prst="rect">
              <a:avLst/>
            </a:prstGeom>
            <a:noFill/>
          </p:spPr>
          <p:txBody>
            <a:bodyPr wrap="square" rtlCol="0">
              <a:spAutoFit/>
            </a:bodyPr>
            <a:lstStyle/>
            <a:p>
              <a:pPr lvl="0"/>
              <a:r>
                <a:rPr lang="en-US" sz="36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latin typeface="+mj-lt"/>
                <a:cs typeface="Times New Roman" pitchFamily="18" charset="0"/>
              </a:endParaRPr>
            </a:p>
          </p:txBody>
        </p:sp>
        <p:sp>
          <p:nvSpPr>
            <p:cNvPr id="67" name="TextBox 66"/>
            <p:cNvSpPr txBox="1"/>
            <p:nvPr/>
          </p:nvSpPr>
          <p:spPr>
            <a:xfrm>
              <a:off x="32608404" y="24305620"/>
              <a:ext cx="8849591" cy="6186309"/>
            </a:xfrm>
            <a:prstGeom prst="rect">
              <a:avLst/>
            </a:prstGeom>
            <a:noFill/>
          </p:spPr>
          <p:txBody>
            <a:bodyPr wrap="square" rtlCol="0">
              <a:spAutoFit/>
            </a:bodyPr>
            <a:lstStyle/>
            <a:p>
              <a:pPr lvl="0"/>
              <a:r>
                <a:rPr lang="en-US" sz="36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latin typeface="+mj-lt"/>
                <a:cs typeface="Times New Roman" pitchFamily="18" charset="0"/>
              </a:endParaRPr>
            </a:p>
          </p:txBody>
        </p:sp>
        <p:sp>
          <p:nvSpPr>
            <p:cNvPr id="90" name="TextBox 89"/>
            <p:cNvSpPr txBox="1"/>
            <p:nvPr/>
          </p:nvSpPr>
          <p:spPr>
            <a:xfrm>
              <a:off x="32613600" y="17025795"/>
              <a:ext cx="8849591" cy="707886"/>
            </a:xfrm>
            <a:prstGeom prst="rect">
              <a:avLst/>
            </a:prstGeom>
            <a:noFill/>
          </p:spPr>
          <p:txBody>
            <a:bodyPr wrap="square" rtlCol="0">
              <a:spAutoFit/>
            </a:bodyPr>
            <a:lstStyle/>
            <a:p>
              <a:pPr lvl="0"/>
              <a:r>
                <a:rPr lang="en-US" sz="4000" b="1" dirty="0" smtClean="0">
                  <a:solidFill>
                    <a:srgbClr val="008751"/>
                  </a:solidFill>
                  <a:latin typeface="+mj-lt"/>
                  <a:cs typeface="Times New Roman" pitchFamily="18" charset="0"/>
                </a:rPr>
                <a:t>Limitations</a:t>
              </a:r>
              <a:endParaRPr lang="en-US" sz="4000" b="1" dirty="0">
                <a:solidFill>
                  <a:srgbClr val="008751"/>
                </a:solidFill>
                <a:latin typeface="+mj-lt"/>
                <a:cs typeface="Times New Roman" pitchFamily="18" charset="0"/>
              </a:endParaRPr>
            </a:p>
          </p:txBody>
        </p:sp>
        <p:sp>
          <p:nvSpPr>
            <p:cNvPr id="91" name="TextBox 90"/>
            <p:cNvSpPr txBox="1"/>
            <p:nvPr/>
          </p:nvSpPr>
          <p:spPr>
            <a:xfrm>
              <a:off x="32613600" y="23597734"/>
              <a:ext cx="8849591" cy="707886"/>
            </a:xfrm>
            <a:prstGeom prst="rect">
              <a:avLst/>
            </a:prstGeom>
            <a:noFill/>
          </p:spPr>
          <p:txBody>
            <a:bodyPr wrap="square" rtlCol="0">
              <a:spAutoFit/>
            </a:bodyPr>
            <a:lstStyle/>
            <a:p>
              <a:pPr lvl="0"/>
              <a:r>
                <a:rPr lang="en-US" sz="4000" b="1" dirty="0" smtClean="0">
                  <a:solidFill>
                    <a:srgbClr val="008751"/>
                  </a:solidFill>
                  <a:latin typeface="+mj-lt"/>
                  <a:cs typeface="Times New Roman" pitchFamily="18" charset="0"/>
                </a:rPr>
                <a:t>References</a:t>
              </a:r>
              <a:endParaRPr lang="en-US" sz="4000" b="1" dirty="0">
                <a:solidFill>
                  <a:srgbClr val="008751"/>
                </a:solidFill>
                <a:latin typeface="+mj-lt"/>
                <a:cs typeface="Times New Roman" pitchFamily="18" charset="0"/>
              </a:endParaRPr>
            </a:p>
          </p:txBody>
        </p:sp>
      </p:grpSp>
      <p:grpSp>
        <p:nvGrpSpPr>
          <p:cNvPr id="96" name="Group 95"/>
          <p:cNvGrpSpPr/>
          <p:nvPr/>
        </p:nvGrpSpPr>
        <p:grpSpPr>
          <a:xfrm>
            <a:off x="854171" y="6526947"/>
            <a:ext cx="8883458" cy="24037171"/>
            <a:chOff x="1788201" y="6526947"/>
            <a:chExt cx="8883458" cy="24037171"/>
          </a:xfrm>
        </p:grpSpPr>
        <p:sp>
          <p:nvSpPr>
            <p:cNvPr id="50" name="TextBox 49"/>
            <p:cNvSpPr txBox="1"/>
            <p:nvPr/>
          </p:nvSpPr>
          <p:spPr>
            <a:xfrm>
              <a:off x="1822068" y="6526947"/>
              <a:ext cx="8849591" cy="9017853"/>
            </a:xfrm>
            <a:prstGeom prst="rect">
              <a:avLst/>
            </a:prstGeom>
            <a:noFill/>
          </p:spPr>
          <p:txBody>
            <a:bodyPr wrap="square" rtlCol="0">
              <a:spAutoFit/>
            </a:bodyPr>
            <a:lstStyle/>
            <a:p>
              <a:pPr lvl="0"/>
              <a:r>
                <a:rPr lang="en-US" sz="36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solidFill>
                  <a:prstClr val="black"/>
                </a:solidFill>
                <a:latin typeface="+mj-lt"/>
                <a:cs typeface="Times New Roman" pitchFamily="18" charset="0"/>
              </a:endParaRPr>
            </a:p>
            <a:p>
              <a:pPr lvl="0"/>
              <a:r>
                <a:rPr lang="en-US" sz="36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solidFill>
                  <a:prstClr val="black"/>
                </a:solidFill>
                <a:latin typeface="+mj-lt"/>
                <a:cs typeface="Times New Roman" pitchFamily="18" charset="0"/>
              </a:endParaRPr>
            </a:p>
            <a:p>
              <a:endParaRPr lang="en-US" sz="4000" dirty="0">
                <a:latin typeface="+mj-lt"/>
                <a:cs typeface="Times New Roman" pitchFamily="18" charset="0"/>
              </a:endParaRPr>
            </a:p>
          </p:txBody>
        </p:sp>
        <p:sp>
          <p:nvSpPr>
            <p:cNvPr id="51" name="TextBox 50"/>
            <p:cNvSpPr txBox="1"/>
            <p:nvPr/>
          </p:nvSpPr>
          <p:spPr>
            <a:xfrm>
              <a:off x="1788201" y="25885914"/>
              <a:ext cx="8849591" cy="707886"/>
            </a:xfrm>
            <a:prstGeom prst="rect">
              <a:avLst/>
            </a:prstGeom>
            <a:noFill/>
          </p:spPr>
          <p:txBody>
            <a:bodyPr wrap="square" rtlCol="0">
              <a:spAutoFit/>
            </a:bodyPr>
            <a:lstStyle/>
            <a:p>
              <a:pPr lvl="0"/>
              <a:r>
                <a:rPr lang="en-US" sz="4000" b="1" dirty="0" smtClean="0">
                  <a:solidFill>
                    <a:srgbClr val="008751"/>
                  </a:solidFill>
                  <a:latin typeface="+mj-lt"/>
                  <a:cs typeface="Times New Roman" pitchFamily="18" charset="0"/>
                </a:rPr>
                <a:t>Step 1</a:t>
              </a:r>
              <a:endParaRPr lang="en-US" sz="4000" dirty="0">
                <a:solidFill>
                  <a:srgbClr val="008751"/>
                </a:solidFill>
                <a:latin typeface="+mj-lt"/>
                <a:cs typeface="Times New Roman" pitchFamily="18" charset="0"/>
              </a:endParaRPr>
            </a:p>
          </p:txBody>
        </p:sp>
        <p:sp>
          <p:nvSpPr>
            <p:cNvPr id="52" name="TextBox 51"/>
            <p:cNvSpPr txBox="1"/>
            <p:nvPr/>
          </p:nvSpPr>
          <p:spPr>
            <a:xfrm>
              <a:off x="1822068" y="26593800"/>
              <a:ext cx="8849591" cy="3970318"/>
            </a:xfrm>
            <a:prstGeom prst="rect">
              <a:avLst/>
            </a:prstGeom>
            <a:noFill/>
          </p:spPr>
          <p:txBody>
            <a:bodyPr wrap="square" rtlCol="0">
              <a:spAutoFit/>
            </a:bodyPr>
            <a:lstStyle/>
            <a:p>
              <a:pPr lvl="0"/>
              <a:r>
                <a:rPr lang="en-US" sz="3600" dirty="0" smtClean="0">
                  <a:latin typeface="+mj-lt"/>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3600" dirty="0" smtClean="0">
                  <a:latin typeface="+mj-lt"/>
                  <a:cs typeface="Times New Roman" pitchFamily="18" charset="0"/>
                </a:rPr>
                <a:t>Your Text Goes Here</a:t>
              </a:r>
            </a:p>
            <a:p>
              <a:pPr marL="571500" lvl="0" indent="-571500">
                <a:buFont typeface="Arial" pitchFamily="34" charset="0"/>
                <a:buChar char="•"/>
              </a:pPr>
              <a:r>
                <a:rPr lang="en-US" sz="3600" dirty="0" smtClean="0">
                  <a:latin typeface="+mj-lt"/>
                  <a:cs typeface="Times New Roman" pitchFamily="18" charset="0"/>
                </a:rPr>
                <a:t>You can change the text</a:t>
              </a:r>
            </a:p>
            <a:p>
              <a:pPr marL="571500" lvl="0" indent="-571500">
                <a:buFont typeface="Arial" pitchFamily="34" charset="0"/>
                <a:buChar char="•"/>
              </a:pPr>
              <a:r>
                <a:rPr lang="en-US" sz="3600" dirty="0" smtClean="0">
                  <a:latin typeface="+mj-lt"/>
                  <a:cs typeface="Times New Roman" pitchFamily="18" charset="0"/>
                </a:rPr>
                <a:t>You can also move the pictures</a:t>
              </a:r>
              <a:endParaRPr lang="en-US" sz="4000" dirty="0">
                <a:latin typeface="+mj-lt"/>
                <a:cs typeface="Times New Roman" pitchFamily="18" charset="0"/>
              </a:endParaRPr>
            </a:p>
          </p:txBody>
        </p:sp>
        <p:sp>
          <p:nvSpPr>
            <p:cNvPr id="53" name="TextBox 52"/>
            <p:cNvSpPr txBox="1"/>
            <p:nvPr/>
          </p:nvSpPr>
          <p:spPr>
            <a:xfrm>
              <a:off x="1822068" y="19144245"/>
              <a:ext cx="8849591" cy="6186309"/>
            </a:xfrm>
            <a:prstGeom prst="rect">
              <a:avLst/>
            </a:prstGeom>
            <a:noFill/>
          </p:spPr>
          <p:txBody>
            <a:bodyPr wrap="square" rtlCol="0">
              <a:spAutoFit/>
            </a:bodyPr>
            <a:lstStyle/>
            <a:p>
              <a:pPr lvl="0"/>
              <a:r>
                <a:rPr lang="en-US" sz="3600" dirty="0" smtClean="0">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3600" dirty="0">
                  <a:solidFill>
                    <a:prstClr val="black"/>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4000" dirty="0">
                <a:latin typeface="+mj-lt"/>
                <a:cs typeface="Times New Roman" pitchFamily="18" charset="0"/>
              </a:endParaRPr>
            </a:p>
          </p:txBody>
        </p:sp>
      </p:grpSp>
      <p:grpSp>
        <p:nvGrpSpPr>
          <p:cNvPr id="72" name="Group 71"/>
          <p:cNvGrpSpPr/>
          <p:nvPr/>
        </p:nvGrpSpPr>
        <p:grpSpPr>
          <a:xfrm>
            <a:off x="342900" y="4953000"/>
            <a:ext cx="7924800" cy="1334231"/>
            <a:chOff x="1009937" y="4419600"/>
            <a:chExt cx="4953653" cy="762000"/>
          </a:xfrm>
        </p:grpSpPr>
        <p:grpSp>
          <p:nvGrpSpPr>
            <p:cNvPr id="73" name="Group 1034"/>
            <p:cNvGrpSpPr/>
            <p:nvPr/>
          </p:nvGrpSpPr>
          <p:grpSpPr>
            <a:xfrm>
              <a:off x="1009937" y="4419600"/>
              <a:ext cx="489857" cy="762000"/>
              <a:chOff x="2362200" y="4648200"/>
              <a:chExt cx="685800" cy="1066800"/>
            </a:xfrm>
          </p:grpSpPr>
          <p:grpSp>
            <p:nvGrpSpPr>
              <p:cNvPr id="76" name="Group 1033"/>
              <p:cNvGrpSpPr/>
              <p:nvPr/>
            </p:nvGrpSpPr>
            <p:grpSpPr>
              <a:xfrm>
                <a:off x="2590800" y="4648200"/>
                <a:ext cx="457200" cy="1066800"/>
                <a:chOff x="2590800" y="4648200"/>
                <a:chExt cx="457200" cy="1066800"/>
              </a:xfrm>
            </p:grpSpPr>
            <p:sp>
              <p:nvSpPr>
                <p:cNvPr id="78" name="Rectangle 77"/>
                <p:cNvSpPr/>
                <p:nvPr/>
              </p:nvSpPr>
              <p:spPr>
                <a:xfrm>
                  <a:off x="2590800" y="5257800"/>
                  <a:ext cx="457200"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590800" y="4648200"/>
                  <a:ext cx="457200"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7" name="Rectangle 76"/>
              <p:cNvSpPr/>
              <p:nvPr/>
            </p:nvSpPr>
            <p:spPr>
              <a:xfrm>
                <a:off x="2362200" y="4953000"/>
                <a:ext cx="457200"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sp>
          <p:nvSpPr>
            <p:cNvPr id="74" name="Rectangle 73"/>
            <p:cNvSpPr/>
            <p:nvPr/>
          </p:nvSpPr>
          <p:spPr>
            <a:xfrm>
              <a:off x="1391590" y="4963885"/>
              <a:ext cx="4572000" cy="26111"/>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p:cNvSpPr txBox="1"/>
            <p:nvPr/>
          </p:nvSpPr>
          <p:spPr>
            <a:xfrm>
              <a:off x="1593043" y="4480196"/>
              <a:ext cx="2709968" cy="527328"/>
            </a:xfrm>
            <a:prstGeom prst="rect">
              <a:avLst/>
            </a:prstGeom>
            <a:noFill/>
          </p:spPr>
          <p:txBody>
            <a:bodyPr wrap="square" rtlCol="0">
              <a:spAutoFit/>
            </a:bodyPr>
            <a:lstStyle/>
            <a:p>
              <a:r>
                <a:rPr lang="en-US" sz="5400" dirty="0" smtClean="0">
                  <a:effectLst>
                    <a:outerShdw blurRad="38100" dist="38100" dir="2700000" algn="tl">
                      <a:srgbClr val="000000">
                        <a:alpha val="43137"/>
                      </a:srgbClr>
                    </a:outerShdw>
                  </a:effectLst>
                </a:rPr>
                <a:t>Abstract</a:t>
              </a:r>
              <a:endParaRPr lang="en-US" sz="3200" dirty="0">
                <a:effectLst>
                  <a:outerShdw blurRad="38100" dist="38100" dir="2700000" algn="tl">
                    <a:srgbClr val="000000">
                      <a:alpha val="43137"/>
                    </a:srgbClr>
                  </a:outerShdw>
                </a:effectLst>
              </a:endParaRPr>
            </a:p>
          </p:txBody>
        </p:sp>
      </p:grpSp>
      <p:sp>
        <p:nvSpPr>
          <p:cNvPr id="89" name="Rectangle 88"/>
          <p:cNvSpPr/>
          <p:nvPr/>
        </p:nvSpPr>
        <p:spPr>
          <a:xfrm rot="5400000">
            <a:off x="-5547361" y="12016740"/>
            <a:ext cx="12039601" cy="4572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8" name="Group 97"/>
          <p:cNvGrpSpPr/>
          <p:nvPr/>
        </p:nvGrpSpPr>
        <p:grpSpPr>
          <a:xfrm>
            <a:off x="342900" y="17791969"/>
            <a:ext cx="7924800" cy="1334231"/>
            <a:chOff x="1009937" y="4419600"/>
            <a:chExt cx="4953653" cy="762000"/>
          </a:xfrm>
        </p:grpSpPr>
        <p:grpSp>
          <p:nvGrpSpPr>
            <p:cNvPr id="99" name="Group 1034"/>
            <p:cNvGrpSpPr/>
            <p:nvPr/>
          </p:nvGrpSpPr>
          <p:grpSpPr>
            <a:xfrm>
              <a:off x="1009937" y="4419600"/>
              <a:ext cx="489857" cy="762000"/>
              <a:chOff x="2362200" y="4648200"/>
              <a:chExt cx="685800" cy="1066800"/>
            </a:xfrm>
          </p:grpSpPr>
          <p:grpSp>
            <p:nvGrpSpPr>
              <p:cNvPr id="105" name="Group 1033"/>
              <p:cNvGrpSpPr/>
              <p:nvPr/>
            </p:nvGrpSpPr>
            <p:grpSpPr>
              <a:xfrm>
                <a:off x="2590800" y="4648200"/>
                <a:ext cx="457200" cy="1066800"/>
                <a:chOff x="2590800" y="4648200"/>
                <a:chExt cx="457200" cy="1066800"/>
              </a:xfrm>
            </p:grpSpPr>
            <p:sp>
              <p:nvSpPr>
                <p:cNvPr id="107" name="Rectangle 106"/>
                <p:cNvSpPr/>
                <p:nvPr/>
              </p:nvSpPr>
              <p:spPr>
                <a:xfrm>
                  <a:off x="2590800" y="5257800"/>
                  <a:ext cx="457200"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2590800" y="4648200"/>
                  <a:ext cx="457200"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6" name="Rectangle 105"/>
              <p:cNvSpPr/>
              <p:nvPr/>
            </p:nvSpPr>
            <p:spPr>
              <a:xfrm>
                <a:off x="2362200" y="4953000"/>
                <a:ext cx="457200"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sp>
          <p:nvSpPr>
            <p:cNvPr id="100" name="Rectangle 99"/>
            <p:cNvSpPr/>
            <p:nvPr/>
          </p:nvSpPr>
          <p:spPr>
            <a:xfrm>
              <a:off x="1391590" y="4963885"/>
              <a:ext cx="4572000" cy="26111"/>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extBox 100"/>
            <p:cNvSpPr txBox="1"/>
            <p:nvPr/>
          </p:nvSpPr>
          <p:spPr>
            <a:xfrm>
              <a:off x="1593043" y="4480196"/>
              <a:ext cx="2709968" cy="527328"/>
            </a:xfrm>
            <a:prstGeom prst="rect">
              <a:avLst/>
            </a:prstGeom>
            <a:noFill/>
          </p:spPr>
          <p:txBody>
            <a:bodyPr wrap="square" rtlCol="0">
              <a:spAutoFit/>
            </a:bodyPr>
            <a:lstStyle/>
            <a:p>
              <a:r>
                <a:rPr lang="en-US" sz="5400" dirty="0" smtClean="0">
                  <a:effectLst>
                    <a:outerShdw blurRad="38100" dist="38100" dir="2700000" algn="tl">
                      <a:srgbClr val="000000">
                        <a:alpha val="43137"/>
                      </a:srgbClr>
                    </a:outerShdw>
                  </a:effectLst>
                </a:rPr>
                <a:t>Introduction</a:t>
              </a:r>
              <a:endParaRPr lang="en-US" sz="3200" dirty="0">
                <a:effectLst>
                  <a:outerShdw blurRad="38100" dist="38100" dir="2700000" algn="tl">
                    <a:srgbClr val="000000">
                      <a:alpha val="43137"/>
                    </a:srgbClr>
                  </a:outerShdw>
                </a:effectLst>
              </a:endParaRPr>
            </a:p>
          </p:txBody>
        </p:sp>
      </p:grpSp>
      <p:sp>
        <p:nvSpPr>
          <p:cNvPr id="109" name="Rectangle 108"/>
          <p:cNvSpPr/>
          <p:nvPr/>
        </p:nvSpPr>
        <p:spPr>
          <a:xfrm rot="5400000">
            <a:off x="-6035040" y="25389840"/>
            <a:ext cx="13030200" cy="4572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0" name="Group 109"/>
          <p:cNvGrpSpPr/>
          <p:nvPr/>
        </p:nvGrpSpPr>
        <p:grpSpPr>
          <a:xfrm>
            <a:off x="11506200" y="4953000"/>
            <a:ext cx="8077199" cy="1334231"/>
            <a:chOff x="1009937" y="4419600"/>
            <a:chExt cx="5048915" cy="762000"/>
          </a:xfrm>
        </p:grpSpPr>
        <p:grpSp>
          <p:nvGrpSpPr>
            <p:cNvPr id="111" name="Group 1034"/>
            <p:cNvGrpSpPr/>
            <p:nvPr/>
          </p:nvGrpSpPr>
          <p:grpSpPr>
            <a:xfrm>
              <a:off x="1009937" y="4419600"/>
              <a:ext cx="489857" cy="762000"/>
              <a:chOff x="2362200" y="4648200"/>
              <a:chExt cx="685800" cy="1066800"/>
            </a:xfrm>
          </p:grpSpPr>
          <p:grpSp>
            <p:nvGrpSpPr>
              <p:cNvPr id="114" name="Group 1033"/>
              <p:cNvGrpSpPr/>
              <p:nvPr/>
            </p:nvGrpSpPr>
            <p:grpSpPr>
              <a:xfrm>
                <a:off x="2590800" y="4648200"/>
                <a:ext cx="457200" cy="1066800"/>
                <a:chOff x="2590800" y="4648200"/>
                <a:chExt cx="457200" cy="1066800"/>
              </a:xfrm>
            </p:grpSpPr>
            <p:sp>
              <p:nvSpPr>
                <p:cNvPr id="116" name="Rectangle 115"/>
                <p:cNvSpPr/>
                <p:nvPr/>
              </p:nvSpPr>
              <p:spPr>
                <a:xfrm>
                  <a:off x="2590800" y="5257800"/>
                  <a:ext cx="457200"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2590800" y="4648200"/>
                  <a:ext cx="457200"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5" name="Rectangle 114"/>
              <p:cNvSpPr/>
              <p:nvPr/>
            </p:nvSpPr>
            <p:spPr>
              <a:xfrm>
                <a:off x="2362200" y="4953000"/>
                <a:ext cx="457200"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sp>
          <p:nvSpPr>
            <p:cNvPr id="112" name="Rectangle 111"/>
            <p:cNvSpPr/>
            <p:nvPr/>
          </p:nvSpPr>
          <p:spPr>
            <a:xfrm>
              <a:off x="1391590" y="4963885"/>
              <a:ext cx="4572000" cy="26111"/>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p:cNvSpPr txBox="1"/>
            <p:nvPr/>
          </p:nvSpPr>
          <p:spPr>
            <a:xfrm>
              <a:off x="1593043" y="4480195"/>
              <a:ext cx="4465809" cy="527328"/>
            </a:xfrm>
            <a:prstGeom prst="rect">
              <a:avLst/>
            </a:prstGeom>
            <a:noFill/>
          </p:spPr>
          <p:txBody>
            <a:bodyPr wrap="square" rtlCol="0">
              <a:spAutoFit/>
            </a:bodyPr>
            <a:lstStyle/>
            <a:p>
              <a:r>
                <a:rPr lang="en-US" sz="5400" dirty="0" smtClean="0">
                  <a:effectLst>
                    <a:outerShdw blurRad="38100" dist="38100" dir="2700000" algn="tl">
                      <a:srgbClr val="000000">
                        <a:alpha val="43137"/>
                      </a:srgbClr>
                    </a:outerShdw>
                  </a:effectLst>
                </a:rPr>
                <a:t>Methods &amp; Materials</a:t>
              </a:r>
              <a:endParaRPr lang="en-US" sz="3200" dirty="0">
                <a:effectLst>
                  <a:outerShdw blurRad="38100" dist="38100" dir="2700000" algn="tl">
                    <a:srgbClr val="000000">
                      <a:alpha val="43137"/>
                    </a:srgbClr>
                  </a:outerShdw>
                </a:effectLst>
              </a:endParaRPr>
            </a:p>
          </p:txBody>
        </p:sp>
      </p:grpSp>
      <p:sp>
        <p:nvSpPr>
          <p:cNvPr id="118" name="Rectangle 117"/>
          <p:cNvSpPr/>
          <p:nvPr/>
        </p:nvSpPr>
        <p:spPr>
          <a:xfrm rot="5400000">
            <a:off x="-1272365" y="18951115"/>
            <a:ext cx="25907650" cy="4572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8" name="Group 127"/>
          <p:cNvGrpSpPr/>
          <p:nvPr/>
        </p:nvGrpSpPr>
        <p:grpSpPr>
          <a:xfrm>
            <a:off x="22631400" y="4953000"/>
            <a:ext cx="8077199" cy="1334231"/>
            <a:chOff x="1009937" y="4419600"/>
            <a:chExt cx="5048915" cy="762000"/>
          </a:xfrm>
        </p:grpSpPr>
        <p:grpSp>
          <p:nvGrpSpPr>
            <p:cNvPr id="129" name="Group 1034"/>
            <p:cNvGrpSpPr/>
            <p:nvPr/>
          </p:nvGrpSpPr>
          <p:grpSpPr>
            <a:xfrm>
              <a:off x="1009937" y="4419600"/>
              <a:ext cx="489857" cy="762000"/>
              <a:chOff x="2362200" y="4648200"/>
              <a:chExt cx="685800" cy="1066800"/>
            </a:xfrm>
          </p:grpSpPr>
          <p:grpSp>
            <p:nvGrpSpPr>
              <p:cNvPr id="132" name="Group 1033"/>
              <p:cNvGrpSpPr/>
              <p:nvPr/>
            </p:nvGrpSpPr>
            <p:grpSpPr>
              <a:xfrm>
                <a:off x="2590800" y="4648200"/>
                <a:ext cx="457200" cy="1066800"/>
                <a:chOff x="2590800" y="4648200"/>
                <a:chExt cx="457200" cy="1066800"/>
              </a:xfrm>
            </p:grpSpPr>
            <p:sp>
              <p:nvSpPr>
                <p:cNvPr id="134" name="Rectangle 133"/>
                <p:cNvSpPr/>
                <p:nvPr/>
              </p:nvSpPr>
              <p:spPr>
                <a:xfrm>
                  <a:off x="2590800" y="5257800"/>
                  <a:ext cx="457200"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p:cNvSpPr/>
                <p:nvPr/>
              </p:nvSpPr>
              <p:spPr>
                <a:xfrm>
                  <a:off x="2590800" y="4648200"/>
                  <a:ext cx="457200"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3" name="Rectangle 132"/>
              <p:cNvSpPr/>
              <p:nvPr/>
            </p:nvSpPr>
            <p:spPr>
              <a:xfrm>
                <a:off x="2362200" y="4953000"/>
                <a:ext cx="457200"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sp>
          <p:nvSpPr>
            <p:cNvPr id="130" name="Rectangle 129"/>
            <p:cNvSpPr/>
            <p:nvPr/>
          </p:nvSpPr>
          <p:spPr>
            <a:xfrm>
              <a:off x="1391590" y="4963885"/>
              <a:ext cx="4572000" cy="26111"/>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TextBox 130"/>
            <p:cNvSpPr txBox="1"/>
            <p:nvPr/>
          </p:nvSpPr>
          <p:spPr>
            <a:xfrm>
              <a:off x="1593043" y="4480195"/>
              <a:ext cx="4465809" cy="527328"/>
            </a:xfrm>
            <a:prstGeom prst="rect">
              <a:avLst/>
            </a:prstGeom>
            <a:noFill/>
          </p:spPr>
          <p:txBody>
            <a:bodyPr wrap="square" rtlCol="0">
              <a:spAutoFit/>
            </a:bodyPr>
            <a:lstStyle/>
            <a:p>
              <a:r>
                <a:rPr lang="en-US" sz="5400" dirty="0" smtClean="0">
                  <a:effectLst>
                    <a:outerShdw blurRad="38100" dist="38100" dir="2700000" algn="tl">
                      <a:srgbClr val="000000">
                        <a:alpha val="43137"/>
                      </a:srgbClr>
                    </a:outerShdw>
                  </a:effectLst>
                </a:rPr>
                <a:t>Results</a:t>
              </a:r>
              <a:endParaRPr lang="en-US" sz="3200" dirty="0">
                <a:effectLst>
                  <a:outerShdw blurRad="38100" dist="38100" dir="2700000" algn="tl">
                    <a:srgbClr val="000000">
                      <a:alpha val="43137"/>
                    </a:srgbClr>
                  </a:outerShdw>
                </a:effectLst>
              </a:endParaRPr>
            </a:p>
          </p:txBody>
        </p:sp>
      </p:grpSp>
      <p:sp>
        <p:nvSpPr>
          <p:cNvPr id="136" name="Rectangle 135"/>
          <p:cNvSpPr/>
          <p:nvPr/>
        </p:nvSpPr>
        <p:spPr>
          <a:xfrm rot="5400000">
            <a:off x="9831148" y="18952464"/>
            <a:ext cx="25911048" cy="4572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p:cNvGrpSpPr/>
          <p:nvPr/>
        </p:nvGrpSpPr>
        <p:grpSpPr>
          <a:xfrm>
            <a:off x="33718500" y="4953000"/>
            <a:ext cx="8077199" cy="1334231"/>
            <a:chOff x="1009937" y="4419600"/>
            <a:chExt cx="5048915" cy="762000"/>
          </a:xfrm>
        </p:grpSpPr>
        <p:grpSp>
          <p:nvGrpSpPr>
            <p:cNvPr id="138" name="Group 1034"/>
            <p:cNvGrpSpPr/>
            <p:nvPr/>
          </p:nvGrpSpPr>
          <p:grpSpPr>
            <a:xfrm>
              <a:off x="1009937" y="4419600"/>
              <a:ext cx="489857" cy="762000"/>
              <a:chOff x="2362200" y="4648200"/>
              <a:chExt cx="685800" cy="1066800"/>
            </a:xfrm>
          </p:grpSpPr>
          <p:grpSp>
            <p:nvGrpSpPr>
              <p:cNvPr id="141" name="Group 1033"/>
              <p:cNvGrpSpPr/>
              <p:nvPr/>
            </p:nvGrpSpPr>
            <p:grpSpPr>
              <a:xfrm>
                <a:off x="2590800" y="4648200"/>
                <a:ext cx="457200" cy="1066800"/>
                <a:chOff x="2590800" y="4648200"/>
                <a:chExt cx="457200" cy="1066800"/>
              </a:xfrm>
            </p:grpSpPr>
            <p:sp>
              <p:nvSpPr>
                <p:cNvPr id="143" name="Rectangle 142"/>
                <p:cNvSpPr/>
                <p:nvPr/>
              </p:nvSpPr>
              <p:spPr>
                <a:xfrm>
                  <a:off x="2590800" y="5257800"/>
                  <a:ext cx="457200" cy="457200"/>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2590800" y="4648200"/>
                  <a:ext cx="457200" cy="45720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2" name="Rectangle 141"/>
              <p:cNvSpPr/>
              <p:nvPr/>
            </p:nvSpPr>
            <p:spPr>
              <a:xfrm>
                <a:off x="2362200" y="4953000"/>
                <a:ext cx="457200" cy="457200"/>
              </a:xfrm>
              <a:prstGeom prst="rect">
                <a:avLst/>
              </a:prstGeom>
              <a:solidFill>
                <a:srgbClr val="0087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sp>
          <p:nvSpPr>
            <p:cNvPr id="139" name="Rectangle 138"/>
            <p:cNvSpPr/>
            <p:nvPr/>
          </p:nvSpPr>
          <p:spPr>
            <a:xfrm>
              <a:off x="1391590" y="4963885"/>
              <a:ext cx="4572000" cy="26111"/>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TextBox 139"/>
            <p:cNvSpPr txBox="1"/>
            <p:nvPr/>
          </p:nvSpPr>
          <p:spPr>
            <a:xfrm>
              <a:off x="1593043" y="4480195"/>
              <a:ext cx="4465809" cy="527328"/>
            </a:xfrm>
            <a:prstGeom prst="rect">
              <a:avLst/>
            </a:prstGeom>
            <a:noFill/>
          </p:spPr>
          <p:txBody>
            <a:bodyPr wrap="square" rtlCol="0">
              <a:spAutoFit/>
            </a:bodyPr>
            <a:lstStyle/>
            <a:p>
              <a:r>
                <a:rPr lang="en-US" sz="5400" dirty="0" smtClean="0">
                  <a:effectLst>
                    <a:outerShdw blurRad="38100" dist="38100" dir="2700000" algn="tl">
                      <a:srgbClr val="000000">
                        <a:alpha val="43137"/>
                      </a:srgbClr>
                    </a:outerShdw>
                  </a:effectLst>
                </a:rPr>
                <a:t>Conclusion</a:t>
              </a:r>
              <a:endParaRPr lang="en-US" sz="3200" dirty="0">
                <a:effectLst>
                  <a:outerShdw blurRad="38100" dist="38100" dir="2700000" algn="tl">
                    <a:srgbClr val="000000">
                      <a:alpha val="43137"/>
                    </a:srgbClr>
                  </a:outerShdw>
                </a:effectLst>
              </a:endParaRPr>
            </a:p>
          </p:txBody>
        </p:sp>
      </p:grpSp>
      <p:sp>
        <p:nvSpPr>
          <p:cNvPr id="145" name="Rectangle 144"/>
          <p:cNvSpPr/>
          <p:nvPr/>
        </p:nvSpPr>
        <p:spPr>
          <a:xfrm rot="5400000">
            <a:off x="20918248" y="18952464"/>
            <a:ext cx="25911048" cy="45720"/>
          </a:xfrm>
          <a:prstGeom prst="rect">
            <a:avLst/>
          </a:prstGeom>
          <a:solidFill>
            <a:srgbClr val="60C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50563" y="-3754889"/>
            <a:ext cx="5374458" cy="3377755"/>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6240" y="-2350792"/>
            <a:ext cx="6904634" cy="2056486"/>
          </a:xfrm>
          <a:prstGeom prst="rect">
            <a:avLst/>
          </a:prstGeom>
        </p:spPr>
      </p:pic>
      <p:graphicFrame>
        <p:nvGraphicFramePr>
          <p:cNvPr id="57" name="Table 56"/>
          <p:cNvGraphicFramePr>
            <a:graphicFrameLocks noGrp="1" noChangeAspect="1"/>
          </p:cNvGraphicFramePr>
          <p:nvPr>
            <p:extLst>
              <p:ext uri="{D42A27DB-BD31-4B8C-83A1-F6EECF244321}">
                <p14:modId xmlns:p14="http://schemas.microsoft.com/office/powerpoint/2010/main" val="3231241708"/>
              </p:ext>
            </p:extLst>
          </p:nvPr>
        </p:nvGraphicFramePr>
        <p:xfrm>
          <a:off x="12220281" y="20865799"/>
          <a:ext cx="7941366" cy="4540524"/>
        </p:xfrm>
        <a:graphic>
          <a:graphicData uri="http://schemas.openxmlformats.org/drawingml/2006/table">
            <a:tbl>
              <a:tblPr firstRow="1" bandRow="1">
                <a:tableStyleId>{5C22544A-7EE6-4342-B048-85BDC9FD1C3A}</a:tableStyleId>
              </a:tblPr>
              <a:tblGrid>
                <a:gridCol w="3035923"/>
                <a:gridCol w="1719197"/>
                <a:gridCol w="1512893"/>
                <a:gridCol w="1673353"/>
              </a:tblGrid>
              <a:tr h="1135131">
                <a:tc>
                  <a:txBody>
                    <a:bodyPr/>
                    <a:lstStyle/>
                    <a:p>
                      <a:pPr algn="ctr"/>
                      <a:endParaRPr lang="en-US" sz="2800" dirty="0"/>
                    </a:p>
                  </a:txBody>
                  <a:tcPr anchor="ctr">
                    <a:solidFill>
                      <a:srgbClr val="008751"/>
                    </a:solidFill>
                  </a:tcPr>
                </a:tc>
                <a:tc>
                  <a:txBody>
                    <a:bodyPr/>
                    <a:lstStyle/>
                    <a:p>
                      <a:pPr algn="ctr"/>
                      <a:r>
                        <a:rPr lang="en-US" sz="2800" dirty="0" smtClean="0"/>
                        <a:t>Mean</a:t>
                      </a:r>
                      <a:endParaRPr lang="en-US" sz="2800" dirty="0"/>
                    </a:p>
                  </a:txBody>
                  <a:tcPr anchor="ctr">
                    <a:solidFill>
                      <a:srgbClr val="008751"/>
                    </a:solidFill>
                  </a:tcPr>
                </a:tc>
                <a:tc>
                  <a:txBody>
                    <a:bodyPr/>
                    <a:lstStyle/>
                    <a:p>
                      <a:pPr algn="ctr"/>
                      <a:r>
                        <a:rPr lang="en-US" sz="2800" dirty="0" smtClean="0"/>
                        <a:t>SD</a:t>
                      </a:r>
                      <a:endParaRPr lang="en-US" sz="2800" dirty="0"/>
                    </a:p>
                  </a:txBody>
                  <a:tcPr anchor="ctr">
                    <a:solidFill>
                      <a:srgbClr val="008751"/>
                    </a:solidFill>
                  </a:tcPr>
                </a:tc>
                <a:tc>
                  <a:txBody>
                    <a:bodyPr/>
                    <a:lstStyle/>
                    <a:p>
                      <a:pPr algn="ctr"/>
                      <a:r>
                        <a:rPr lang="en-US" sz="2800" dirty="0" smtClean="0"/>
                        <a:t>P</a:t>
                      </a:r>
                      <a:r>
                        <a:rPr lang="en-US" sz="2800" baseline="0" dirty="0" smtClean="0"/>
                        <a:t> value</a:t>
                      </a:r>
                      <a:endParaRPr lang="en-US" sz="2800" dirty="0"/>
                    </a:p>
                  </a:txBody>
                  <a:tcPr anchor="ctr">
                    <a:solidFill>
                      <a:srgbClr val="008751"/>
                    </a:solidFill>
                  </a:tcPr>
                </a:tc>
              </a:tr>
              <a:tr h="1135131">
                <a:tc>
                  <a:txBody>
                    <a:bodyPr/>
                    <a:lstStyle/>
                    <a:p>
                      <a:pPr algn="ctr"/>
                      <a:r>
                        <a:rPr lang="en-US" sz="2800" dirty="0" smtClean="0"/>
                        <a:t>Age</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37</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+/- 4.25</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.001</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r>
              <a:tr h="1135131">
                <a:tc>
                  <a:txBody>
                    <a:bodyPr/>
                    <a:lstStyle/>
                    <a:p>
                      <a:pPr algn="ctr"/>
                      <a:r>
                        <a:rPr lang="en-US" sz="2800" dirty="0" smtClean="0"/>
                        <a:t>Weight</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165 lbs.</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+/- 35</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n/a</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r>
              <a:tr h="1135131">
                <a:tc>
                  <a:txBody>
                    <a:bodyPr/>
                    <a:lstStyle/>
                    <a:p>
                      <a:pPr algn="ctr"/>
                      <a:r>
                        <a:rPr lang="en-US" sz="2800" dirty="0" smtClean="0"/>
                        <a:t>Height</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67 in.</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+/- 12</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n/a</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r>
            </a:tbl>
          </a:graphicData>
        </a:graphic>
      </p:graphicFrame>
      <p:pic>
        <p:nvPicPr>
          <p:cNvPr id="1120"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8600" y="1114623"/>
            <a:ext cx="8077200" cy="2405725"/>
          </a:xfrm>
          <a:prstGeom prst="rect">
            <a:avLst/>
          </a:prstGeom>
        </p:spPr>
      </p:pic>
      <p:sp>
        <p:nvSpPr>
          <p:cNvPr id="1121" name="TextBox 1120"/>
          <p:cNvSpPr txBox="1"/>
          <p:nvPr/>
        </p:nvSpPr>
        <p:spPr>
          <a:xfrm>
            <a:off x="8534400" y="940137"/>
            <a:ext cx="25450800" cy="1231106"/>
          </a:xfrm>
          <a:prstGeom prst="rect">
            <a:avLst/>
          </a:prstGeom>
          <a:noFill/>
        </p:spPr>
        <p:txBody>
          <a:bodyPr wrap="square" rtlCol="0">
            <a:spAutoFit/>
          </a:bodyPr>
          <a:lstStyle/>
          <a:p>
            <a:pPr algn="ctr"/>
            <a:r>
              <a:rPr lang="en-US" dirty="0" smtClean="0">
                <a:effectLst>
                  <a:outerShdw blurRad="38100" dist="38100" dir="2700000" algn="tl">
                    <a:srgbClr val="000000">
                      <a:alpha val="43137"/>
                    </a:srgbClr>
                  </a:outerShdw>
                </a:effectLst>
              </a:rPr>
              <a:t>Your Poster Title Goes Here</a:t>
            </a:r>
            <a:endParaRPr lang="en-US" dirty="0">
              <a:effectLst>
                <a:outerShdw blurRad="38100" dist="38100" dir="2700000" algn="tl">
                  <a:srgbClr val="000000">
                    <a:alpha val="43137"/>
                  </a:srgbClr>
                </a:outerShdw>
              </a:effectLst>
            </a:endParaRPr>
          </a:p>
        </p:txBody>
      </p:sp>
      <p:sp>
        <p:nvSpPr>
          <p:cNvPr id="1122" name="TextBox 1121"/>
          <p:cNvSpPr txBox="1"/>
          <p:nvPr/>
        </p:nvSpPr>
        <p:spPr>
          <a:xfrm>
            <a:off x="8534400" y="2133600"/>
            <a:ext cx="25450800" cy="830997"/>
          </a:xfrm>
          <a:prstGeom prst="rect">
            <a:avLst/>
          </a:prstGeom>
          <a:noFill/>
        </p:spPr>
        <p:txBody>
          <a:bodyPr wrap="square" rtlCol="0">
            <a:spAutoFit/>
          </a:bodyPr>
          <a:lstStyle/>
          <a:p>
            <a:pPr algn="ctr"/>
            <a:r>
              <a:rPr lang="en-US" sz="4800" dirty="0" smtClean="0"/>
              <a:t>Author Names Go Here</a:t>
            </a:r>
            <a:endParaRPr lang="en-US" sz="4800" dirty="0"/>
          </a:p>
        </p:txBody>
      </p:sp>
      <p:sp>
        <p:nvSpPr>
          <p:cNvPr id="1123" name="TextBox 1122"/>
          <p:cNvSpPr txBox="1"/>
          <p:nvPr/>
        </p:nvSpPr>
        <p:spPr>
          <a:xfrm>
            <a:off x="8534400" y="2750403"/>
            <a:ext cx="25450800" cy="830997"/>
          </a:xfrm>
          <a:prstGeom prst="rect">
            <a:avLst/>
          </a:prstGeom>
          <a:noFill/>
        </p:spPr>
        <p:txBody>
          <a:bodyPr wrap="square" rtlCol="0">
            <a:spAutoFit/>
          </a:bodyPr>
          <a:lstStyle/>
          <a:p>
            <a:pPr algn="ctr"/>
            <a:r>
              <a:rPr lang="en-US" sz="4800" dirty="0" smtClean="0"/>
              <a:t>Roosevelt University College of Pharmacy</a:t>
            </a:r>
            <a:endParaRPr lang="en-US" sz="4800" dirty="0"/>
          </a:p>
        </p:txBody>
      </p:sp>
      <p:grpSp>
        <p:nvGrpSpPr>
          <p:cNvPr id="1124" name="Group 44"/>
          <p:cNvGrpSpPr>
            <a:grpSpLocks/>
          </p:cNvGrpSpPr>
          <p:nvPr/>
        </p:nvGrpSpPr>
        <p:grpSpPr bwMode="auto">
          <a:xfrm>
            <a:off x="10560050" y="0"/>
            <a:ext cx="22745700" cy="32994600"/>
            <a:chOff x="10560050" y="0"/>
            <a:chExt cx="22745700" cy="32994600"/>
          </a:xfrm>
        </p:grpSpPr>
        <p:sp>
          <p:nvSpPr>
            <p:cNvPr id="1127" name="Rectangle 50"/>
            <p:cNvSpPr>
              <a:spLocks noChangeArrowheads="1"/>
            </p:cNvSpPr>
            <p:nvPr/>
          </p:nvSpPr>
          <p:spPr bwMode="auto">
            <a:xfrm>
              <a:off x="10594975" y="0"/>
              <a:ext cx="328613" cy="32918400"/>
            </a:xfrm>
            <a:prstGeom prst="rect">
              <a:avLst/>
            </a:prstGeom>
            <a:solidFill>
              <a:srgbClr val="C000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pPr defTabSz="4703763"/>
              <a:endParaRPr lang="en-US" sz="3800"/>
            </a:p>
          </p:txBody>
        </p:sp>
        <p:sp>
          <p:nvSpPr>
            <p:cNvPr id="1128" name="TextBox 51"/>
            <p:cNvSpPr txBox="1">
              <a:spLocks noChangeArrowheads="1"/>
            </p:cNvSpPr>
            <p:nvPr/>
          </p:nvSpPr>
          <p:spPr bwMode="auto">
            <a:xfrm rot="-5400000">
              <a:off x="-5648325" y="16414750"/>
              <a:ext cx="327866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600">
                  <a:solidFill>
                    <a:schemeClr val="tx1"/>
                  </a:solidFill>
                  <a:latin typeface="Times New Roman" pitchFamily="18" charset="0"/>
                </a:defRPr>
              </a:lvl1pPr>
              <a:lvl2pPr marL="742950" indent="-285750">
                <a:defRPr sz="12600">
                  <a:solidFill>
                    <a:schemeClr val="tx1"/>
                  </a:solidFill>
                  <a:latin typeface="Times New Roman" pitchFamily="18" charset="0"/>
                </a:defRPr>
              </a:lvl2pPr>
              <a:lvl3pPr marL="1143000" indent="-228600">
                <a:defRPr sz="12600">
                  <a:solidFill>
                    <a:schemeClr val="tx1"/>
                  </a:solidFill>
                  <a:latin typeface="Times New Roman" pitchFamily="18" charset="0"/>
                </a:defRPr>
              </a:lvl3pPr>
              <a:lvl4pPr marL="1600200" indent="-228600">
                <a:defRPr sz="12600">
                  <a:solidFill>
                    <a:schemeClr val="tx1"/>
                  </a:solidFill>
                  <a:latin typeface="Times New Roman" pitchFamily="18" charset="0"/>
                </a:defRPr>
              </a:lvl4pPr>
              <a:lvl5pPr marL="2057400" indent="-228600">
                <a:defRPr sz="12600">
                  <a:solidFill>
                    <a:schemeClr val="tx1"/>
                  </a:solidFill>
                  <a:latin typeface="Times New Roman" pitchFamily="18" charset="0"/>
                </a:defRPr>
              </a:lvl5pPr>
              <a:lvl6pPr marL="2514600" indent="-228600" eaLnBrk="0" fontAlgn="base" hangingPunct="0">
                <a:spcBef>
                  <a:spcPct val="0"/>
                </a:spcBef>
                <a:spcAft>
                  <a:spcPct val="0"/>
                </a:spcAft>
                <a:defRPr sz="12600">
                  <a:solidFill>
                    <a:schemeClr val="tx1"/>
                  </a:solidFill>
                  <a:latin typeface="Times New Roman" pitchFamily="18" charset="0"/>
                </a:defRPr>
              </a:lvl6pPr>
              <a:lvl7pPr marL="2971800" indent="-228600" eaLnBrk="0" fontAlgn="base" hangingPunct="0">
                <a:spcBef>
                  <a:spcPct val="0"/>
                </a:spcBef>
                <a:spcAft>
                  <a:spcPct val="0"/>
                </a:spcAft>
                <a:defRPr sz="12600">
                  <a:solidFill>
                    <a:schemeClr val="tx1"/>
                  </a:solidFill>
                  <a:latin typeface="Times New Roman" pitchFamily="18" charset="0"/>
                </a:defRPr>
              </a:lvl7pPr>
              <a:lvl8pPr marL="3429000" indent="-228600" eaLnBrk="0" fontAlgn="base" hangingPunct="0">
                <a:spcBef>
                  <a:spcPct val="0"/>
                </a:spcBef>
                <a:spcAft>
                  <a:spcPct val="0"/>
                </a:spcAft>
                <a:defRPr sz="12600">
                  <a:solidFill>
                    <a:schemeClr val="tx1"/>
                  </a:solidFill>
                  <a:latin typeface="Times New Roman" pitchFamily="18" charset="0"/>
                </a:defRPr>
              </a:lvl8pPr>
              <a:lvl9pPr marL="3886200" indent="-228600" eaLnBrk="0" fontAlgn="base" hangingPunct="0">
                <a:spcBef>
                  <a:spcPct val="0"/>
                </a:spcBef>
                <a:spcAft>
                  <a:spcPct val="0"/>
                </a:spcAft>
                <a:defRPr sz="12600">
                  <a:solidFill>
                    <a:schemeClr val="tx1"/>
                  </a:solidFill>
                  <a:latin typeface="Times New Roman" pitchFamily="18" charset="0"/>
                </a:defRPr>
              </a:lvl9pPr>
            </a:lstStyle>
            <a:p>
              <a:pPr eaLnBrk="1" hangingPunct="1"/>
              <a:r>
                <a:rPr lang="en-US" sz="1800" b="1">
                  <a:solidFill>
                    <a:schemeClr val="bg1"/>
                  </a:solidFill>
                  <a:latin typeface="Arial" charset="0"/>
                </a:rPr>
                <a:t>TRIFOLD AREA – THIS GUIDE WILL BE REMOVED BEFORE PRINTING – TRIFOLD AREA – THIS GUIDE WILL BE REMOVED BEFORE PRINTING – TRIFOLD AREA – THIS GUIDE WILL BE REMOVED BEFORE PRINTING – TRIFOLD AREA – THIS GUIDE WILL BE REMOVED BEFORE PRINTING – TRIFOLD </a:t>
              </a:r>
            </a:p>
          </p:txBody>
        </p:sp>
        <p:sp>
          <p:nvSpPr>
            <p:cNvPr id="1129" name="Rectangle 48"/>
            <p:cNvSpPr>
              <a:spLocks noChangeArrowheads="1"/>
            </p:cNvSpPr>
            <p:nvPr/>
          </p:nvSpPr>
          <p:spPr bwMode="auto">
            <a:xfrm>
              <a:off x="32967613" y="0"/>
              <a:ext cx="330200" cy="32918400"/>
            </a:xfrm>
            <a:prstGeom prst="rect">
              <a:avLst/>
            </a:prstGeom>
            <a:solidFill>
              <a:srgbClr val="C0000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pPr defTabSz="4703763"/>
              <a:endParaRPr lang="en-US" sz="3800"/>
            </a:p>
          </p:txBody>
        </p:sp>
        <p:sp>
          <p:nvSpPr>
            <p:cNvPr id="1130" name="TextBox 49"/>
            <p:cNvSpPr txBox="1">
              <a:spLocks noChangeArrowheads="1"/>
            </p:cNvSpPr>
            <p:nvPr/>
          </p:nvSpPr>
          <p:spPr bwMode="auto">
            <a:xfrm rot="-5400000">
              <a:off x="16726694" y="16415544"/>
              <a:ext cx="327882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600">
                  <a:solidFill>
                    <a:schemeClr val="tx1"/>
                  </a:solidFill>
                  <a:latin typeface="Times New Roman" pitchFamily="18" charset="0"/>
                </a:defRPr>
              </a:lvl1pPr>
              <a:lvl2pPr marL="742950" indent="-285750">
                <a:defRPr sz="12600">
                  <a:solidFill>
                    <a:schemeClr val="tx1"/>
                  </a:solidFill>
                  <a:latin typeface="Times New Roman" pitchFamily="18" charset="0"/>
                </a:defRPr>
              </a:lvl2pPr>
              <a:lvl3pPr marL="1143000" indent="-228600">
                <a:defRPr sz="12600">
                  <a:solidFill>
                    <a:schemeClr val="tx1"/>
                  </a:solidFill>
                  <a:latin typeface="Times New Roman" pitchFamily="18" charset="0"/>
                </a:defRPr>
              </a:lvl3pPr>
              <a:lvl4pPr marL="1600200" indent="-228600">
                <a:defRPr sz="12600">
                  <a:solidFill>
                    <a:schemeClr val="tx1"/>
                  </a:solidFill>
                  <a:latin typeface="Times New Roman" pitchFamily="18" charset="0"/>
                </a:defRPr>
              </a:lvl4pPr>
              <a:lvl5pPr marL="2057400" indent="-228600">
                <a:defRPr sz="12600">
                  <a:solidFill>
                    <a:schemeClr val="tx1"/>
                  </a:solidFill>
                  <a:latin typeface="Times New Roman" pitchFamily="18" charset="0"/>
                </a:defRPr>
              </a:lvl5pPr>
              <a:lvl6pPr marL="2514600" indent="-228600" eaLnBrk="0" fontAlgn="base" hangingPunct="0">
                <a:spcBef>
                  <a:spcPct val="0"/>
                </a:spcBef>
                <a:spcAft>
                  <a:spcPct val="0"/>
                </a:spcAft>
                <a:defRPr sz="12600">
                  <a:solidFill>
                    <a:schemeClr val="tx1"/>
                  </a:solidFill>
                  <a:latin typeface="Times New Roman" pitchFamily="18" charset="0"/>
                </a:defRPr>
              </a:lvl6pPr>
              <a:lvl7pPr marL="2971800" indent="-228600" eaLnBrk="0" fontAlgn="base" hangingPunct="0">
                <a:spcBef>
                  <a:spcPct val="0"/>
                </a:spcBef>
                <a:spcAft>
                  <a:spcPct val="0"/>
                </a:spcAft>
                <a:defRPr sz="12600">
                  <a:solidFill>
                    <a:schemeClr val="tx1"/>
                  </a:solidFill>
                  <a:latin typeface="Times New Roman" pitchFamily="18" charset="0"/>
                </a:defRPr>
              </a:lvl7pPr>
              <a:lvl8pPr marL="3429000" indent="-228600" eaLnBrk="0" fontAlgn="base" hangingPunct="0">
                <a:spcBef>
                  <a:spcPct val="0"/>
                </a:spcBef>
                <a:spcAft>
                  <a:spcPct val="0"/>
                </a:spcAft>
                <a:defRPr sz="12600">
                  <a:solidFill>
                    <a:schemeClr val="tx1"/>
                  </a:solidFill>
                  <a:latin typeface="Times New Roman" pitchFamily="18" charset="0"/>
                </a:defRPr>
              </a:lvl8pPr>
              <a:lvl9pPr marL="3886200" indent="-228600" eaLnBrk="0" fontAlgn="base" hangingPunct="0">
                <a:spcBef>
                  <a:spcPct val="0"/>
                </a:spcBef>
                <a:spcAft>
                  <a:spcPct val="0"/>
                </a:spcAft>
                <a:defRPr sz="12600">
                  <a:solidFill>
                    <a:schemeClr val="tx1"/>
                  </a:solidFill>
                  <a:latin typeface="Times New Roman" pitchFamily="18" charset="0"/>
                </a:defRPr>
              </a:lvl9pPr>
            </a:lstStyle>
            <a:p>
              <a:pPr eaLnBrk="1" hangingPunct="1"/>
              <a:r>
                <a:rPr lang="en-US" sz="1800" b="1">
                  <a:solidFill>
                    <a:schemeClr val="bg1"/>
                  </a:solidFill>
                  <a:latin typeface="Arial" charset="0"/>
                </a:rPr>
                <a:t>TRIFOLD AREA – THIS GUIDE WILL BE REMOVED BEFORE PRINTING – TRIFOLD AREA – THIS GUIDE WILL BE REMOVED BEFORE PRINTING – TRIFOLD AREA – THIS GUIDE WILL BE REMOVED BEFORE PRINTING – TRIFOLD AREA – THIS GUIDE WILL BE REMOVED BEFORE PRINTING – TRIFOLD</a:t>
              </a:r>
            </a:p>
          </p:txBody>
        </p:sp>
      </p:grpSp>
      <p:sp>
        <p:nvSpPr>
          <p:cNvPr id="1131" name="Text Box 48"/>
          <p:cNvSpPr txBox="1">
            <a:spLocks noChangeArrowheads="1"/>
          </p:cNvSpPr>
          <p:nvPr/>
        </p:nvSpPr>
        <p:spPr bwMode="auto">
          <a:xfrm>
            <a:off x="9525000" y="8284061"/>
            <a:ext cx="24460200" cy="16773525"/>
          </a:xfrm>
          <a:prstGeom prst="rect">
            <a:avLst/>
          </a:prstGeom>
          <a:solidFill>
            <a:srgbClr val="EAEAEA"/>
          </a:solidFill>
          <a:ln w="381000">
            <a:solidFill>
              <a:srgbClr val="FF0000"/>
            </a:solidFill>
            <a:miter lim="800000"/>
            <a:headEnd/>
            <a:tailEnd/>
          </a:ln>
        </p:spPr>
        <p:txBody>
          <a:bodyPr lIns="365760" tIns="365760" rIns="365760" bIns="365760">
            <a:spAutoFit/>
          </a:bodyPr>
          <a:lstStyle>
            <a:lvl1pPr defTabSz="3762375" eaLnBrk="0" hangingPunct="0">
              <a:defRPr sz="2600">
                <a:solidFill>
                  <a:schemeClr val="tx1"/>
                </a:solidFill>
                <a:latin typeface="Arial" charset="0"/>
              </a:defRPr>
            </a:lvl1pPr>
            <a:lvl2pPr marL="742950" indent="-285750" defTabSz="3762375" eaLnBrk="0" hangingPunct="0">
              <a:defRPr sz="2600">
                <a:solidFill>
                  <a:schemeClr val="tx1"/>
                </a:solidFill>
                <a:latin typeface="Arial" charset="0"/>
              </a:defRPr>
            </a:lvl2pPr>
            <a:lvl3pPr marL="1143000" indent="-228600" defTabSz="3762375" eaLnBrk="0" hangingPunct="0">
              <a:defRPr sz="2600">
                <a:solidFill>
                  <a:schemeClr val="tx1"/>
                </a:solidFill>
                <a:latin typeface="Arial" charset="0"/>
              </a:defRPr>
            </a:lvl3pPr>
            <a:lvl4pPr marL="1600200" indent="-228600" defTabSz="3762375" eaLnBrk="0" hangingPunct="0">
              <a:defRPr sz="2600">
                <a:solidFill>
                  <a:schemeClr val="tx1"/>
                </a:solidFill>
                <a:latin typeface="Arial" charset="0"/>
              </a:defRPr>
            </a:lvl4pPr>
            <a:lvl5pPr marL="2057400" indent="-228600" defTabSz="3762375" eaLnBrk="0" hangingPunct="0">
              <a:defRPr sz="2600">
                <a:solidFill>
                  <a:schemeClr val="tx1"/>
                </a:solidFill>
                <a:latin typeface="Arial" charset="0"/>
              </a:defRPr>
            </a:lvl5pPr>
            <a:lvl6pPr marL="2514600" indent="-228600" defTabSz="3762375" eaLnBrk="0" fontAlgn="base" hangingPunct="0">
              <a:spcBef>
                <a:spcPct val="0"/>
              </a:spcBef>
              <a:spcAft>
                <a:spcPct val="0"/>
              </a:spcAft>
              <a:defRPr sz="2600">
                <a:solidFill>
                  <a:schemeClr val="tx1"/>
                </a:solidFill>
                <a:latin typeface="Arial" charset="0"/>
              </a:defRPr>
            </a:lvl6pPr>
            <a:lvl7pPr marL="2971800" indent="-228600" defTabSz="3762375" eaLnBrk="0" fontAlgn="base" hangingPunct="0">
              <a:spcBef>
                <a:spcPct val="0"/>
              </a:spcBef>
              <a:spcAft>
                <a:spcPct val="0"/>
              </a:spcAft>
              <a:defRPr sz="2600">
                <a:solidFill>
                  <a:schemeClr val="tx1"/>
                </a:solidFill>
                <a:latin typeface="Arial" charset="0"/>
              </a:defRPr>
            </a:lvl7pPr>
            <a:lvl8pPr marL="3429000" indent="-228600" defTabSz="3762375" eaLnBrk="0" fontAlgn="base" hangingPunct="0">
              <a:spcBef>
                <a:spcPct val="0"/>
              </a:spcBef>
              <a:spcAft>
                <a:spcPct val="0"/>
              </a:spcAft>
              <a:defRPr sz="2600">
                <a:solidFill>
                  <a:schemeClr val="tx1"/>
                </a:solidFill>
                <a:latin typeface="Arial" charset="0"/>
              </a:defRPr>
            </a:lvl8pPr>
            <a:lvl9pPr marL="3886200" indent="-228600" defTabSz="3762375" eaLnBrk="0" fontAlgn="base" hangingPunct="0">
              <a:spcBef>
                <a:spcPct val="0"/>
              </a:spcBef>
              <a:spcAft>
                <a:spcPct val="0"/>
              </a:spcAft>
              <a:defRPr sz="2600">
                <a:solidFill>
                  <a:schemeClr val="tx1"/>
                </a:solidFill>
                <a:latin typeface="Arial" charset="0"/>
              </a:defRPr>
            </a:lvl9pPr>
          </a:lstStyle>
          <a:p>
            <a:pPr eaLnBrk="1" hangingPunct="1"/>
            <a:r>
              <a:rPr lang="en-US" altLang="ja-JP" sz="4600" dirty="0">
                <a:latin typeface="Calibri" pitchFamily="34" charset="0"/>
                <a:ea typeface="MS PGothic" pitchFamily="34" charset="-128"/>
              </a:rPr>
              <a:t>This research template complements of MakeSigns.com</a:t>
            </a:r>
          </a:p>
          <a:p>
            <a:pPr eaLnBrk="1" hangingPunct="1"/>
            <a:r>
              <a:rPr lang="en-US" altLang="ja-JP" sz="4600" dirty="0">
                <a:latin typeface="Calibri" pitchFamily="34" charset="0"/>
                <a:ea typeface="MS PGothic" pitchFamily="34" charset="-128"/>
              </a:rPr>
              <a:t> </a:t>
            </a:r>
          </a:p>
          <a:p>
            <a:pPr eaLnBrk="1" hangingPunct="1"/>
            <a:r>
              <a:rPr lang="en-US" altLang="ja-JP" sz="4600" dirty="0">
                <a:latin typeface="Calibri" pitchFamily="34" charset="0"/>
                <a:ea typeface="MS PGothic" pitchFamily="34" charset="-128"/>
              </a:rPr>
              <a:t>If you opened this file directly from a web browser, you’ll want to save it to your computer before adding your poster information.</a:t>
            </a:r>
            <a:br>
              <a:rPr lang="en-US" altLang="ja-JP" sz="4600" dirty="0">
                <a:latin typeface="Calibri" pitchFamily="34" charset="0"/>
                <a:ea typeface="MS PGothic" pitchFamily="34" charset="-128"/>
              </a:rPr>
            </a:br>
            <a:endParaRPr lang="en-US" altLang="ja-JP" sz="4600" dirty="0">
              <a:latin typeface="Calibri" pitchFamily="34" charset="0"/>
              <a:ea typeface="MS PGothic" pitchFamily="34" charset="-128"/>
            </a:endParaRPr>
          </a:p>
          <a:p>
            <a:pPr eaLnBrk="1" hangingPunct="1"/>
            <a:r>
              <a:rPr lang="en-US" altLang="ja-JP" sz="4600">
                <a:latin typeface="Calibri" pitchFamily="34" charset="0"/>
                <a:ea typeface="MS PGothic" pitchFamily="34" charset="-128"/>
              </a:rPr>
              <a:t>The </a:t>
            </a:r>
            <a:r>
              <a:rPr lang="en-US" altLang="ja-JP" sz="4600" smtClean="0">
                <a:latin typeface="Calibri" pitchFamily="34" charset="0"/>
                <a:ea typeface="MS PGothic" pitchFamily="34" charset="-128"/>
              </a:rPr>
              <a:t>most common size </a:t>
            </a:r>
            <a:r>
              <a:rPr lang="en-US" altLang="ja-JP" sz="4600" dirty="0">
                <a:latin typeface="Calibri" pitchFamily="34" charset="0"/>
                <a:ea typeface="MS PGothic" pitchFamily="34" charset="-128"/>
              </a:rPr>
              <a:t>for Tri-Fold boards is </a:t>
            </a:r>
            <a:r>
              <a:rPr lang="en-US" altLang="ja-JP" sz="4600" b="1" dirty="0">
                <a:latin typeface="Calibri" pitchFamily="34" charset="0"/>
                <a:ea typeface="MS PGothic" pitchFamily="34" charset="-128"/>
              </a:rPr>
              <a:t>36” by </a:t>
            </a:r>
            <a:r>
              <a:rPr lang="en-US" altLang="ja-JP" sz="4600" b="1">
                <a:latin typeface="Calibri" pitchFamily="34" charset="0"/>
                <a:ea typeface="MS PGothic" pitchFamily="34" charset="-128"/>
              </a:rPr>
              <a:t>48</a:t>
            </a:r>
            <a:r>
              <a:rPr lang="en-US" altLang="ja-JP" sz="4600" b="1" smtClean="0">
                <a:latin typeface="Calibri" pitchFamily="34" charset="0"/>
                <a:ea typeface="MS PGothic" pitchFamily="34" charset="-128"/>
              </a:rPr>
              <a:t>”</a:t>
            </a:r>
            <a:r>
              <a:rPr lang="en-US" altLang="ja-JP" sz="4600" smtClean="0">
                <a:latin typeface="Calibri" pitchFamily="34" charset="0"/>
                <a:ea typeface="MS PGothic" pitchFamily="34" charset="-128"/>
              </a:rPr>
              <a:t>.</a:t>
            </a:r>
            <a:endParaRPr lang="en-US" altLang="ja-JP" sz="4600" dirty="0">
              <a:latin typeface="Calibri" pitchFamily="34" charset="0"/>
              <a:ea typeface="MS PGothic" pitchFamily="34" charset="-128"/>
            </a:endParaRPr>
          </a:p>
          <a:p>
            <a:pPr eaLnBrk="1" hangingPunct="1"/>
            <a:endParaRPr lang="en-US" altLang="ja-JP" sz="4600" dirty="0">
              <a:latin typeface="Calibri" pitchFamily="34" charset="0"/>
              <a:ea typeface="MS PGothic" pitchFamily="34" charset="-128"/>
            </a:endParaRPr>
          </a:p>
          <a:p>
            <a:pPr eaLnBrk="1" hangingPunct="1"/>
            <a:r>
              <a:rPr lang="en-US" altLang="ja-JP" sz="4600" dirty="0">
                <a:latin typeface="Calibri" pitchFamily="34" charset="0"/>
                <a:ea typeface="MS PGothic" pitchFamily="34" charset="-128"/>
              </a:rPr>
              <a:t>This template has a page size of </a:t>
            </a:r>
            <a:r>
              <a:rPr lang="en-US" altLang="ja-JP" sz="4600" b="1" dirty="0">
                <a:latin typeface="Calibri" pitchFamily="34" charset="0"/>
                <a:ea typeface="MS PGothic" pitchFamily="34" charset="-128"/>
              </a:rPr>
              <a:t>36”x 48”</a:t>
            </a:r>
            <a:r>
              <a:rPr lang="en-US" altLang="ja-JP" sz="4600" dirty="0">
                <a:latin typeface="Calibri" pitchFamily="34" charset="0"/>
                <a:ea typeface="MS PGothic" pitchFamily="34" charset="-128"/>
              </a:rPr>
              <a:t>. When uploaded at MakeSigns.com, this template can be used to order posters in the following sizes: </a:t>
            </a:r>
            <a:r>
              <a:rPr lang="en-US" altLang="ja-JP" sz="4600" b="1" dirty="0">
                <a:latin typeface="Calibri" pitchFamily="34" charset="0"/>
                <a:ea typeface="MS PGothic" pitchFamily="34" charset="-128"/>
              </a:rPr>
              <a:t>36”x 48” (recommended) , 42”x 56”, 48”x 64”, 31.5” x 42” and 27”x 36”.</a:t>
            </a:r>
            <a:br>
              <a:rPr lang="en-US" altLang="ja-JP" sz="4600" b="1" dirty="0">
                <a:latin typeface="Calibri" pitchFamily="34" charset="0"/>
                <a:ea typeface="MS PGothic" pitchFamily="34" charset="-128"/>
              </a:rPr>
            </a:br>
            <a:endParaRPr lang="en-US" altLang="ja-JP" sz="4600" dirty="0">
              <a:latin typeface="Calibri" pitchFamily="34" charset="0"/>
              <a:ea typeface="MS PGothic" pitchFamily="34" charset="-128"/>
            </a:endParaRPr>
          </a:p>
          <a:p>
            <a:pPr eaLnBrk="1" hangingPunct="1"/>
            <a:r>
              <a:rPr lang="en-US" altLang="ja-JP" sz="4600" dirty="0">
                <a:latin typeface="Calibri" pitchFamily="34" charset="0"/>
                <a:ea typeface="MS PGothic" pitchFamily="34" charset="-128"/>
              </a:rPr>
              <a:t>We recommend that you avoid changing the page size of the template. Please keep in mind, if you do change the page size it will alter the available print sizes listed above.</a:t>
            </a:r>
          </a:p>
          <a:p>
            <a:pPr eaLnBrk="1" hangingPunct="1"/>
            <a:r>
              <a:rPr lang="en-US" altLang="ja-JP" sz="4600" dirty="0">
                <a:latin typeface="Calibri" pitchFamily="34" charset="0"/>
                <a:ea typeface="MS PGothic" pitchFamily="34" charset="-128"/>
              </a:rPr>
              <a:t>Any changes to the template size should be done before entering your information.</a:t>
            </a:r>
          </a:p>
          <a:p>
            <a:pPr eaLnBrk="1" hangingPunct="1"/>
            <a:r>
              <a:rPr lang="en-US" altLang="ja-JP" sz="4600" dirty="0">
                <a:latin typeface="Calibri" pitchFamily="34" charset="0"/>
                <a:ea typeface="MS PGothic" pitchFamily="34" charset="-128"/>
              </a:rPr>
              <a:t>If you have any questions about </a:t>
            </a:r>
            <a:r>
              <a:rPr lang="en-US" altLang="ja-JP" sz="4600" dirty="0">
                <a:latin typeface="Calibri" pitchFamily="34" charset="0"/>
                <a:ea typeface="MS PGothic" pitchFamily="34" charset="-128"/>
                <a:hlinkClick r:id="rId6"/>
              </a:rPr>
              <a:t>creating a scientific poster</a:t>
            </a:r>
            <a:r>
              <a:rPr lang="en-US" altLang="ja-JP" sz="4600" dirty="0">
                <a:latin typeface="Calibri" pitchFamily="34" charset="0"/>
                <a:ea typeface="MS PGothic" pitchFamily="34" charset="-128"/>
              </a:rPr>
              <a:t>, visit MakeSigns.com or email us at </a:t>
            </a:r>
            <a:r>
              <a:rPr lang="en-US" altLang="ja-JP" sz="4600" dirty="0">
                <a:latin typeface="Calibri" pitchFamily="34" charset="0"/>
                <a:ea typeface="MS PGothic" pitchFamily="34" charset="-128"/>
                <a:hlinkClick r:id="rId7"/>
              </a:rPr>
              <a:t>support@graphicsland.com</a:t>
            </a:r>
            <a:r>
              <a:rPr lang="en-US" altLang="ja-JP" sz="4600" dirty="0">
                <a:latin typeface="Calibri" pitchFamily="34" charset="0"/>
                <a:ea typeface="MS PGothic" pitchFamily="34" charset="-128"/>
              </a:rPr>
              <a:t> </a:t>
            </a:r>
          </a:p>
          <a:p>
            <a:pPr eaLnBrk="1" hangingPunct="1"/>
            <a:endParaRPr lang="en-US" altLang="ja-JP" sz="4600" dirty="0">
              <a:latin typeface="Calibri" pitchFamily="34" charset="0"/>
              <a:ea typeface="MS PGothic" pitchFamily="34" charset="-128"/>
            </a:endParaRPr>
          </a:p>
          <a:p>
            <a:pPr eaLnBrk="1" hangingPunct="1"/>
            <a:r>
              <a:rPr lang="en-US" altLang="ja-JP" sz="4600" dirty="0">
                <a:latin typeface="Calibri" pitchFamily="34" charset="0"/>
                <a:ea typeface="MS PGothic" pitchFamily="34" charset="-128"/>
              </a:rPr>
              <a:t>We offer these scientific poster templates free of charge to help you create and design a poster presentation with ease.</a:t>
            </a:r>
          </a:p>
          <a:p>
            <a:pPr eaLnBrk="1" hangingPunct="1"/>
            <a:endParaRPr lang="en-US" altLang="ja-JP" sz="4600" dirty="0">
              <a:latin typeface="Calibri" pitchFamily="34" charset="0"/>
              <a:ea typeface="MS PGothic" pitchFamily="34" charset="-128"/>
            </a:endParaRPr>
          </a:p>
          <a:p>
            <a:pPr eaLnBrk="1" hangingPunct="1"/>
            <a:r>
              <a:rPr lang="en-US" altLang="ja-JP" sz="4600" b="1" dirty="0">
                <a:solidFill>
                  <a:srgbClr val="FF0000"/>
                </a:solidFill>
                <a:latin typeface="Calibri" pitchFamily="34" charset="0"/>
                <a:ea typeface="MS PGothic" pitchFamily="34" charset="-128"/>
              </a:rPr>
              <a:t>TO DELETE THIS BOX, CLICK ON THE RED BORDER AND PRESS THE DELETE KEY ON YOUR KEYBOARD.</a:t>
            </a:r>
          </a:p>
          <a:p>
            <a:pPr algn="r" eaLnBrk="1" hangingPunct="1"/>
            <a:r>
              <a:rPr lang="en-US" altLang="ja-JP" sz="3000" dirty="0">
                <a:latin typeface="Calibri" pitchFamily="34" charset="0"/>
                <a:ea typeface="MS PGothic" pitchFamily="34" charset="-128"/>
              </a:rPr>
              <a:t>©</a:t>
            </a:r>
            <a:r>
              <a:rPr lang="en-US" altLang="ja-JP" sz="3000" dirty="0" smtClean="0">
                <a:latin typeface="Calibri" pitchFamily="34" charset="0"/>
                <a:ea typeface="MS PGothic" pitchFamily="34" charset="-128"/>
              </a:rPr>
              <a:t>2013 </a:t>
            </a:r>
            <a:r>
              <a:rPr lang="en-US" altLang="ja-JP" sz="3000" dirty="0" err="1">
                <a:latin typeface="Calibri" pitchFamily="34" charset="0"/>
                <a:ea typeface="MS PGothic" pitchFamily="34" charset="-128"/>
              </a:rPr>
              <a:t>Graphicsland</a:t>
            </a:r>
            <a:endParaRPr lang="en-US" sz="3000" dirty="0">
              <a:latin typeface="Calibri" pitchFamily="34" charset="0"/>
            </a:endParaRPr>
          </a:p>
        </p:txBody>
      </p:sp>
    </p:spTree>
    <p:extLst>
      <p:ext uri="{BB962C8B-B14F-4D97-AF65-F5344CB8AC3E}">
        <p14:creationId xmlns:p14="http://schemas.microsoft.com/office/powerpoint/2010/main" val="33595071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1812</TotalTime>
  <Words>2121</Words>
  <Application>Microsoft Office PowerPoint</Application>
  <PresentationFormat>Custom</PresentationFormat>
  <Paragraphs>1036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jessie</cp:lastModifiedBy>
  <cp:revision>46</cp:revision>
  <dcterms:created xsi:type="dcterms:W3CDTF">2012-06-05T21:36:44Z</dcterms:created>
  <dcterms:modified xsi:type="dcterms:W3CDTF">2014-03-20T14:39:19Z</dcterms:modified>
</cp:coreProperties>
</file>