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8632" rtl="0" eaLnBrk="1" latinLnBrk="0" hangingPunct="1">
      <a:defRPr sz="8700" kern="1200">
        <a:solidFill>
          <a:schemeClr val="tx1"/>
        </a:solidFill>
        <a:latin typeface="+mn-lt"/>
        <a:ea typeface="+mn-ea"/>
        <a:cs typeface="+mn-cs"/>
      </a:defRPr>
    </a:lvl1pPr>
    <a:lvl2pPr marL="2194317" algn="l" defTabSz="4388632" rtl="0" eaLnBrk="1" latinLnBrk="0" hangingPunct="1">
      <a:defRPr sz="8700" kern="1200">
        <a:solidFill>
          <a:schemeClr val="tx1"/>
        </a:solidFill>
        <a:latin typeface="+mn-lt"/>
        <a:ea typeface="+mn-ea"/>
        <a:cs typeface="+mn-cs"/>
      </a:defRPr>
    </a:lvl2pPr>
    <a:lvl3pPr marL="4388632" algn="l" defTabSz="4388632" rtl="0" eaLnBrk="1" latinLnBrk="0" hangingPunct="1">
      <a:defRPr sz="8700" kern="1200">
        <a:solidFill>
          <a:schemeClr val="tx1"/>
        </a:solidFill>
        <a:latin typeface="+mn-lt"/>
        <a:ea typeface="+mn-ea"/>
        <a:cs typeface="+mn-cs"/>
      </a:defRPr>
    </a:lvl3pPr>
    <a:lvl4pPr marL="6582948" algn="l" defTabSz="4388632" rtl="0" eaLnBrk="1" latinLnBrk="0" hangingPunct="1">
      <a:defRPr sz="8700" kern="1200">
        <a:solidFill>
          <a:schemeClr val="tx1"/>
        </a:solidFill>
        <a:latin typeface="+mn-lt"/>
        <a:ea typeface="+mn-ea"/>
        <a:cs typeface="+mn-cs"/>
      </a:defRPr>
    </a:lvl4pPr>
    <a:lvl5pPr marL="8777265" algn="l" defTabSz="4388632" rtl="0" eaLnBrk="1" latinLnBrk="0" hangingPunct="1">
      <a:defRPr sz="8700" kern="1200">
        <a:solidFill>
          <a:schemeClr val="tx1"/>
        </a:solidFill>
        <a:latin typeface="+mn-lt"/>
        <a:ea typeface="+mn-ea"/>
        <a:cs typeface="+mn-cs"/>
      </a:defRPr>
    </a:lvl5pPr>
    <a:lvl6pPr marL="10971582" algn="l" defTabSz="4388632" rtl="0" eaLnBrk="1" latinLnBrk="0" hangingPunct="1">
      <a:defRPr sz="8700" kern="1200">
        <a:solidFill>
          <a:schemeClr val="tx1"/>
        </a:solidFill>
        <a:latin typeface="+mn-lt"/>
        <a:ea typeface="+mn-ea"/>
        <a:cs typeface="+mn-cs"/>
      </a:defRPr>
    </a:lvl6pPr>
    <a:lvl7pPr marL="13165897" algn="l" defTabSz="4388632" rtl="0" eaLnBrk="1" latinLnBrk="0" hangingPunct="1">
      <a:defRPr sz="8700" kern="1200">
        <a:solidFill>
          <a:schemeClr val="tx1"/>
        </a:solidFill>
        <a:latin typeface="+mn-lt"/>
        <a:ea typeface="+mn-ea"/>
        <a:cs typeface="+mn-cs"/>
      </a:defRPr>
    </a:lvl7pPr>
    <a:lvl8pPr marL="15360213" algn="l" defTabSz="4388632" rtl="0" eaLnBrk="1" latinLnBrk="0" hangingPunct="1">
      <a:defRPr sz="8700" kern="1200">
        <a:solidFill>
          <a:schemeClr val="tx1"/>
        </a:solidFill>
        <a:latin typeface="+mn-lt"/>
        <a:ea typeface="+mn-ea"/>
        <a:cs typeface="+mn-cs"/>
      </a:defRPr>
    </a:lvl8pPr>
    <a:lvl9pPr marL="17554529" algn="l" defTabSz="4388632"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561E"/>
    <a:srgbClr val="DEF2D6"/>
    <a:srgbClr val="008751"/>
    <a:srgbClr val="60C659"/>
    <a:srgbClr val="AADD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11" autoAdjust="0"/>
  </p:normalViewPr>
  <p:slideViewPr>
    <p:cSldViewPr>
      <p:cViewPr>
        <p:scale>
          <a:sx n="20" d="100"/>
          <a:sy n="20" d="100"/>
        </p:scale>
        <p:origin x="-2106" y="-738"/>
      </p:cViewPr>
      <p:guideLst>
        <p:guide orient="horz" pos="10368"/>
        <p:guide pos="13824"/>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Before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Percent val="1"/>
        </c:dLbls>
      </c:pie3DChart>
    </c:plotArea>
    <c:legend>
      <c:legendPos val="r"/>
      <c:layout/>
    </c:legend>
    <c:plotVisOnly val="1"/>
    <c:dispBlanksAs val="zero"/>
  </c:chart>
  <c:txPr>
    <a:bodyPr/>
    <a:lstStyle/>
    <a:p>
      <a:pPr>
        <a:defRPr sz="1800">
          <a:solidFill>
            <a:schemeClr val="tx1"/>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After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Percent val="1"/>
        </c:dLbls>
      </c:pie3DChart>
    </c:plotArea>
    <c:legend>
      <c:legendPos val="r"/>
      <c:layout/>
    </c:legend>
    <c:plotVisOnly val="1"/>
    <c:dispBlanksAs val="zero"/>
  </c:chart>
  <c:txPr>
    <a:bodyPr/>
    <a:lstStyle/>
    <a:p>
      <a:pPr>
        <a:defRPr sz="1800">
          <a:solidFill>
            <a:schemeClr val="tx1"/>
          </a:solidFil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317" indent="0" algn="ctr">
              <a:buNone/>
              <a:defRPr>
                <a:solidFill>
                  <a:schemeClr val="tx1">
                    <a:tint val="75000"/>
                  </a:schemeClr>
                </a:solidFill>
              </a:defRPr>
            </a:lvl2pPr>
            <a:lvl3pPr marL="4388632" indent="0" algn="ctr">
              <a:buNone/>
              <a:defRPr>
                <a:solidFill>
                  <a:schemeClr val="tx1">
                    <a:tint val="75000"/>
                  </a:schemeClr>
                </a:solidFill>
              </a:defRPr>
            </a:lvl3pPr>
            <a:lvl4pPr marL="6582948" indent="0" algn="ctr">
              <a:buNone/>
              <a:defRPr>
                <a:solidFill>
                  <a:schemeClr val="tx1">
                    <a:tint val="75000"/>
                  </a:schemeClr>
                </a:solidFill>
              </a:defRPr>
            </a:lvl4pPr>
            <a:lvl5pPr marL="8777265" indent="0" algn="ctr">
              <a:buNone/>
              <a:defRPr>
                <a:solidFill>
                  <a:schemeClr val="tx1">
                    <a:tint val="75000"/>
                  </a:schemeClr>
                </a:solidFill>
              </a:defRPr>
            </a:lvl5pPr>
            <a:lvl6pPr marL="10971582" indent="0" algn="ctr">
              <a:buNone/>
              <a:defRPr>
                <a:solidFill>
                  <a:schemeClr val="tx1">
                    <a:tint val="75000"/>
                  </a:schemeClr>
                </a:solidFill>
              </a:defRPr>
            </a:lvl6pPr>
            <a:lvl7pPr marL="13165897" indent="0" algn="ctr">
              <a:buNone/>
              <a:defRPr>
                <a:solidFill>
                  <a:schemeClr val="tx1">
                    <a:tint val="75000"/>
                  </a:schemeClr>
                </a:solidFill>
              </a:defRPr>
            </a:lvl7pPr>
            <a:lvl8pPr marL="15360213" indent="0" algn="ctr">
              <a:buNone/>
              <a:defRPr>
                <a:solidFill>
                  <a:schemeClr val="tx1">
                    <a:tint val="75000"/>
                  </a:schemeClr>
                </a:solidFill>
              </a:defRPr>
            </a:lvl8pPr>
            <a:lvl9pPr marL="1755452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72990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400193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8625" y="6324600"/>
            <a:ext cx="5332476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9103" y="6324600"/>
            <a:ext cx="15925800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279459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101973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5"/>
            <a:ext cx="37307520" cy="7200899"/>
          </a:xfrm>
        </p:spPr>
        <p:txBody>
          <a:bodyPr anchor="b"/>
          <a:lstStyle>
            <a:lvl1pPr marL="0" indent="0">
              <a:buNone/>
              <a:defRPr sz="9700">
                <a:solidFill>
                  <a:schemeClr val="tx1">
                    <a:tint val="75000"/>
                  </a:schemeClr>
                </a:solidFill>
              </a:defRPr>
            </a:lvl1pPr>
            <a:lvl2pPr marL="2194317" indent="0">
              <a:buNone/>
              <a:defRPr sz="8700">
                <a:solidFill>
                  <a:schemeClr val="tx1">
                    <a:tint val="75000"/>
                  </a:schemeClr>
                </a:solidFill>
              </a:defRPr>
            </a:lvl2pPr>
            <a:lvl3pPr marL="4388632" indent="0">
              <a:buNone/>
              <a:defRPr sz="7700">
                <a:solidFill>
                  <a:schemeClr val="tx1">
                    <a:tint val="75000"/>
                  </a:schemeClr>
                </a:solidFill>
              </a:defRPr>
            </a:lvl3pPr>
            <a:lvl4pPr marL="6582948" indent="0">
              <a:buNone/>
              <a:defRPr sz="6700">
                <a:solidFill>
                  <a:schemeClr val="tx1">
                    <a:tint val="75000"/>
                  </a:schemeClr>
                </a:solidFill>
              </a:defRPr>
            </a:lvl4pPr>
            <a:lvl5pPr marL="8777265" indent="0">
              <a:buNone/>
              <a:defRPr sz="6700">
                <a:solidFill>
                  <a:schemeClr val="tx1">
                    <a:tint val="75000"/>
                  </a:schemeClr>
                </a:solidFill>
              </a:defRPr>
            </a:lvl5pPr>
            <a:lvl6pPr marL="10971582" indent="0">
              <a:buNone/>
              <a:defRPr sz="6700">
                <a:solidFill>
                  <a:schemeClr val="tx1">
                    <a:tint val="75000"/>
                  </a:schemeClr>
                </a:solidFill>
              </a:defRPr>
            </a:lvl6pPr>
            <a:lvl7pPr marL="13165897" indent="0">
              <a:buNone/>
              <a:defRPr sz="6700">
                <a:solidFill>
                  <a:schemeClr val="tx1">
                    <a:tint val="75000"/>
                  </a:schemeClr>
                </a:solidFill>
              </a:defRPr>
            </a:lvl7pPr>
            <a:lvl8pPr marL="15360213" indent="0">
              <a:buNone/>
              <a:defRPr sz="6700">
                <a:solidFill>
                  <a:schemeClr val="tx1">
                    <a:tint val="75000"/>
                  </a:schemeClr>
                </a:solidFill>
              </a:defRPr>
            </a:lvl8pPr>
            <a:lvl9pPr marL="17554529"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21537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9106" y="36865561"/>
            <a:ext cx="106291377" cy="10427970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872001" y="36865561"/>
            <a:ext cx="106291383" cy="10427970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53283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2"/>
            <a:ext cx="19392903" cy="3070859"/>
          </a:xfrm>
        </p:spPr>
        <p:txBody>
          <a:bodyPr anchor="b"/>
          <a:lstStyle>
            <a:lvl1pPr marL="0" indent="0">
              <a:buNone/>
              <a:defRPr sz="11500" b="1"/>
            </a:lvl1pPr>
            <a:lvl2pPr marL="2194317" indent="0">
              <a:buNone/>
              <a:defRPr sz="9700" b="1"/>
            </a:lvl2pPr>
            <a:lvl3pPr marL="4388632" indent="0">
              <a:buNone/>
              <a:defRPr sz="8700" b="1"/>
            </a:lvl3pPr>
            <a:lvl4pPr marL="6582948" indent="0">
              <a:buNone/>
              <a:defRPr sz="7700" b="1"/>
            </a:lvl4pPr>
            <a:lvl5pPr marL="8777265" indent="0">
              <a:buNone/>
              <a:defRPr sz="7700" b="1"/>
            </a:lvl5pPr>
            <a:lvl6pPr marL="10971582" indent="0">
              <a:buNone/>
              <a:defRPr sz="7700" b="1"/>
            </a:lvl6pPr>
            <a:lvl7pPr marL="13165897" indent="0">
              <a:buNone/>
              <a:defRPr sz="7700" b="1"/>
            </a:lvl7pPr>
            <a:lvl8pPr marL="15360213" indent="0">
              <a:buNone/>
              <a:defRPr sz="7700" b="1"/>
            </a:lvl8pPr>
            <a:lvl9pPr marL="17554529"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3"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2"/>
            <a:ext cx="19400520" cy="3070859"/>
          </a:xfrm>
        </p:spPr>
        <p:txBody>
          <a:bodyPr anchor="b"/>
          <a:lstStyle>
            <a:lvl1pPr marL="0" indent="0">
              <a:buNone/>
              <a:defRPr sz="11500" b="1"/>
            </a:lvl1pPr>
            <a:lvl2pPr marL="2194317" indent="0">
              <a:buNone/>
              <a:defRPr sz="9700" b="1"/>
            </a:lvl2pPr>
            <a:lvl3pPr marL="4388632" indent="0">
              <a:buNone/>
              <a:defRPr sz="8700" b="1"/>
            </a:lvl3pPr>
            <a:lvl4pPr marL="6582948" indent="0">
              <a:buNone/>
              <a:defRPr sz="7700" b="1"/>
            </a:lvl4pPr>
            <a:lvl5pPr marL="8777265" indent="0">
              <a:buNone/>
              <a:defRPr sz="7700" b="1"/>
            </a:lvl5pPr>
            <a:lvl6pPr marL="10971582" indent="0">
              <a:buNone/>
              <a:defRPr sz="7700" b="1"/>
            </a:lvl6pPr>
            <a:lvl7pPr marL="13165897" indent="0">
              <a:buNone/>
              <a:defRPr sz="7700" b="1"/>
            </a:lvl7pPr>
            <a:lvl8pPr marL="15360213" indent="0">
              <a:buNone/>
              <a:defRPr sz="7700" b="1"/>
            </a:lvl8pPr>
            <a:lvl9pPr marL="17554529"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120D5-8C4F-439B-AD76-D278DC378F3A}" type="datetimeFigureOut">
              <a:rPr lang="en-US" smtClean="0"/>
              <a:pPr/>
              <a:t>6/20/2012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9676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120D5-8C4F-439B-AD76-D278DC378F3A}" type="datetimeFigureOut">
              <a:rPr lang="en-US" smtClean="0"/>
              <a:pPr/>
              <a:t>6/20/2012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291761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120D5-8C4F-439B-AD76-D278DC378F3A}" type="datetimeFigureOut">
              <a:rPr lang="en-US" smtClean="0"/>
              <a:pPr/>
              <a:t>6/20/2012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92390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9700" b="1"/>
            </a:lvl1pPr>
          </a:lstStyle>
          <a:p>
            <a:r>
              <a:rPr lang="en-US" smtClean="0"/>
              <a:t>Click to edit Master title style</a:t>
            </a:r>
            <a:endParaRPr lang="en-US"/>
          </a:p>
        </p:txBody>
      </p:sp>
      <p:sp>
        <p:nvSpPr>
          <p:cNvPr id="3" name="Content Placeholder 2"/>
          <p:cNvSpPr>
            <a:spLocks noGrp="1"/>
          </p:cNvSpPr>
          <p:nvPr>
            <p:ph idx="1"/>
          </p:nvPr>
        </p:nvSpPr>
        <p:spPr>
          <a:xfrm>
            <a:off x="17160240" y="1310644"/>
            <a:ext cx="24536400" cy="28094942"/>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6700"/>
            </a:lvl1pPr>
            <a:lvl2pPr marL="2194317" indent="0">
              <a:buNone/>
              <a:defRPr sz="5700"/>
            </a:lvl2pPr>
            <a:lvl3pPr marL="4388632" indent="0">
              <a:buNone/>
              <a:defRPr sz="4800"/>
            </a:lvl3pPr>
            <a:lvl4pPr marL="6582948" indent="0">
              <a:buNone/>
              <a:defRPr sz="4300"/>
            </a:lvl4pPr>
            <a:lvl5pPr marL="8777265" indent="0">
              <a:buNone/>
              <a:defRPr sz="4300"/>
            </a:lvl5pPr>
            <a:lvl6pPr marL="10971582" indent="0">
              <a:buNone/>
              <a:defRPr sz="4300"/>
            </a:lvl6pPr>
            <a:lvl7pPr marL="13165897" indent="0">
              <a:buNone/>
              <a:defRPr sz="4300"/>
            </a:lvl7pPr>
            <a:lvl8pPr marL="15360213" indent="0">
              <a:buNone/>
              <a:defRPr sz="4300"/>
            </a:lvl8pPr>
            <a:lvl9pPr marL="17554529"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18771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97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317" indent="0">
              <a:buNone/>
              <a:defRPr sz="13400"/>
            </a:lvl2pPr>
            <a:lvl3pPr marL="4388632" indent="0">
              <a:buNone/>
              <a:defRPr sz="11500"/>
            </a:lvl3pPr>
            <a:lvl4pPr marL="6582948" indent="0">
              <a:buNone/>
              <a:defRPr sz="9700"/>
            </a:lvl4pPr>
            <a:lvl5pPr marL="8777265" indent="0">
              <a:buNone/>
              <a:defRPr sz="9700"/>
            </a:lvl5pPr>
            <a:lvl6pPr marL="10971582" indent="0">
              <a:buNone/>
              <a:defRPr sz="9700"/>
            </a:lvl6pPr>
            <a:lvl7pPr marL="13165897" indent="0">
              <a:buNone/>
              <a:defRPr sz="9700"/>
            </a:lvl7pPr>
            <a:lvl8pPr marL="15360213" indent="0">
              <a:buNone/>
              <a:defRPr sz="9700"/>
            </a:lvl8pPr>
            <a:lvl9pPr marL="17554529" indent="0">
              <a:buNone/>
              <a:defRPr sz="9700"/>
            </a:lvl9pPr>
          </a:lstStyle>
          <a:p>
            <a:endParaRPr lang="en-US"/>
          </a:p>
        </p:txBody>
      </p:sp>
      <p:sp>
        <p:nvSpPr>
          <p:cNvPr id="4" name="Text Placeholder 3"/>
          <p:cNvSpPr>
            <a:spLocks noGrp="1"/>
          </p:cNvSpPr>
          <p:nvPr>
            <p:ph type="body" sz="half" idx="2"/>
          </p:nvPr>
        </p:nvSpPr>
        <p:spPr>
          <a:xfrm>
            <a:off x="8602983" y="25763222"/>
            <a:ext cx="26334720" cy="3863339"/>
          </a:xfrm>
        </p:spPr>
        <p:txBody>
          <a:bodyPr/>
          <a:lstStyle>
            <a:lvl1pPr marL="0" indent="0">
              <a:buNone/>
              <a:defRPr sz="6700"/>
            </a:lvl1pPr>
            <a:lvl2pPr marL="2194317" indent="0">
              <a:buNone/>
              <a:defRPr sz="5700"/>
            </a:lvl2pPr>
            <a:lvl3pPr marL="4388632" indent="0">
              <a:buNone/>
              <a:defRPr sz="4800"/>
            </a:lvl3pPr>
            <a:lvl4pPr marL="6582948" indent="0">
              <a:buNone/>
              <a:defRPr sz="4300"/>
            </a:lvl4pPr>
            <a:lvl5pPr marL="8777265" indent="0">
              <a:buNone/>
              <a:defRPr sz="4300"/>
            </a:lvl5pPr>
            <a:lvl6pPr marL="10971582" indent="0">
              <a:buNone/>
              <a:defRPr sz="4300"/>
            </a:lvl6pPr>
            <a:lvl7pPr marL="13165897" indent="0">
              <a:buNone/>
              <a:defRPr sz="4300"/>
            </a:lvl7pPr>
            <a:lvl8pPr marL="15360213" indent="0">
              <a:buNone/>
              <a:defRPr sz="4300"/>
            </a:lvl8pPr>
            <a:lvl9pPr marL="17554529"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130693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864" tIns="219432" rIns="438864" bIns="21943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4"/>
            <a:ext cx="39502080" cy="21724622"/>
          </a:xfrm>
          <a:prstGeom prst="rect">
            <a:avLst/>
          </a:prstGeom>
        </p:spPr>
        <p:txBody>
          <a:bodyPr vert="horz" lIns="438864" tIns="219432" rIns="438864" bIns="2194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864" tIns="219432" rIns="438864" bIns="219432" rtlCol="0" anchor="ctr"/>
          <a:lstStyle>
            <a:lvl1pPr algn="l">
              <a:defRPr sz="5700">
                <a:solidFill>
                  <a:schemeClr val="tx1">
                    <a:tint val="75000"/>
                  </a:schemeClr>
                </a:solidFill>
              </a:defRPr>
            </a:lvl1pPr>
          </a:lstStyle>
          <a:p>
            <a:fld id="{E82120D5-8C4F-439B-AD76-D278DC378F3A}" type="datetimeFigureOut">
              <a:rPr lang="en-US" smtClean="0"/>
              <a:pPr/>
              <a:t>6/20/2012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864" tIns="219432" rIns="438864" bIns="219432"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864" tIns="219432" rIns="438864" bIns="219432" rtlCol="0" anchor="ctr"/>
          <a:lstStyle>
            <a:lvl1pPr algn="r">
              <a:defRPr sz="5700">
                <a:solidFill>
                  <a:schemeClr val="tx1">
                    <a:tint val="75000"/>
                  </a:schemeClr>
                </a:solidFill>
              </a:defRPr>
            </a:lvl1p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7511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8632" rtl="0" eaLnBrk="1" latinLnBrk="0" hangingPunct="1">
        <a:spcBef>
          <a:spcPct val="0"/>
        </a:spcBef>
        <a:buNone/>
        <a:defRPr sz="21100" kern="1200">
          <a:solidFill>
            <a:schemeClr val="tx1"/>
          </a:solidFill>
          <a:latin typeface="+mj-lt"/>
          <a:ea typeface="+mj-ea"/>
          <a:cs typeface="+mj-cs"/>
        </a:defRPr>
      </a:lvl1pPr>
    </p:titleStyle>
    <p:bodyStyle>
      <a:lvl1pPr marL="1645736" indent="-1645736" algn="l" defTabSz="4388632"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764" indent="-1371447" algn="l" defTabSz="4388632"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5789" indent="-1097158" algn="l" defTabSz="4388632"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107"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4423"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8739"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3054"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7371"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1688"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8632" rtl="0" eaLnBrk="1" latinLnBrk="0" hangingPunct="1">
        <a:defRPr sz="8700" kern="1200">
          <a:solidFill>
            <a:schemeClr val="tx1"/>
          </a:solidFill>
          <a:latin typeface="+mn-lt"/>
          <a:ea typeface="+mn-ea"/>
          <a:cs typeface="+mn-cs"/>
        </a:defRPr>
      </a:lvl1pPr>
      <a:lvl2pPr marL="2194317" algn="l" defTabSz="4388632" rtl="0" eaLnBrk="1" latinLnBrk="0" hangingPunct="1">
        <a:defRPr sz="8700" kern="1200">
          <a:solidFill>
            <a:schemeClr val="tx1"/>
          </a:solidFill>
          <a:latin typeface="+mn-lt"/>
          <a:ea typeface="+mn-ea"/>
          <a:cs typeface="+mn-cs"/>
        </a:defRPr>
      </a:lvl2pPr>
      <a:lvl3pPr marL="4388632" algn="l" defTabSz="4388632" rtl="0" eaLnBrk="1" latinLnBrk="0" hangingPunct="1">
        <a:defRPr sz="8700" kern="1200">
          <a:solidFill>
            <a:schemeClr val="tx1"/>
          </a:solidFill>
          <a:latin typeface="+mn-lt"/>
          <a:ea typeface="+mn-ea"/>
          <a:cs typeface="+mn-cs"/>
        </a:defRPr>
      </a:lvl3pPr>
      <a:lvl4pPr marL="6582948" algn="l" defTabSz="4388632" rtl="0" eaLnBrk="1" latinLnBrk="0" hangingPunct="1">
        <a:defRPr sz="8700" kern="1200">
          <a:solidFill>
            <a:schemeClr val="tx1"/>
          </a:solidFill>
          <a:latin typeface="+mn-lt"/>
          <a:ea typeface="+mn-ea"/>
          <a:cs typeface="+mn-cs"/>
        </a:defRPr>
      </a:lvl4pPr>
      <a:lvl5pPr marL="8777265" algn="l" defTabSz="4388632" rtl="0" eaLnBrk="1" latinLnBrk="0" hangingPunct="1">
        <a:defRPr sz="8700" kern="1200">
          <a:solidFill>
            <a:schemeClr val="tx1"/>
          </a:solidFill>
          <a:latin typeface="+mn-lt"/>
          <a:ea typeface="+mn-ea"/>
          <a:cs typeface="+mn-cs"/>
        </a:defRPr>
      </a:lvl5pPr>
      <a:lvl6pPr marL="10971582" algn="l" defTabSz="4388632" rtl="0" eaLnBrk="1" latinLnBrk="0" hangingPunct="1">
        <a:defRPr sz="8700" kern="1200">
          <a:solidFill>
            <a:schemeClr val="tx1"/>
          </a:solidFill>
          <a:latin typeface="+mn-lt"/>
          <a:ea typeface="+mn-ea"/>
          <a:cs typeface="+mn-cs"/>
        </a:defRPr>
      </a:lvl6pPr>
      <a:lvl7pPr marL="13165897" algn="l" defTabSz="4388632" rtl="0" eaLnBrk="1" latinLnBrk="0" hangingPunct="1">
        <a:defRPr sz="8700" kern="1200">
          <a:solidFill>
            <a:schemeClr val="tx1"/>
          </a:solidFill>
          <a:latin typeface="+mn-lt"/>
          <a:ea typeface="+mn-ea"/>
          <a:cs typeface="+mn-cs"/>
        </a:defRPr>
      </a:lvl7pPr>
      <a:lvl8pPr marL="15360213" algn="l" defTabSz="4388632" rtl="0" eaLnBrk="1" latinLnBrk="0" hangingPunct="1">
        <a:defRPr sz="8700" kern="1200">
          <a:solidFill>
            <a:schemeClr val="tx1"/>
          </a:solidFill>
          <a:latin typeface="+mn-lt"/>
          <a:ea typeface="+mn-ea"/>
          <a:cs typeface="+mn-cs"/>
        </a:defRPr>
      </a:lvl8pPr>
      <a:lvl9pPr marL="17554529" algn="l" defTabSz="4388632"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4"/>
          <p:cNvSpPr/>
          <p:nvPr/>
        </p:nvSpPr>
        <p:spPr>
          <a:xfrm>
            <a:off x="0" y="-25865"/>
            <a:ext cx="10480997" cy="7854516"/>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4572 w 11791122"/>
              <a:gd name="connsiteY0" fmla="*/ 0 h 11211083"/>
              <a:gd name="connsiteX1" fmla="*/ 11791122 w 11791122"/>
              <a:gd name="connsiteY1" fmla="*/ 6368 h 11211083"/>
              <a:gd name="connsiteX2" fmla="*/ 9525001 w 11791122"/>
              <a:gd name="connsiteY2" fmla="*/ 11211083 h 11211083"/>
              <a:gd name="connsiteX3" fmla="*/ 0 w 11791122"/>
              <a:gd name="connsiteY3" fmla="*/ 11211083 h 11211083"/>
              <a:gd name="connsiteX4" fmla="*/ 4572 w 11791122"/>
              <a:gd name="connsiteY4" fmla="*/ 0 h 112110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11083">
                <a:moveTo>
                  <a:pt x="4572" y="0"/>
                </a:moveTo>
                <a:lnTo>
                  <a:pt x="11791122" y="6368"/>
                </a:lnTo>
                <a:cubicBezTo>
                  <a:pt x="6702288" y="2760612"/>
                  <a:pt x="858079" y="6508769"/>
                  <a:pt x="9525001" y="11211083"/>
                </a:cubicBezTo>
                <a:lnTo>
                  <a:pt x="0" y="11211083"/>
                </a:lnTo>
                <a:lnTo>
                  <a:pt x="4572" y="0"/>
                </a:lnTo>
                <a:close/>
              </a:path>
            </a:pathLst>
          </a:custGeom>
          <a:gradFill flip="none" rotWithShape="1">
            <a:gsLst>
              <a:gs pos="4000">
                <a:srgbClr val="22561E"/>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4"/>
          <p:cNvSpPr/>
          <p:nvPr/>
        </p:nvSpPr>
        <p:spPr>
          <a:xfrm>
            <a:off x="0" y="-21948"/>
            <a:ext cx="8502007" cy="7794348"/>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49000">
                <a:srgbClr val="60C659"/>
              </a:gs>
              <a:gs pos="100000">
                <a:srgbClr val="AADD96"/>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4"/>
          <p:cNvSpPr/>
          <p:nvPr/>
        </p:nvSpPr>
        <p:spPr>
          <a:xfrm>
            <a:off x="0" y="-21948"/>
            <a:ext cx="6098945" cy="7794348"/>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1314" h="11125202">
                <a:moveTo>
                  <a:pt x="0" y="0"/>
                </a:moveTo>
                <a:lnTo>
                  <a:pt x="3720548" y="0"/>
                </a:lnTo>
                <a:cubicBezTo>
                  <a:pt x="937592" y="6054035"/>
                  <a:pt x="3203714" y="8927549"/>
                  <a:pt x="6861314" y="11085446"/>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4"/>
          <p:cNvSpPr/>
          <p:nvPr/>
        </p:nvSpPr>
        <p:spPr>
          <a:xfrm rot="10800000">
            <a:off x="38608000" y="-21948"/>
            <a:ext cx="5240499" cy="4192121"/>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04715">
                <a:moveTo>
                  <a:pt x="0" y="79513"/>
                </a:moveTo>
                <a:lnTo>
                  <a:pt x="11791122" y="0"/>
                </a:lnTo>
                <a:cubicBezTo>
                  <a:pt x="6702288" y="2754244"/>
                  <a:pt x="858079" y="6502401"/>
                  <a:pt x="9525001" y="11204715"/>
                </a:cubicBezTo>
                <a:lnTo>
                  <a:pt x="0" y="11204715"/>
                </a:lnTo>
                <a:lnTo>
                  <a:pt x="0" y="79513"/>
                </a:lnTo>
                <a:close/>
              </a:path>
            </a:pathLst>
          </a:custGeom>
          <a:gradFill flip="none" rotWithShape="1">
            <a:gsLst>
              <a:gs pos="0">
                <a:srgbClr val="60C659">
                  <a:shade val="30000"/>
                  <a:satMod val="115000"/>
                </a:srgbClr>
              </a:gs>
              <a:gs pos="50000">
                <a:srgbClr val="60C659">
                  <a:shade val="67500"/>
                  <a:satMod val="115000"/>
                </a:srgbClr>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4"/>
          <p:cNvSpPr/>
          <p:nvPr/>
        </p:nvSpPr>
        <p:spPr>
          <a:xfrm rot="10800000">
            <a:off x="39640196" y="-21948"/>
            <a:ext cx="4251004" cy="4162372"/>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0">
                <a:srgbClr val="60C659"/>
              </a:gs>
              <a:gs pos="100000">
                <a:srgbClr val="AADD9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4"/>
          <p:cNvSpPr/>
          <p:nvPr/>
        </p:nvSpPr>
        <p:spPr>
          <a:xfrm rot="10800000">
            <a:off x="40849855" y="-21948"/>
            <a:ext cx="3041345" cy="4162372"/>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43026"/>
              <a:gd name="connsiteY0" fmla="*/ 0 h 11125202"/>
              <a:gd name="connsiteX1" fmla="*/ 3720548 w 6843026"/>
              <a:gd name="connsiteY1" fmla="*/ 0 h 11125202"/>
              <a:gd name="connsiteX2" fmla="*/ 6843026 w 6843026"/>
              <a:gd name="connsiteY2" fmla="*/ 11118034 h 11125202"/>
              <a:gd name="connsiteX3" fmla="*/ 0 w 6843026"/>
              <a:gd name="connsiteY3" fmla="*/ 11125202 h 11125202"/>
              <a:gd name="connsiteX4" fmla="*/ 0 w 6843026"/>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3026" h="11125202">
                <a:moveTo>
                  <a:pt x="0" y="0"/>
                </a:moveTo>
                <a:lnTo>
                  <a:pt x="3720548" y="0"/>
                </a:lnTo>
                <a:cubicBezTo>
                  <a:pt x="937592" y="6054035"/>
                  <a:pt x="3185426" y="8960137"/>
                  <a:pt x="6843026" y="11118034"/>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8"/>
          <p:cNvSpPr/>
          <p:nvPr/>
        </p:nvSpPr>
        <p:spPr>
          <a:xfrm>
            <a:off x="0" y="0"/>
            <a:ext cx="43891200" cy="32918400"/>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77600" h="32918400">
                <a:moveTo>
                  <a:pt x="0" y="7354957"/>
                </a:moveTo>
                <a:cubicBezTo>
                  <a:pt x="397565" y="927653"/>
                  <a:pt x="47747583" y="8176591"/>
                  <a:pt x="49377600" y="0"/>
                </a:cubicBezTo>
                <a:lnTo>
                  <a:pt x="49377600" y="32918400"/>
                </a:lnTo>
                <a:lnTo>
                  <a:pt x="0" y="32918400"/>
                </a:lnTo>
                <a:lnTo>
                  <a:pt x="0" y="7354957"/>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8"/>
          <p:cNvSpPr/>
          <p:nvPr/>
        </p:nvSpPr>
        <p:spPr>
          <a:xfrm rot="60000">
            <a:off x="533810" y="375363"/>
            <a:ext cx="43078400" cy="7215653"/>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7801238 h 32918400"/>
              <a:gd name="connsiteX4" fmla="*/ 0 w 49377600"/>
              <a:gd name="connsiteY4" fmla="*/ 7354957 h 32918400"/>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377600"/>
              <a:gd name="connsiteY0" fmla="*/ 7254165 h 7256966"/>
              <a:gd name="connsiteX1" fmla="*/ 49330270 w 49377600"/>
              <a:gd name="connsiteY1" fmla="*/ 119988 h 7256966"/>
              <a:gd name="connsiteX2" fmla="*/ 49377600 w 49377600"/>
              <a:gd name="connsiteY2" fmla="*/ 0 h 7256966"/>
              <a:gd name="connsiteX3" fmla="*/ 0 w 49377600"/>
              <a:gd name="connsiteY3" fmla="*/ 7256966 h 7256966"/>
              <a:gd name="connsiteX4" fmla="*/ 39757 w 49377600"/>
              <a:gd name="connsiteY4" fmla="*/ 7254165 h 7256966"/>
              <a:gd name="connsiteX0" fmla="*/ 39757 w 49413886"/>
              <a:gd name="connsiteY0" fmla="*/ 7305680 h 7308481"/>
              <a:gd name="connsiteX1" fmla="*/ 49330270 w 49413886"/>
              <a:gd name="connsiteY1" fmla="*/ 171503 h 7308481"/>
              <a:gd name="connsiteX2" fmla="*/ 49413886 w 49413886"/>
              <a:gd name="connsiteY2" fmla="*/ 0 h 7308481"/>
              <a:gd name="connsiteX3" fmla="*/ 0 w 49413886"/>
              <a:gd name="connsiteY3" fmla="*/ 7308481 h 7308481"/>
              <a:gd name="connsiteX4" fmla="*/ 39757 w 49413886"/>
              <a:gd name="connsiteY4" fmla="*/ 7305680 h 7308481"/>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3886" h="7317282">
                <a:moveTo>
                  <a:pt x="39757" y="7314481"/>
                </a:moveTo>
                <a:cubicBezTo>
                  <a:pt x="437322" y="887177"/>
                  <a:pt x="47919933" y="6736582"/>
                  <a:pt x="49410101" y="0"/>
                </a:cubicBezTo>
                <a:lnTo>
                  <a:pt x="49413886" y="8801"/>
                </a:lnTo>
                <a:cubicBezTo>
                  <a:pt x="48592252" y="7091060"/>
                  <a:pt x="2570921" y="1686416"/>
                  <a:pt x="0" y="7317282"/>
                </a:cubicBezTo>
                <a:lnTo>
                  <a:pt x="39757" y="73144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6" name="Picture 11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402937" y="-3429000"/>
            <a:ext cx="5372383" cy="3376451"/>
          </a:xfrm>
          <a:prstGeom prst="rect">
            <a:avLst/>
          </a:prstGeom>
        </p:spPr>
      </p:pic>
      <p:grpSp>
        <p:nvGrpSpPr>
          <p:cNvPr id="152" name="Group 151"/>
          <p:cNvGrpSpPr/>
          <p:nvPr/>
        </p:nvGrpSpPr>
        <p:grpSpPr>
          <a:xfrm>
            <a:off x="33595733" y="29337000"/>
            <a:ext cx="9211734" cy="2675060"/>
            <a:chOff x="33595733" y="29337000"/>
            <a:chExt cx="9211734" cy="2675060"/>
          </a:xfrm>
        </p:grpSpPr>
        <p:sp>
          <p:nvSpPr>
            <p:cNvPr id="117" name="Rectangle 116"/>
            <p:cNvSpPr/>
            <p:nvPr/>
          </p:nvSpPr>
          <p:spPr>
            <a:xfrm>
              <a:off x="33595733" y="29337000"/>
              <a:ext cx="9211733" cy="2573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8" name="Picture 11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3825975" y="29337000"/>
              <a:ext cx="8981492" cy="2675060"/>
            </a:xfrm>
            <a:prstGeom prst="rect">
              <a:avLst/>
            </a:prstGeom>
          </p:spPr>
        </p:pic>
      </p:grpSp>
      <p:sp>
        <p:nvSpPr>
          <p:cNvPr id="119" name="TextBox 118"/>
          <p:cNvSpPr txBox="1"/>
          <p:nvPr/>
        </p:nvSpPr>
        <p:spPr>
          <a:xfrm>
            <a:off x="1151467" y="7523500"/>
            <a:ext cx="9518227" cy="8402300"/>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pPr lvl="0"/>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20" name="TextBox 119"/>
          <p:cNvSpPr txBox="1"/>
          <p:nvPr/>
        </p:nvSpPr>
        <p:spPr>
          <a:xfrm>
            <a:off x="1155032" y="22555200"/>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Step 1</a:t>
            </a:r>
            <a:endParaRPr lang="en-US" sz="3600" dirty="0">
              <a:solidFill>
                <a:srgbClr val="DEF2D6"/>
              </a:solidFill>
              <a:latin typeface="+mj-lt"/>
              <a:cs typeface="Times New Roman" pitchFamily="18" charset="0"/>
            </a:endParaRPr>
          </a:p>
        </p:txBody>
      </p:sp>
      <p:sp>
        <p:nvSpPr>
          <p:cNvPr id="121" name="TextBox 120"/>
          <p:cNvSpPr txBox="1"/>
          <p:nvPr/>
        </p:nvSpPr>
        <p:spPr>
          <a:xfrm>
            <a:off x="1151467" y="23184432"/>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3600" dirty="0">
              <a:solidFill>
                <a:schemeClr val="bg1"/>
              </a:solidFill>
              <a:latin typeface="+mj-lt"/>
              <a:cs typeface="Times New Roman" pitchFamily="18" charset="0"/>
            </a:endParaRPr>
          </a:p>
        </p:txBody>
      </p:sp>
      <p:sp>
        <p:nvSpPr>
          <p:cNvPr id="122" name="TextBox 121"/>
          <p:cNvSpPr txBox="1"/>
          <p:nvPr/>
        </p:nvSpPr>
        <p:spPr>
          <a:xfrm>
            <a:off x="1151467" y="16995159"/>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sp>
        <p:nvSpPr>
          <p:cNvPr id="123" name="TextBox 122"/>
          <p:cNvSpPr txBox="1"/>
          <p:nvPr/>
        </p:nvSpPr>
        <p:spPr>
          <a:xfrm>
            <a:off x="11596508" y="7241780"/>
            <a:ext cx="9518227" cy="5139869"/>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24" name="TextBox 123"/>
          <p:cNvSpPr txBox="1"/>
          <p:nvPr/>
        </p:nvSpPr>
        <p:spPr>
          <a:xfrm>
            <a:off x="11596508" y="11866225"/>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125" name="Rounded Rectangle 124"/>
          <p:cNvSpPr/>
          <p:nvPr/>
        </p:nvSpPr>
        <p:spPr>
          <a:xfrm>
            <a:off x="22013333" y="8715652"/>
            <a:ext cx="10092267" cy="7114593"/>
          </a:xfrm>
          <a:prstGeom prst="roundRect">
            <a:avLst>
              <a:gd name="adj" fmla="val 8296"/>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11582400" y="24109428"/>
            <a:ext cx="9518227" cy="3416320"/>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a:t>
            </a:r>
            <a:endParaRPr lang="en-US" sz="4000" dirty="0">
              <a:solidFill>
                <a:schemeClr val="bg1"/>
              </a:solidFill>
              <a:latin typeface="+mj-lt"/>
              <a:cs typeface="Times New Roman" pitchFamily="18" charset="0"/>
            </a:endParaRPr>
          </a:p>
        </p:txBody>
      </p:sp>
      <p:graphicFrame>
        <p:nvGraphicFramePr>
          <p:cNvPr id="127" name="Chart 126"/>
          <p:cNvGraphicFramePr/>
          <p:nvPr>
            <p:extLst>
              <p:ext uri="{D42A27DB-BD31-4B8C-83A1-F6EECF244321}">
                <p14:modId xmlns="" xmlns:p14="http://schemas.microsoft.com/office/powerpoint/2010/main" val="2468238437"/>
              </p:ext>
            </p:extLst>
          </p:nvPr>
        </p:nvGraphicFramePr>
        <p:xfrm>
          <a:off x="21945600" y="8755601"/>
          <a:ext cx="6091327" cy="3944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8" name="Chart 127"/>
          <p:cNvGraphicFramePr/>
          <p:nvPr>
            <p:extLst>
              <p:ext uri="{D42A27DB-BD31-4B8C-83A1-F6EECF244321}">
                <p14:modId xmlns="" xmlns:p14="http://schemas.microsoft.com/office/powerpoint/2010/main" val="3423577060"/>
              </p:ext>
            </p:extLst>
          </p:nvPr>
        </p:nvGraphicFramePr>
        <p:xfrm>
          <a:off x="25423301" y="11960737"/>
          <a:ext cx="6639697" cy="3944100"/>
        </p:xfrm>
        <a:graphic>
          <a:graphicData uri="http://schemas.openxmlformats.org/drawingml/2006/chart">
            <c:chart xmlns:c="http://schemas.openxmlformats.org/drawingml/2006/chart" xmlns:r="http://schemas.openxmlformats.org/officeDocument/2006/relationships" r:id="rId5"/>
          </a:graphicData>
        </a:graphic>
      </p:graphicFrame>
      <p:sp>
        <p:nvSpPr>
          <p:cNvPr id="129" name="TextBox 128"/>
          <p:cNvSpPr txBox="1"/>
          <p:nvPr/>
        </p:nvSpPr>
        <p:spPr>
          <a:xfrm>
            <a:off x="22241489" y="7241780"/>
            <a:ext cx="9518227" cy="1200329"/>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a:t>
            </a:r>
            <a:endParaRPr lang="en-US" sz="4000" dirty="0">
              <a:solidFill>
                <a:schemeClr val="bg1"/>
              </a:solidFill>
              <a:latin typeface="+mj-lt"/>
              <a:cs typeface="Times New Roman" pitchFamily="18" charset="0"/>
            </a:endParaRPr>
          </a:p>
        </p:txBody>
      </p:sp>
      <p:sp>
        <p:nvSpPr>
          <p:cNvPr id="130" name="TextBox 129"/>
          <p:cNvSpPr txBox="1"/>
          <p:nvPr/>
        </p:nvSpPr>
        <p:spPr>
          <a:xfrm>
            <a:off x="22241488" y="16215457"/>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131" name="TextBox 130"/>
          <p:cNvSpPr txBox="1"/>
          <p:nvPr/>
        </p:nvSpPr>
        <p:spPr>
          <a:xfrm>
            <a:off x="22216533" y="20755822"/>
            <a:ext cx="9518227" cy="5139869"/>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32" name="TextBox 131"/>
          <p:cNvSpPr txBox="1"/>
          <p:nvPr/>
        </p:nvSpPr>
        <p:spPr>
          <a:xfrm>
            <a:off x="22216533" y="25407878"/>
            <a:ext cx="9518227" cy="2862322"/>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a:t>
            </a:r>
            <a:endParaRPr lang="en-US" sz="4000" dirty="0">
              <a:solidFill>
                <a:schemeClr val="bg1"/>
              </a:solidFill>
              <a:latin typeface="+mj-lt"/>
              <a:cs typeface="Times New Roman" pitchFamily="18" charset="0"/>
            </a:endParaRPr>
          </a:p>
        </p:txBody>
      </p:sp>
      <p:sp>
        <p:nvSpPr>
          <p:cNvPr id="133" name="TextBox 132"/>
          <p:cNvSpPr txBox="1"/>
          <p:nvPr/>
        </p:nvSpPr>
        <p:spPr>
          <a:xfrm>
            <a:off x="33189333" y="7157785"/>
            <a:ext cx="9518227" cy="8402300"/>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pPr lvl="0"/>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34" name="TextBox 133"/>
          <p:cNvSpPr txBox="1"/>
          <p:nvPr/>
        </p:nvSpPr>
        <p:spPr>
          <a:xfrm>
            <a:off x="33189333" y="15827652"/>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sp>
        <p:nvSpPr>
          <p:cNvPr id="135" name="TextBox 134"/>
          <p:cNvSpPr txBox="1"/>
          <p:nvPr/>
        </p:nvSpPr>
        <p:spPr>
          <a:xfrm>
            <a:off x="33189333" y="21583048"/>
            <a:ext cx="9518227" cy="3108543"/>
          </a:xfrm>
          <a:prstGeom prst="rect">
            <a:avLst/>
          </a:prstGeom>
          <a:noFill/>
        </p:spPr>
        <p:txBody>
          <a:bodyPr wrap="square" rtlCol="0">
            <a:spAutoFit/>
          </a:bodyPr>
          <a:lstStyle/>
          <a:p>
            <a:pPr lvl="0"/>
            <a:r>
              <a:rPr lang="en-US" sz="28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solidFill>
                <a:schemeClr val="bg1"/>
              </a:solidFill>
              <a:latin typeface="+mj-lt"/>
              <a:cs typeface="Times New Roman" pitchFamily="18" charset="0"/>
            </a:endParaRPr>
          </a:p>
        </p:txBody>
      </p:sp>
      <p:sp>
        <p:nvSpPr>
          <p:cNvPr id="136" name="TextBox 135"/>
          <p:cNvSpPr txBox="1"/>
          <p:nvPr/>
        </p:nvSpPr>
        <p:spPr>
          <a:xfrm>
            <a:off x="11626788" y="18577123"/>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Participants</a:t>
            </a:r>
            <a:endParaRPr lang="en-US" sz="3600" b="1" dirty="0">
              <a:solidFill>
                <a:srgbClr val="DEF2D6"/>
              </a:solidFill>
              <a:latin typeface="+mj-lt"/>
              <a:cs typeface="Times New Roman" pitchFamily="18" charset="0"/>
            </a:endParaRPr>
          </a:p>
        </p:txBody>
      </p:sp>
      <p:sp>
        <p:nvSpPr>
          <p:cNvPr id="137" name="TextBox 136"/>
          <p:cNvSpPr txBox="1"/>
          <p:nvPr/>
        </p:nvSpPr>
        <p:spPr>
          <a:xfrm>
            <a:off x="33180097" y="15112092"/>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Limitations</a:t>
            </a:r>
            <a:endParaRPr lang="en-US" sz="3600" b="1" dirty="0">
              <a:solidFill>
                <a:srgbClr val="DEF2D6"/>
              </a:solidFill>
              <a:latin typeface="+mj-lt"/>
              <a:cs typeface="Times New Roman" pitchFamily="18" charset="0"/>
            </a:endParaRPr>
          </a:p>
        </p:txBody>
      </p:sp>
      <p:sp>
        <p:nvSpPr>
          <p:cNvPr id="138" name="TextBox 137"/>
          <p:cNvSpPr txBox="1"/>
          <p:nvPr/>
        </p:nvSpPr>
        <p:spPr>
          <a:xfrm>
            <a:off x="33180097" y="20953816"/>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References</a:t>
            </a:r>
            <a:endParaRPr lang="en-US" sz="3600" b="1" dirty="0">
              <a:solidFill>
                <a:srgbClr val="DEF2D6"/>
              </a:solidFill>
              <a:latin typeface="+mj-lt"/>
              <a:cs typeface="Times New Roman" pitchFamily="18" charset="0"/>
            </a:endParaRPr>
          </a:p>
        </p:txBody>
      </p:sp>
      <p:sp>
        <p:nvSpPr>
          <p:cNvPr id="139" name="TextBox 138"/>
          <p:cNvSpPr txBox="1"/>
          <p:nvPr/>
        </p:nvSpPr>
        <p:spPr>
          <a:xfrm>
            <a:off x="1151467" y="6620688"/>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Abstract</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0" name="TextBox 139"/>
          <p:cNvSpPr txBox="1"/>
          <p:nvPr/>
        </p:nvSpPr>
        <p:spPr>
          <a:xfrm>
            <a:off x="1151467" y="16166321"/>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Introduction</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1" name="TextBox 140"/>
          <p:cNvSpPr txBox="1"/>
          <p:nvPr/>
        </p:nvSpPr>
        <p:spPr>
          <a:xfrm>
            <a:off x="11641048" y="6254973"/>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Methods</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2" name="TextBox 141"/>
          <p:cNvSpPr txBox="1"/>
          <p:nvPr/>
        </p:nvSpPr>
        <p:spPr>
          <a:xfrm>
            <a:off x="22266444" y="6254973"/>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Results</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3" name="TextBox 142"/>
          <p:cNvSpPr txBox="1"/>
          <p:nvPr/>
        </p:nvSpPr>
        <p:spPr>
          <a:xfrm>
            <a:off x="33189333" y="6254973"/>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Conclusion</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4" name="TextBox 143"/>
          <p:cNvSpPr txBox="1"/>
          <p:nvPr/>
        </p:nvSpPr>
        <p:spPr>
          <a:xfrm>
            <a:off x="10634133" y="290523"/>
            <a:ext cx="22622933" cy="1569660"/>
          </a:xfrm>
          <a:prstGeom prst="rect">
            <a:avLst/>
          </a:prstGeom>
          <a:noFill/>
        </p:spPr>
        <p:txBody>
          <a:bodyPr wrap="square" rtlCol="0">
            <a:spAutoFit/>
          </a:bodyPr>
          <a:lstStyle/>
          <a:p>
            <a:pPr algn="ctr"/>
            <a:r>
              <a:rPr lang="en-US" sz="9600" dirty="0" smtClean="0">
                <a:effectLst>
                  <a:outerShdw blurRad="38100" dist="38100" dir="2700000" algn="tl">
                    <a:srgbClr val="000000">
                      <a:alpha val="43137"/>
                    </a:srgbClr>
                  </a:outerShdw>
                </a:effectLst>
              </a:rPr>
              <a:t>Your Poster Title Goes Here</a:t>
            </a:r>
            <a:endParaRPr lang="en-US" sz="9600" dirty="0">
              <a:effectLst>
                <a:outerShdw blurRad="38100" dist="38100" dir="2700000" algn="tl">
                  <a:srgbClr val="000000">
                    <a:alpha val="43137"/>
                  </a:srgbClr>
                </a:outerShdw>
              </a:effectLst>
            </a:endParaRPr>
          </a:p>
        </p:txBody>
      </p:sp>
      <p:sp>
        <p:nvSpPr>
          <p:cNvPr id="145" name="TextBox 144"/>
          <p:cNvSpPr txBox="1"/>
          <p:nvPr/>
        </p:nvSpPr>
        <p:spPr>
          <a:xfrm>
            <a:off x="10634133" y="1830028"/>
            <a:ext cx="22622933" cy="923330"/>
          </a:xfrm>
          <a:prstGeom prst="rect">
            <a:avLst/>
          </a:prstGeom>
          <a:noFill/>
        </p:spPr>
        <p:txBody>
          <a:bodyPr wrap="square" rtlCol="0">
            <a:spAutoFit/>
          </a:bodyPr>
          <a:lstStyle/>
          <a:p>
            <a:pPr algn="ctr"/>
            <a:r>
              <a:rPr lang="en-US" sz="5400" dirty="0" smtClean="0"/>
              <a:t>Author Names Go Here</a:t>
            </a:r>
            <a:endParaRPr lang="en-US" sz="5400" dirty="0"/>
          </a:p>
        </p:txBody>
      </p:sp>
      <p:sp>
        <p:nvSpPr>
          <p:cNvPr id="146" name="TextBox 145"/>
          <p:cNvSpPr txBox="1"/>
          <p:nvPr/>
        </p:nvSpPr>
        <p:spPr>
          <a:xfrm>
            <a:off x="10634133" y="2529640"/>
            <a:ext cx="22622933" cy="923330"/>
          </a:xfrm>
          <a:prstGeom prst="rect">
            <a:avLst/>
          </a:prstGeom>
          <a:noFill/>
        </p:spPr>
        <p:txBody>
          <a:bodyPr wrap="square" rtlCol="0">
            <a:spAutoFit/>
          </a:bodyPr>
          <a:lstStyle/>
          <a:p>
            <a:pPr algn="ctr"/>
            <a:r>
              <a:rPr lang="en-US" sz="5400" dirty="0" smtClean="0"/>
              <a:t>Roosevelt University College of Pharmacy</a:t>
            </a:r>
            <a:endParaRPr lang="en-US" sz="5400" dirty="0"/>
          </a:p>
        </p:txBody>
      </p:sp>
      <p:sp>
        <p:nvSpPr>
          <p:cNvPr id="147" name="Rounded Rectangle 146"/>
          <p:cNvSpPr/>
          <p:nvPr/>
        </p:nvSpPr>
        <p:spPr>
          <a:xfrm>
            <a:off x="880533" y="6507500"/>
            <a:ext cx="10092267" cy="9171733"/>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ounded Rectangle 147"/>
          <p:cNvSpPr/>
          <p:nvPr/>
        </p:nvSpPr>
        <p:spPr>
          <a:xfrm>
            <a:off x="32902313" y="6141784"/>
            <a:ext cx="10092267" cy="22509416"/>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Picture 14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1444" y="-2700927"/>
            <a:ext cx="8981492" cy="2675060"/>
          </a:xfrm>
          <a:prstGeom prst="rect">
            <a:avLst/>
          </a:prstGeom>
        </p:spPr>
      </p:pic>
      <p:graphicFrame>
        <p:nvGraphicFramePr>
          <p:cNvPr id="150" name="Table 149"/>
          <p:cNvGraphicFramePr>
            <a:graphicFrameLocks noGrp="1" noChangeAspect="1"/>
          </p:cNvGraphicFramePr>
          <p:nvPr>
            <p:extLst>
              <p:ext uri="{D42A27DB-BD31-4B8C-83A1-F6EECF244321}">
                <p14:modId xmlns="" xmlns:p14="http://schemas.microsoft.com/office/powerpoint/2010/main" val="4606506"/>
              </p:ext>
            </p:extLst>
          </p:nvPr>
        </p:nvGraphicFramePr>
        <p:xfrm>
          <a:off x="11658600" y="19735800"/>
          <a:ext cx="9143999" cy="3827634"/>
        </p:xfrm>
        <a:graphic>
          <a:graphicData uri="http://schemas.openxmlformats.org/drawingml/2006/table">
            <a:tbl>
              <a:tblPr firstRow="1" bandRow="1">
                <a:tableStyleId>{5C22544A-7EE6-4342-B048-85BDC9FD1C3A}</a:tableStyleId>
              </a:tblPr>
              <a:tblGrid>
                <a:gridCol w="3495680"/>
                <a:gridCol w="1979551"/>
                <a:gridCol w="1742004"/>
                <a:gridCol w="1926764"/>
              </a:tblGrid>
              <a:tr h="862059">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241457">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862059">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862059">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sp>
        <p:nvSpPr>
          <p:cNvPr id="153" name="TextBox 152"/>
          <p:cNvSpPr txBox="1"/>
          <p:nvPr/>
        </p:nvSpPr>
        <p:spPr>
          <a:xfrm>
            <a:off x="11596508" y="27584400"/>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154" name="TextBox 153"/>
          <p:cNvSpPr txBox="1"/>
          <p:nvPr/>
        </p:nvSpPr>
        <p:spPr>
          <a:xfrm>
            <a:off x="22216533" y="28270200"/>
            <a:ext cx="9518227" cy="2862322"/>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a:t>
            </a:r>
            <a:endParaRPr lang="en-US" sz="4000" dirty="0">
              <a:solidFill>
                <a:schemeClr val="bg1"/>
              </a:solidFill>
              <a:latin typeface="+mj-lt"/>
              <a:cs typeface="Times New Roman" pitchFamily="18" charset="0"/>
            </a:endParaRPr>
          </a:p>
        </p:txBody>
      </p:sp>
      <p:sp>
        <p:nvSpPr>
          <p:cNvPr id="155" name="TextBox 154"/>
          <p:cNvSpPr txBox="1"/>
          <p:nvPr/>
        </p:nvSpPr>
        <p:spPr>
          <a:xfrm>
            <a:off x="1151467" y="27407534"/>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sp>
        <p:nvSpPr>
          <p:cNvPr id="49"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a:t>
            </a:r>
            <a:r>
              <a:rPr lang="en-US" altLang="ja-JP" sz="4600" b="1" dirty="0">
                <a:solidFill>
                  <a:srgbClr val="E6E6E6"/>
                </a:solidFill>
                <a:ea typeface="MS PGothic" pitchFamily="34" charset="-128"/>
              </a:rPr>
              <a:t>42”x 56”, 31.5”x 42”, and 27”x 36”.</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500" dirty="0">
                <a:solidFill>
                  <a:srgbClr val="E6E6E6"/>
                </a:solidFill>
                <a:ea typeface="MS PGothic" pitchFamily="34" charset="-128"/>
              </a:rPr>
              <a:t>©2010 </a:t>
            </a:r>
            <a:r>
              <a:rPr lang="en-US" altLang="ja-JP" sz="3500" dirty="0" err="1">
                <a:solidFill>
                  <a:srgbClr val="E6E6E6"/>
                </a:solidFill>
                <a:ea typeface="MS PGothic" pitchFamily="34" charset="-128"/>
              </a:rPr>
              <a:t>Graphicsland</a:t>
            </a:r>
            <a:endParaRPr lang="en-US" sz="3500" dirty="0">
              <a:solidFill>
                <a:srgbClr val="E6E6E6"/>
              </a:solidFill>
              <a:ea typeface="MS PGothic" pitchFamily="34" charset="-128"/>
            </a:endParaRPr>
          </a:p>
        </p:txBody>
      </p:sp>
    </p:spTree>
    <p:extLst>
      <p:ext uri="{BB962C8B-B14F-4D97-AF65-F5344CB8AC3E}">
        <p14:creationId xmlns="" xmlns:p14="http://schemas.microsoft.com/office/powerpoint/2010/main" val="1862397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TotalTime>
  <Words>1256</Words>
  <Application>Microsoft Office PowerPoint</Application>
  <PresentationFormat>Custom</PresentationFormat>
  <Paragraphs>69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whatever</cp:lastModifiedBy>
  <cp:revision>12</cp:revision>
  <dcterms:created xsi:type="dcterms:W3CDTF">2012-06-06T14:41:08Z</dcterms:created>
  <dcterms:modified xsi:type="dcterms:W3CDTF">2012-06-20T20:44:48Z</dcterms:modified>
</cp:coreProperties>
</file>