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Default Extension="xlsx" ContentType="application/vnd.openxmlformats-officedocument.spreadsheetml.sheet"/>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43891200" cy="21945600"/>
  <p:notesSz cx="6858000" cy="9144000"/>
  <p:defaultTextStyle>
    <a:defPPr>
      <a:defRPr lang="en-US"/>
    </a:defPPr>
    <a:lvl1pPr marL="0" algn="l" defTabSz="3762024" rtl="0" eaLnBrk="1" latinLnBrk="0" hangingPunct="1">
      <a:defRPr sz="7400" kern="1200">
        <a:solidFill>
          <a:schemeClr val="tx1"/>
        </a:solidFill>
        <a:latin typeface="+mn-lt"/>
        <a:ea typeface="+mn-ea"/>
        <a:cs typeface="+mn-cs"/>
      </a:defRPr>
    </a:lvl1pPr>
    <a:lvl2pPr marL="1881012" algn="l" defTabSz="3762024" rtl="0" eaLnBrk="1" latinLnBrk="0" hangingPunct="1">
      <a:defRPr sz="7400" kern="1200">
        <a:solidFill>
          <a:schemeClr val="tx1"/>
        </a:solidFill>
        <a:latin typeface="+mn-lt"/>
        <a:ea typeface="+mn-ea"/>
        <a:cs typeface="+mn-cs"/>
      </a:defRPr>
    </a:lvl2pPr>
    <a:lvl3pPr marL="3762024" algn="l" defTabSz="3762024" rtl="0" eaLnBrk="1" latinLnBrk="0" hangingPunct="1">
      <a:defRPr sz="7400" kern="1200">
        <a:solidFill>
          <a:schemeClr val="tx1"/>
        </a:solidFill>
        <a:latin typeface="+mn-lt"/>
        <a:ea typeface="+mn-ea"/>
        <a:cs typeface="+mn-cs"/>
      </a:defRPr>
    </a:lvl3pPr>
    <a:lvl4pPr marL="5643037" algn="l" defTabSz="3762024" rtl="0" eaLnBrk="1" latinLnBrk="0" hangingPunct="1">
      <a:defRPr sz="7400" kern="1200">
        <a:solidFill>
          <a:schemeClr val="tx1"/>
        </a:solidFill>
        <a:latin typeface="+mn-lt"/>
        <a:ea typeface="+mn-ea"/>
        <a:cs typeface="+mn-cs"/>
      </a:defRPr>
    </a:lvl4pPr>
    <a:lvl5pPr marL="7524049" algn="l" defTabSz="3762024" rtl="0" eaLnBrk="1" latinLnBrk="0" hangingPunct="1">
      <a:defRPr sz="7400" kern="1200">
        <a:solidFill>
          <a:schemeClr val="tx1"/>
        </a:solidFill>
        <a:latin typeface="+mn-lt"/>
        <a:ea typeface="+mn-ea"/>
        <a:cs typeface="+mn-cs"/>
      </a:defRPr>
    </a:lvl5pPr>
    <a:lvl6pPr marL="9405061" algn="l" defTabSz="3762024" rtl="0" eaLnBrk="1" latinLnBrk="0" hangingPunct="1">
      <a:defRPr sz="7400" kern="1200">
        <a:solidFill>
          <a:schemeClr val="tx1"/>
        </a:solidFill>
        <a:latin typeface="+mn-lt"/>
        <a:ea typeface="+mn-ea"/>
        <a:cs typeface="+mn-cs"/>
      </a:defRPr>
    </a:lvl6pPr>
    <a:lvl7pPr marL="11286073" algn="l" defTabSz="3762024" rtl="0" eaLnBrk="1" latinLnBrk="0" hangingPunct="1">
      <a:defRPr sz="7400" kern="1200">
        <a:solidFill>
          <a:schemeClr val="tx1"/>
        </a:solidFill>
        <a:latin typeface="+mn-lt"/>
        <a:ea typeface="+mn-ea"/>
        <a:cs typeface="+mn-cs"/>
      </a:defRPr>
    </a:lvl7pPr>
    <a:lvl8pPr marL="13167086" algn="l" defTabSz="3762024" rtl="0" eaLnBrk="1" latinLnBrk="0" hangingPunct="1">
      <a:defRPr sz="7400" kern="1200">
        <a:solidFill>
          <a:schemeClr val="tx1"/>
        </a:solidFill>
        <a:latin typeface="+mn-lt"/>
        <a:ea typeface="+mn-ea"/>
        <a:cs typeface="+mn-cs"/>
      </a:defRPr>
    </a:lvl8pPr>
    <a:lvl9pPr marL="15048098" algn="l" defTabSz="3762024" rtl="0" eaLnBrk="1" latinLnBrk="0" hangingPunct="1">
      <a:defRPr sz="7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C659"/>
    <a:srgbClr val="AADD96"/>
    <a:srgbClr val="008751"/>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0" d="100"/>
          <a:sy n="30" d="100"/>
        </p:scale>
        <p:origin x="-618" y="-720"/>
      </p:cViewPr>
      <p:guideLst>
        <p:guide orient="horz" pos="6912"/>
        <p:guide pos="13824"/>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solidFill>
                  <a:schemeClr val="bg1"/>
                </a:solidFill>
              </a:defRPr>
            </a:pPr>
            <a:r>
              <a:rPr lang="en-US" dirty="0" smtClean="0">
                <a:solidFill>
                  <a:schemeClr val="bg1"/>
                </a:solidFill>
              </a:rPr>
              <a:t>Participants</a:t>
            </a:r>
            <a:r>
              <a:rPr lang="en-US" baseline="0" dirty="0" smtClean="0">
                <a:solidFill>
                  <a:schemeClr val="bg1"/>
                </a:solidFill>
              </a:rPr>
              <a:t> Answered “Yes”</a:t>
            </a:r>
          </a:p>
          <a:p>
            <a:pPr>
              <a:defRPr>
                <a:solidFill>
                  <a:schemeClr val="bg1"/>
                </a:solidFill>
              </a:defRPr>
            </a:pPr>
            <a:r>
              <a:rPr lang="en-US" baseline="0" dirty="0" smtClean="0">
                <a:solidFill>
                  <a:schemeClr val="bg1"/>
                </a:solidFill>
              </a:rPr>
              <a:t>Before Study</a:t>
            </a:r>
            <a:endParaRPr lang="en-US" dirty="0">
              <a:solidFill>
                <a:schemeClr val="bg1"/>
              </a:solidFill>
            </a:endParaRPr>
          </a:p>
        </c:rich>
      </c:tx>
      <c:layout/>
    </c:title>
    <c:view3D>
      <c:rotX val="30"/>
      <c:perspective val="30"/>
    </c:view3D>
    <c:plotArea>
      <c:layout/>
      <c:pie3DChart>
        <c:varyColors val="1"/>
        <c:ser>
          <c:idx val="0"/>
          <c:order val="0"/>
          <c:tx>
            <c:strRef>
              <c:f>Sheet1!$B$1</c:f>
              <c:strCache>
                <c:ptCount val="1"/>
                <c:pt idx="0">
                  <c:v>Participants Yes Answers</c:v>
                </c:pt>
              </c:strCache>
            </c:strRef>
          </c:tx>
          <c:dPt>
            <c:idx val="0"/>
            <c:spPr>
              <a:solidFill>
                <a:srgbClr val="008751"/>
              </a:solidFill>
            </c:spPr>
          </c:dPt>
          <c:dPt>
            <c:idx val="1"/>
            <c:spPr>
              <a:solidFill>
                <a:srgbClr val="60C659"/>
              </a:solidFill>
            </c:spPr>
          </c:dPt>
          <c:dPt>
            <c:idx val="2"/>
            <c:spPr>
              <a:solidFill>
                <a:schemeClr val="bg1">
                  <a:lumMod val="95000"/>
                </a:schemeClr>
              </a:solidFill>
            </c:spPr>
          </c:dPt>
          <c:dPt>
            <c:idx val="3"/>
            <c:spPr>
              <a:solidFill>
                <a:srgbClr val="AADD96"/>
              </a:solidFill>
            </c:spPr>
          </c:dPt>
          <c:dLbls>
            <c:dLbl>
              <c:idx val="2"/>
              <c:spPr/>
              <c:txPr>
                <a:bodyPr/>
                <a:lstStyle/>
                <a:p>
                  <a:pPr>
                    <a:defRPr>
                      <a:solidFill>
                        <a:schemeClr val="bg1"/>
                      </a:solidFill>
                    </a:defRPr>
                  </a:pPr>
                  <a:endParaRPr lang="en-US"/>
                </a:p>
              </c:txPr>
            </c:dLbl>
            <c:showPercent val="1"/>
            <c:showLeaderLines val="1"/>
          </c:dLbls>
          <c:cat>
            <c:strRef>
              <c:f>Sheet1!$A$2:$A$5</c:f>
              <c:strCache>
                <c:ptCount val="4"/>
                <c:pt idx="0">
                  <c:v>Question 1</c:v>
                </c:pt>
                <c:pt idx="1">
                  <c:v>Question 2</c:v>
                </c:pt>
                <c:pt idx="2">
                  <c:v>Question 3</c:v>
                </c:pt>
                <c:pt idx="3">
                  <c:v>Question 4</c:v>
                </c:pt>
              </c:strCache>
            </c:strRef>
          </c:cat>
          <c:val>
            <c:numRef>
              <c:f>Sheet1!$B$2:$B$5</c:f>
              <c:numCache>
                <c:formatCode>General</c:formatCode>
                <c:ptCount val="4"/>
                <c:pt idx="0">
                  <c:v>8.2000000000000011</c:v>
                </c:pt>
                <c:pt idx="1">
                  <c:v>3.2</c:v>
                </c:pt>
                <c:pt idx="2">
                  <c:v>1.4</c:v>
                </c:pt>
                <c:pt idx="3">
                  <c:v>1.2</c:v>
                </c:pt>
              </c:numCache>
            </c:numRef>
          </c:val>
        </c:ser>
        <c:dLbls>
          <c:showPercent val="1"/>
        </c:dLbls>
      </c:pie3DChart>
    </c:plotArea>
    <c:legend>
      <c:legendPos val="r"/>
      <c:layout/>
      <c:txPr>
        <a:bodyPr/>
        <a:lstStyle/>
        <a:p>
          <a:pPr>
            <a:defRPr>
              <a:solidFill>
                <a:schemeClr val="bg1"/>
              </a:solidFill>
            </a:defRPr>
          </a:pPr>
          <a:endParaRPr lang="en-US"/>
        </a:p>
      </c:txPr>
    </c:legend>
    <c:plotVisOnly val="1"/>
    <c:dispBlanksAs val="zero"/>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solidFill>
                  <a:schemeClr val="bg1"/>
                </a:solidFill>
              </a:defRPr>
            </a:pPr>
            <a:r>
              <a:rPr lang="en-US" dirty="0" smtClean="0">
                <a:solidFill>
                  <a:schemeClr val="bg1"/>
                </a:solidFill>
              </a:rPr>
              <a:t>Participants</a:t>
            </a:r>
            <a:r>
              <a:rPr lang="en-US" baseline="0" dirty="0" smtClean="0">
                <a:solidFill>
                  <a:schemeClr val="bg1"/>
                </a:solidFill>
              </a:rPr>
              <a:t> Answered “Yes”</a:t>
            </a:r>
          </a:p>
          <a:p>
            <a:pPr>
              <a:defRPr>
                <a:solidFill>
                  <a:schemeClr val="bg1"/>
                </a:solidFill>
              </a:defRPr>
            </a:pPr>
            <a:r>
              <a:rPr lang="en-US" baseline="0" dirty="0" smtClean="0">
                <a:solidFill>
                  <a:schemeClr val="bg1"/>
                </a:solidFill>
              </a:rPr>
              <a:t>After Study</a:t>
            </a:r>
            <a:endParaRPr lang="en-US" dirty="0">
              <a:solidFill>
                <a:schemeClr val="bg1"/>
              </a:solidFill>
            </a:endParaRPr>
          </a:p>
        </c:rich>
      </c:tx>
      <c:layout/>
    </c:title>
    <c:view3D>
      <c:rotX val="30"/>
      <c:perspective val="30"/>
    </c:view3D>
    <c:plotArea>
      <c:layout/>
      <c:pie3DChart>
        <c:varyColors val="1"/>
        <c:ser>
          <c:idx val="0"/>
          <c:order val="0"/>
          <c:tx>
            <c:strRef>
              <c:f>Sheet1!$B$1</c:f>
              <c:strCache>
                <c:ptCount val="1"/>
                <c:pt idx="0">
                  <c:v>Participants Yes Answers</c:v>
                </c:pt>
              </c:strCache>
            </c:strRef>
          </c:tx>
          <c:dPt>
            <c:idx val="0"/>
            <c:spPr>
              <a:solidFill>
                <a:srgbClr val="008751"/>
              </a:solidFill>
            </c:spPr>
          </c:dPt>
          <c:dPt>
            <c:idx val="1"/>
            <c:spPr>
              <a:solidFill>
                <a:srgbClr val="60C659"/>
              </a:solidFill>
            </c:spPr>
          </c:dPt>
          <c:dPt>
            <c:idx val="2"/>
            <c:spPr>
              <a:solidFill>
                <a:schemeClr val="bg1">
                  <a:lumMod val="95000"/>
                </a:schemeClr>
              </a:solidFill>
            </c:spPr>
          </c:dPt>
          <c:dPt>
            <c:idx val="3"/>
            <c:spPr>
              <a:solidFill>
                <a:srgbClr val="AADD96"/>
              </a:solidFill>
            </c:spPr>
          </c:dPt>
          <c:dLbls>
            <c:showPercent val="1"/>
            <c:showLeaderLines val="1"/>
          </c:dLbls>
          <c:cat>
            <c:strRef>
              <c:f>Sheet1!$A$2:$A$5</c:f>
              <c:strCache>
                <c:ptCount val="4"/>
                <c:pt idx="0">
                  <c:v>Question 1</c:v>
                </c:pt>
                <c:pt idx="1">
                  <c:v>Question 2</c:v>
                </c:pt>
                <c:pt idx="2">
                  <c:v>Question 3</c:v>
                </c:pt>
                <c:pt idx="3">
                  <c:v>Question 4</c:v>
                </c:pt>
              </c:strCache>
            </c:strRef>
          </c:cat>
          <c:val>
            <c:numRef>
              <c:f>Sheet1!$B$2:$B$5</c:f>
              <c:numCache>
                <c:formatCode>General</c:formatCode>
                <c:ptCount val="4"/>
                <c:pt idx="0">
                  <c:v>5.3</c:v>
                </c:pt>
                <c:pt idx="1">
                  <c:v>4.8</c:v>
                </c:pt>
                <c:pt idx="2">
                  <c:v>2</c:v>
                </c:pt>
                <c:pt idx="3">
                  <c:v>1.2</c:v>
                </c:pt>
              </c:numCache>
            </c:numRef>
          </c:val>
        </c:ser>
        <c:dLbls>
          <c:showPercent val="1"/>
        </c:dLbls>
      </c:pie3DChart>
    </c:plotArea>
    <c:legend>
      <c:legendPos val="r"/>
      <c:layout/>
      <c:txPr>
        <a:bodyPr/>
        <a:lstStyle/>
        <a:p>
          <a:pPr>
            <a:defRPr>
              <a:solidFill>
                <a:schemeClr val="bg1"/>
              </a:solidFill>
            </a:defRPr>
          </a:pPr>
          <a:endParaRPr lang="en-US"/>
        </a:p>
      </c:txPr>
    </c:legend>
    <c:plotVisOnly val="1"/>
    <c:dispBlanksAs val="zero"/>
  </c:chart>
  <c:txPr>
    <a:bodyPr/>
    <a:lstStyle/>
    <a:p>
      <a:pPr>
        <a:defRPr sz="1800"/>
      </a:pPr>
      <a:endParaRPr lang="en-US"/>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6817362"/>
            <a:ext cx="3730752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2435840"/>
            <a:ext cx="30723840" cy="5608320"/>
          </a:xfrm>
        </p:spPr>
        <p:txBody>
          <a:bodyPr/>
          <a:lstStyle>
            <a:lvl1pPr marL="0" indent="0" algn="ctr">
              <a:buNone/>
              <a:defRPr>
                <a:solidFill>
                  <a:schemeClr val="tx1">
                    <a:tint val="75000"/>
                  </a:schemeClr>
                </a:solidFill>
              </a:defRPr>
            </a:lvl1pPr>
            <a:lvl2pPr marL="1881012" indent="0" algn="ctr">
              <a:buNone/>
              <a:defRPr>
                <a:solidFill>
                  <a:schemeClr val="tx1">
                    <a:tint val="75000"/>
                  </a:schemeClr>
                </a:solidFill>
              </a:defRPr>
            </a:lvl2pPr>
            <a:lvl3pPr marL="3762024" indent="0" algn="ctr">
              <a:buNone/>
              <a:defRPr>
                <a:solidFill>
                  <a:schemeClr val="tx1">
                    <a:tint val="75000"/>
                  </a:schemeClr>
                </a:solidFill>
              </a:defRPr>
            </a:lvl3pPr>
            <a:lvl4pPr marL="5643037" indent="0" algn="ctr">
              <a:buNone/>
              <a:defRPr>
                <a:solidFill>
                  <a:schemeClr val="tx1">
                    <a:tint val="75000"/>
                  </a:schemeClr>
                </a:solidFill>
              </a:defRPr>
            </a:lvl4pPr>
            <a:lvl5pPr marL="7524049" indent="0" algn="ctr">
              <a:buNone/>
              <a:defRPr>
                <a:solidFill>
                  <a:schemeClr val="tx1">
                    <a:tint val="75000"/>
                  </a:schemeClr>
                </a:solidFill>
              </a:defRPr>
            </a:lvl5pPr>
            <a:lvl6pPr marL="9405061" indent="0" algn="ctr">
              <a:buNone/>
              <a:defRPr>
                <a:solidFill>
                  <a:schemeClr val="tx1">
                    <a:tint val="75000"/>
                  </a:schemeClr>
                </a:solidFill>
              </a:defRPr>
            </a:lvl6pPr>
            <a:lvl7pPr marL="11286073" indent="0" algn="ctr">
              <a:buNone/>
              <a:defRPr>
                <a:solidFill>
                  <a:schemeClr val="tx1">
                    <a:tint val="75000"/>
                  </a:schemeClr>
                </a:solidFill>
              </a:defRPr>
            </a:lvl7pPr>
            <a:lvl8pPr marL="13167086" indent="0" algn="ctr">
              <a:buNone/>
              <a:defRPr>
                <a:solidFill>
                  <a:schemeClr val="tx1">
                    <a:tint val="75000"/>
                  </a:schemeClr>
                </a:solidFill>
              </a:defRPr>
            </a:lvl8pPr>
            <a:lvl9pPr marL="150480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A24868-FDB3-4A13-9281-9122BC44BB55}" type="datetimeFigureOut">
              <a:rPr lang="en-US" smtClean="0"/>
              <a:pPr/>
              <a:t>6/20/2012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70DDE-6853-4EEC-9B00-D31738B20215}" type="slidenum">
              <a:rPr lang="en-US" smtClean="0"/>
              <a:pPr/>
              <a:t>‹#›</a:t>
            </a:fld>
            <a:endParaRPr lang="en-US"/>
          </a:p>
        </p:txBody>
      </p:sp>
    </p:spTree>
    <p:extLst>
      <p:ext uri="{BB962C8B-B14F-4D97-AF65-F5344CB8AC3E}">
        <p14:creationId xmlns="" xmlns:p14="http://schemas.microsoft.com/office/powerpoint/2010/main" val="115619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A24868-FDB3-4A13-9281-9122BC44BB55}" type="datetimeFigureOut">
              <a:rPr lang="en-US" smtClean="0"/>
              <a:pPr/>
              <a:t>6/20/2012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70DDE-6853-4EEC-9B00-D31738B20215}" type="slidenum">
              <a:rPr lang="en-US" smtClean="0"/>
              <a:pPr/>
              <a:t>‹#›</a:t>
            </a:fld>
            <a:endParaRPr lang="en-US"/>
          </a:p>
        </p:txBody>
      </p:sp>
    </p:spTree>
    <p:extLst>
      <p:ext uri="{BB962C8B-B14F-4D97-AF65-F5344CB8AC3E}">
        <p14:creationId xmlns="" xmlns:p14="http://schemas.microsoft.com/office/powerpoint/2010/main" val="957329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2814321"/>
            <a:ext cx="47404018" cy="5991860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2814321"/>
            <a:ext cx="141480542" cy="59918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A24868-FDB3-4A13-9281-9122BC44BB55}" type="datetimeFigureOut">
              <a:rPr lang="en-US" smtClean="0"/>
              <a:pPr/>
              <a:t>6/20/2012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70DDE-6853-4EEC-9B00-D31738B20215}" type="slidenum">
              <a:rPr lang="en-US" smtClean="0"/>
              <a:pPr/>
              <a:t>‹#›</a:t>
            </a:fld>
            <a:endParaRPr lang="en-US"/>
          </a:p>
        </p:txBody>
      </p:sp>
    </p:spTree>
    <p:extLst>
      <p:ext uri="{BB962C8B-B14F-4D97-AF65-F5344CB8AC3E}">
        <p14:creationId xmlns="" xmlns:p14="http://schemas.microsoft.com/office/powerpoint/2010/main" val="4130149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A24868-FDB3-4A13-9281-9122BC44BB55}" type="datetimeFigureOut">
              <a:rPr lang="en-US" smtClean="0"/>
              <a:pPr/>
              <a:t>6/20/2012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70DDE-6853-4EEC-9B00-D31738B20215}" type="slidenum">
              <a:rPr lang="en-US" smtClean="0"/>
              <a:pPr/>
              <a:t>‹#›</a:t>
            </a:fld>
            <a:endParaRPr lang="en-US"/>
          </a:p>
        </p:txBody>
      </p:sp>
    </p:spTree>
    <p:extLst>
      <p:ext uri="{BB962C8B-B14F-4D97-AF65-F5344CB8AC3E}">
        <p14:creationId xmlns="" xmlns:p14="http://schemas.microsoft.com/office/powerpoint/2010/main" val="790692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14102082"/>
            <a:ext cx="37307520" cy="4358640"/>
          </a:xfrm>
        </p:spPr>
        <p:txBody>
          <a:bodyPr anchor="t"/>
          <a:lstStyle>
            <a:lvl1pPr algn="l">
              <a:defRPr sz="165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9301483"/>
            <a:ext cx="37307520" cy="4800598"/>
          </a:xfrm>
        </p:spPr>
        <p:txBody>
          <a:bodyPr anchor="b"/>
          <a:lstStyle>
            <a:lvl1pPr marL="0" indent="0">
              <a:buNone/>
              <a:defRPr sz="8200">
                <a:solidFill>
                  <a:schemeClr val="tx1">
                    <a:tint val="75000"/>
                  </a:schemeClr>
                </a:solidFill>
              </a:defRPr>
            </a:lvl1pPr>
            <a:lvl2pPr marL="1881012" indent="0">
              <a:buNone/>
              <a:defRPr sz="7400">
                <a:solidFill>
                  <a:schemeClr val="tx1">
                    <a:tint val="75000"/>
                  </a:schemeClr>
                </a:solidFill>
              </a:defRPr>
            </a:lvl2pPr>
            <a:lvl3pPr marL="3762024" indent="0">
              <a:buNone/>
              <a:defRPr sz="6600">
                <a:solidFill>
                  <a:schemeClr val="tx1">
                    <a:tint val="75000"/>
                  </a:schemeClr>
                </a:solidFill>
              </a:defRPr>
            </a:lvl3pPr>
            <a:lvl4pPr marL="5643037" indent="0">
              <a:buNone/>
              <a:defRPr sz="5800">
                <a:solidFill>
                  <a:schemeClr val="tx1">
                    <a:tint val="75000"/>
                  </a:schemeClr>
                </a:solidFill>
              </a:defRPr>
            </a:lvl4pPr>
            <a:lvl5pPr marL="7524049" indent="0">
              <a:buNone/>
              <a:defRPr sz="5800">
                <a:solidFill>
                  <a:schemeClr val="tx1">
                    <a:tint val="75000"/>
                  </a:schemeClr>
                </a:solidFill>
              </a:defRPr>
            </a:lvl5pPr>
            <a:lvl6pPr marL="9405061" indent="0">
              <a:buNone/>
              <a:defRPr sz="5800">
                <a:solidFill>
                  <a:schemeClr val="tx1">
                    <a:tint val="75000"/>
                  </a:schemeClr>
                </a:solidFill>
              </a:defRPr>
            </a:lvl6pPr>
            <a:lvl7pPr marL="11286073" indent="0">
              <a:buNone/>
              <a:defRPr sz="5800">
                <a:solidFill>
                  <a:schemeClr val="tx1">
                    <a:tint val="75000"/>
                  </a:schemeClr>
                </a:solidFill>
              </a:defRPr>
            </a:lvl7pPr>
            <a:lvl8pPr marL="13167086" indent="0">
              <a:buNone/>
              <a:defRPr sz="5800">
                <a:solidFill>
                  <a:schemeClr val="tx1">
                    <a:tint val="75000"/>
                  </a:schemeClr>
                </a:solidFill>
              </a:defRPr>
            </a:lvl8pPr>
            <a:lvl9pPr marL="15048098" indent="0">
              <a:buNone/>
              <a:defRPr sz="5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A24868-FDB3-4A13-9281-9122BC44BB55}" type="datetimeFigureOut">
              <a:rPr lang="en-US" smtClean="0"/>
              <a:pPr/>
              <a:t>6/20/2012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70DDE-6853-4EEC-9B00-D31738B20215}" type="slidenum">
              <a:rPr lang="en-US" smtClean="0"/>
              <a:pPr/>
              <a:t>‹#›</a:t>
            </a:fld>
            <a:endParaRPr lang="en-US"/>
          </a:p>
        </p:txBody>
      </p:sp>
    </p:spTree>
    <p:extLst>
      <p:ext uri="{BB962C8B-B14F-4D97-AF65-F5344CB8AC3E}">
        <p14:creationId xmlns="" xmlns:p14="http://schemas.microsoft.com/office/powerpoint/2010/main" val="3749903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16388081"/>
            <a:ext cx="94442280" cy="4634484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16388081"/>
            <a:ext cx="94442280" cy="4634484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A24868-FDB3-4A13-9281-9122BC44BB55}" type="datetimeFigureOut">
              <a:rPr lang="en-US" smtClean="0"/>
              <a:pPr/>
              <a:t>6/20/2012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70DDE-6853-4EEC-9B00-D31738B20215}" type="slidenum">
              <a:rPr lang="en-US" smtClean="0"/>
              <a:pPr/>
              <a:t>‹#›</a:t>
            </a:fld>
            <a:endParaRPr lang="en-US"/>
          </a:p>
        </p:txBody>
      </p:sp>
    </p:spTree>
    <p:extLst>
      <p:ext uri="{BB962C8B-B14F-4D97-AF65-F5344CB8AC3E}">
        <p14:creationId xmlns="" xmlns:p14="http://schemas.microsoft.com/office/powerpoint/2010/main" val="3399269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878842"/>
            <a:ext cx="39502080"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4912362"/>
            <a:ext cx="19392902" cy="204723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4" name="Content Placeholder 3"/>
          <p:cNvSpPr>
            <a:spLocks noGrp="1"/>
          </p:cNvSpPr>
          <p:nvPr>
            <p:ph sz="half" idx="2"/>
          </p:nvPr>
        </p:nvSpPr>
        <p:spPr>
          <a:xfrm>
            <a:off x="2194560" y="6959600"/>
            <a:ext cx="19392902" cy="1264412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4912362"/>
            <a:ext cx="19400520" cy="204723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6" name="Content Placeholder 5"/>
          <p:cNvSpPr>
            <a:spLocks noGrp="1"/>
          </p:cNvSpPr>
          <p:nvPr>
            <p:ph sz="quarter" idx="4"/>
          </p:nvPr>
        </p:nvSpPr>
        <p:spPr>
          <a:xfrm>
            <a:off x="22296122" y="6959600"/>
            <a:ext cx="19400520" cy="1264412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A24868-FDB3-4A13-9281-9122BC44BB55}" type="datetimeFigureOut">
              <a:rPr lang="en-US" smtClean="0"/>
              <a:pPr/>
              <a:t>6/20/2012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70DDE-6853-4EEC-9B00-D31738B20215}" type="slidenum">
              <a:rPr lang="en-US" smtClean="0"/>
              <a:pPr/>
              <a:t>‹#›</a:t>
            </a:fld>
            <a:endParaRPr lang="en-US"/>
          </a:p>
        </p:txBody>
      </p:sp>
    </p:spTree>
    <p:extLst>
      <p:ext uri="{BB962C8B-B14F-4D97-AF65-F5344CB8AC3E}">
        <p14:creationId xmlns="" xmlns:p14="http://schemas.microsoft.com/office/powerpoint/2010/main" val="2219948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A24868-FDB3-4A13-9281-9122BC44BB55}" type="datetimeFigureOut">
              <a:rPr lang="en-US" smtClean="0"/>
              <a:pPr/>
              <a:t>6/20/2012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70DDE-6853-4EEC-9B00-D31738B20215}" type="slidenum">
              <a:rPr lang="en-US" smtClean="0"/>
              <a:pPr/>
              <a:t>‹#›</a:t>
            </a:fld>
            <a:endParaRPr lang="en-US"/>
          </a:p>
        </p:txBody>
      </p:sp>
    </p:spTree>
    <p:extLst>
      <p:ext uri="{BB962C8B-B14F-4D97-AF65-F5344CB8AC3E}">
        <p14:creationId xmlns="" xmlns:p14="http://schemas.microsoft.com/office/powerpoint/2010/main" val="334905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A24868-FDB3-4A13-9281-9122BC44BB55}" type="datetimeFigureOut">
              <a:rPr lang="en-US" smtClean="0"/>
              <a:pPr/>
              <a:t>6/20/2012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70DDE-6853-4EEC-9B00-D31738B20215}" type="slidenum">
              <a:rPr lang="en-US" smtClean="0"/>
              <a:pPr/>
              <a:t>‹#›</a:t>
            </a:fld>
            <a:endParaRPr lang="en-US"/>
          </a:p>
        </p:txBody>
      </p:sp>
    </p:spTree>
    <p:extLst>
      <p:ext uri="{BB962C8B-B14F-4D97-AF65-F5344CB8AC3E}">
        <p14:creationId xmlns="" xmlns:p14="http://schemas.microsoft.com/office/powerpoint/2010/main" val="99949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873760"/>
            <a:ext cx="14439902" cy="3718560"/>
          </a:xfrm>
        </p:spPr>
        <p:txBody>
          <a:bodyPr anchor="b"/>
          <a:lstStyle>
            <a:lvl1pPr algn="l">
              <a:defRPr sz="8200" b="1"/>
            </a:lvl1pPr>
          </a:lstStyle>
          <a:p>
            <a:r>
              <a:rPr lang="en-US" smtClean="0"/>
              <a:t>Click to edit Master title style</a:t>
            </a:r>
            <a:endParaRPr lang="en-US"/>
          </a:p>
        </p:txBody>
      </p:sp>
      <p:sp>
        <p:nvSpPr>
          <p:cNvPr id="3" name="Content Placeholder 2"/>
          <p:cNvSpPr>
            <a:spLocks noGrp="1"/>
          </p:cNvSpPr>
          <p:nvPr>
            <p:ph idx="1"/>
          </p:nvPr>
        </p:nvSpPr>
        <p:spPr>
          <a:xfrm>
            <a:off x="17160240" y="873761"/>
            <a:ext cx="24536400" cy="18729962"/>
          </a:xfrm>
        </p:spPr>
        <p:txBody>
          <a:bodyPr/>
          <a:lstStyle>
            <a:lvl1pPr>
              <a:defRPr sz="13200"/>
            </a:lvl1pPr>
            <a:lvl2pPr>
              <a:defRPr sz="11500"/>
            </a:lvl2pPr>
            <a:lvl3pPr>
              <a:defRPr sz="99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4592321"/>
            <a:ext cx="14439902" cy="15011402"/>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A24868-FDB3-4A13-9281-9122BC44BB55}" type="datetimeFigureOut">
              <a:rPr lang="en-US" smtClean="0"/>
              <a:pPr/>
              <a:t>6/20/2012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70DDE-6853-4EEC-9B00-D31738B20215}" type="slidenum">
              <a:rPr lang="en-US" smtClean="0"/>
              <a:pPr/>
              <a:t>‹#›</a:t>
            </a:fld>
            <a:endParaRPr lang="en-US"/>
          </a:p>
        </p:txBody>
      </p:sp>
    </p:spTree>
    <p:extLst>
      <p:ext uri="{BB962C8B-B14F-4D97-AF65-F5344CB8AC3E}">
        <p14:creationId xmlns="" xmlns:p14="http://schemas.microsoft.com/office/powerpoint/2010/main" val="1785374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15361920"/>
            <a:ext cx="26334720" cy="1813562"/>
          </a:xfrm>
        </p:spPr>
        <p:txBody>
          <a:bodyPr anchor="b"/>
          <a:lstStyle>
            <a:lvl1pPr algn="l">
              <a:defRPr sz="8200" b="1"/>
            </a:lvl1pPr>
          </a:lstStyle>
          <a:p>
            <a:r>
              <a:rPr lang="en-US" smtClean="0"/>
              <a:t>Click to edit Master title style</a:t>
            </a:r>
            <a:endParaRPr lang="en-US"/>
          </a:p>
        </p:txBody>
      </p:sp>
      <p:sp>
        <p:nvSpPr>
          <p:cNvPr id="3" name="Picture Placeholder 2"/>
          <p:cNvSpPr>
            <a:spLocks noGrp="1"/>
          </p:cNvSpPr>
          <p:nvPr>
            <p:ph type="pic" idx="1"/>
          </p:nvPr>
        </p:nvSpPr>
        <p:spPr>
          <a:xfrm>
            <a:off x="8602982" y="1960880"/>
            <a:ext cx="26334720" cy="13167360"/>
          </a:xfrm>
        </p:spPr>
        <p:txBody>
          <a:bodyPr/>
          <a:lstStyle>
            <a:lvl1pPr marL="0" indent="0">
              <a:buNone/>
              <a:defRPr sz="13200"/>
            </a:lvl1pPr>
            <a:lvl2pPr marL="1881012" indent="0">
              <a:buNone/>
              <a:defRPr sz="11500"/>
            </a:lvl2pPr>
            <a:lvl3pPr marL="3762024" indent="0">
              <a:buNone/>
              <a:defRPr sz="9900"/>
            </a:lvl3pPr>
            <a:lvl4pPr marL="5643037" indent="0">
              <a:buNone/>
              <a:defRPr sz="8200"/>
            </a:lvl4pPr>
            <a:lvl5pPr marL="7524049" indent="0">
              <a:buNone/>
              <a:defRPr sz="8200"/>
            </a:lvl5pPr>
            <a:lvl6pPr marL="9405061" indent="0">
              <a:buNone/>
              <a:defRPr sz="8200"/>
            </a:lvl6pPr>
            <a:lvl7pPr marL="11286073" indent="0">
              <a:buNone/>
              <a:defRPr sz="8200"/>
            </a:lvl7pPr>
            <a:lvl8pPr marL="13167086" indent="0">
              <a:buNone/>
              <a:defRPr sz="8200"/>
            </a:lvl8pPr>
            <a:lvl9pPr marL="15048098" indent="0">
              <a:buNone/>
              <a:defRPr sz="8200"/>
            </a:lvl9pPr>
          </a:lstStyle>
          <a:p>
            <a:endParaRPr lang="en-US"/>
          </a:p>
        </p:txBody>
      </p:sp>
      <p:sp>
        <p:nvSpPr>
          <p:cNvPr id="4" name="Text Placeholder 3"/>
          <p:cNvSpPr>
            <a:spLocks noGrp="1"/>
          </p:cNvSpPr>
          <p:nvPr>
            <p:ph type="body" sz="half" idx="2"/>
          </p:nvPr>
        </p:nvSpPr>
        <p:spPr>
          <a:xfrm>
            <a:off x="8602982" y="17175482"/>
            <a:ext cx="26334720" cy="2575558"/>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A24868-FDB3-4A13-9281-9122BC44BB55}" type="datetimeFigureOut">
              <a:rPr lang="en-US" smtClean="0"/>
              <a:pPr/>
              <a:t>6/20/2012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70DDE-6853-4EEC-9B00-D31738B20215}" type="slidenum">
              <a:rPr lang="en-US" smtClean="0"/>
              <a:pPr/>
              <a:t>‹#›</a:t>
            </a:fld>
            <a:endParaRPr lang="en-US"/>
          </a:p>
        </p:txBody>
      </p:sp>
    </p:spTree>
    <p:extLst>
      <p:ext uri="{BB962C8B-B14F-4D97-AF65-F5344CB8AC3E}">
        <p14:creationId xmlns="" xmlns:p14="http://schemas.microsoft.com/office/powerpoint/2010/main" val="671953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878842"/>
            <a:ext cx="39502080" cy="3657600"/>
          </a:xfrm>
          <a:prstGeom prst="rect">
            <a:avLst/>
          </a:prstGeom>
        </p:spPr>
        <p:txBody>
          <a:bodyPr vert="horz" lIns="376202" tIns="188101" rIns="376202" bIns="18810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5120641"/>
            <a:ext cx="39502080" cy="14483082"/>
          </a:xfrm>
          <a:prstGeom prst="rect">
            <a:avLst/>
          </a:prstGeom>
        </p:spPr>
        <p:txBody>
          <a:bodyPr vert="horz" lIns="376202" tIns="188101" rIns="376202" bIns="1881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20340322"/>
            <a:ext cx="10241280" cy="1168400"/>
          </a:xfrm>
          <a:prstGeom prst="rect">
            <a:avLst/>
          </a:prstGeom>
        </p:spPr>
        <p:txBody>
          <a:bodyPr vert="horz" lIns="376202" tIns="188101" rIns="376202" bIns="188101" rtlCol="0" anchor="ctr"/>
          <a:lstStyle>
            <a:lvl1pPr algn="l">
              <a:defRPr sz="4900">
                <a:solidFill>
                  <a:schemeClr val="tx1">
                    <a:tint val="75000"/>
                  </a:schemeClr>
                </a:solidFill>
              </a:defRPr>
            </a:lvl1pPr>
          </a:lstStyle>
          <a:p>
            <a:fld id="{37A24868-FDB3-4A13-9281-9122BC44BB55}" type="datetimeFigureOut">
              <a:rPr lang="en-US" smtClean="0"/>
              <a:pPr/>
              <a:t>6/20/2012</a:t>
            </a:fld>
            <a:endParaRPr lang="en-US"/>
          </a:p>
        </p:txBody>
      </p:sp>
      <p:sp>
        <p:nvSpPr>
          <p:cNvPr id="5" name="Footer Placeholder 4"/>
          <p:cNvSpPr>
            <a:spLocks noGrp="1"/>
          </p:cNvSpPr>
          <p:nvPr>
            <p:ph type="ftr" sz="quarter" idx="3"/>
          </p:nvPr>
        </p:nvSpPr>
        <p:spPr>
          <a:xfrm>
            <a:off x="14996160" y="20340322"/>
            <a:ext cx="13898880" cy="1168400"/>
          </a:xfrm>
          <a:prstGeom prst="rect">
            <a:avLst/>
          </a:prstGeom>
        </p:spPr>
        <p:txBody>
          <a:bodyPr vert="horz" lIns="376202" tIns="188101" rIns="376202" bIns="188101" rtlCol="0" anchor="ctr"/>
          <a:lstStyle>
            <a:lvl1pPr algn="ctr">
              <a:defRPr sz="4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20340322"/>
            <a:ext cx="10241280" cy="1168400"/>
          </a:xfrm>
          <a:prstGeom prst="rect">
            <a:avLst/>
          </a:prstGeom>
        </p:spPr>
        <p:txBody>
          <a:bodyPr vert="horz" lIns="376202" tIns="188101" rIns="376202" bIns="188101" rtlCol="0" anchor="ctr"/>
          <a:lstStyle>
            <a:lvl1pPr algn="r">
              <a:defRPr sz="4900">
                <a:solidFill>
                  <a:schemeClr val="tx1">
                    <a:tint val="75000"/>
                  </a:schemeClr>
                </a:solidFill>
              </a:defRPr>
            </a:lvl1pPr>
          </a:lstStyle>
          <a:p>
            <a:fld id="{63870DDE-6853-4EEC-9B00-D31738B20215}" type="slidenum">
              <a:rPr lang="en-US" smtClean="0"/>
              <a:pPr/>
              <a:t>‹#›</a:t>
            </a:fld>
            <a:endParaRPr lang="en-US"/>
          </a:p>
        </p:txBody>
      </p:sp>
    </p:spTree>
    <p:extLst>
      <p:ext uri="{BB962C8B-B14F-4D97-AF65-F5344CB8AC3E}">
        <p14:creationId xmlns="" xmlns:p14="http://schemas.microsoft.com/office/powerpoint/2010/main" val="2195291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762024" rtl="0" eaLnBrk="1" latinLnBrk="0" hangingPunct="1">
        <a:spcBef>
          <a:spcPct val="0"/>
        </a:spcBef>
        <a:buNone/>
        <a:defRPr sz="18100" kern="1200">
          <a:solidFill>
            <a:schemeClr val="tx1"/>
          </a:solidFill>
          <a:latin typeface="+mj-lt"/>
          <a:ea typeface="+mj-ea"/>
          <a:cs typeface="+mj-cs"/>
        </a:defRPr>
      </a:lvl1pPr>
    </p:titleStyle>
    <p:bodyStyle>
      <a:lvl1pPr marL="1410759" indent="-1410759" algn="l" defTabSz="3762024"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645" indent="-1175633" algn="l" defTabSz="3762024" rtl="0" eaLnBrk="1" latinLnBrk="0" hangingPunct="1">
        <a:spcBef>
          <a:spcPct val="20000"/>
        </a:spcBef>
        <a:buFont typeface="Arial" pitchFamily="34" charset="0"/>
        <a:buChar char="–"/>
        <a:defRPr sz="11500" kern="1200">
          <a:solidFill>
            <a:schemeClr val="tx1"/>
          </a:solidFill>
          <a:latin typeface="+mn-lt"/>
          <a:ea typeface="+mn-ea"/>
          <a:cs typeface="+mn-cs"/>
        </a:defRPr>
      </a:lvl2pPr>
      <a:lvl3pPr marL="4702531" indent="-940506" algn="l" defTabSz="3762024"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543"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4pPr>
      <a:lvl5pPr marL="8464555"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5pPr>
      <a:lvl6pPr marL="10345567"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6580"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7592"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8604" indent="-940506" algn="l" defTabSz="3762024" rtl="0" eaLnBrk="1" latinLnBrk="0" hangingPunct="1">
        <a:spcBef>
          <a:spcPct val="20000"/>
        </a:spcBef>
        <a:buFont typeface="Arial" pitchFamily="34" charset="0"/>
        <a:buChar char="•"/>
        <a:defRPr sz="8200" kern="1200">
          <a:solidFill>
            <a:schemeClr val="tx1"/>
          </a:solidFill>
          <a:latin typeface="+mn-lt"/>
          <a:ea typeface="+mn-ea"/>
          <a:cs typeface="+mn-cs"/>
        </a:defRPr>
      </a:lvl9pPr>
    </p:bodyStyle>
    <p:otherStyle>
      <a:defPPr>
        <a:defRPr lang="en-US"/>
      </a:defPPr>
      <a:lvl1pPr marL="0" algn="l" defTabSz="3762024" rtl="0" eaLnBrk="1" latinLnBrk="0" hangingPunct="1">
        <a:defRPr sz="7400" kern="1200">
          <a:solidFill>
            <a:schemeClr val="tx1"/>
          </a:solidFill>
          <a:latin typeface="+mn-lt"/>
          <a:ea typeface="+mn-ea"/>
          <a:cs typeface="+mn-cs"/>
        </a:defRPr>
      </a:lvl1pPr>
      <a:lvl2pPr marL="1881012" algn="l" defTabSz="3762024" rtl="0" eaLnBrk="1" latinLnBrk="0" hangingPunct="1">
        <a:defRPr sz="7400" kern="1200">
          <a:solidFill>
            <a:schemeClr val="tx1"/>
          </a:solidFill>
          <a:latin typeface="+mn-lt"/>
          <a:ea typeface="+mn-ea"/>
          <a:cs typeface="+mn-cs"/>
        </a:defRPr>
      </a:lvl2pPr>
      <a:lvl3pPr marL="3762024" algn="l" defTabSz="3762024" rtl="0" eaLnBrk="1" latinLnBrk="0" hangingPunct="1">
        <a:defRPr sz="7400" kern="1200">
          <a:solidFill>
            <a:schemeClr val="tx1"/>
          </a:solidFill>
          <a:latin typeface="+mn-lt"/>
          <a:ea typeface="+mn-ea"/>
          <a:cs typeface="+mn-cs"/>
        </a:defRPr>
      </a:lvl3pPr>
      <a:lvl4pPr marL="5643037" algn="l" defTabSz="3762024" rtl="0" eaLnBrk="1" latinLnBrk="0" hangingPunct="1">
        <a:defRPr sz="7400" kern="1200">
          <a:solidFill>
            <a:schemeClr val="tx1"/>
          </a:solidFill>
          <a:latin typeface="+mn-lt"/>
          <a:ea typeface="+mn-ea"/>
          <a:cs typeface="+mn-cs"/>
        </a:defRPr>
      </a:lvl4pPr>
      <a:lvl5pPr marL="7524049" algn="l" defTabSz="3762024" rtl="0" eaLnBrk="1" latinLnBrk="0" hangingPunct="1">
        <a:defRPr sz="7400" kern="1200">
          <a:solidFill>
            <a:schemeClr val="tx1"/>
          </a:solidFill>
          <a:latin typeface="+mn-lt"/>
          <a:ea typeface="+mn-ea"/>
          <a:cs typeface="+mn-cs"/>
        </a:defRPr>
      </a:lvl5pPr>
      <a:lvl6pPr marL="9405061" algn="l" defTabSz="3762024" rtl="0" eaLnBrk="1" latinLnBrk="0" hangingPunct="1">
        <a:defRPr sz="7400" kern="1200">
          <a:solidFill>
            <a:schemeClr val="tx1"/>
          </a:solidFill>
          <a:latin typeface="+mn-lt"/>
          <a:ea typeface="+mn-ea"/>
          <a:cs typeface="+mn-cs"/>
        </a:defRPr>
      </a:lvl6pPr>
      <a:lvl7pPr marL="11286073" algn="l" defTabSz="3762024" rtl="0" eaLnBrk="1" latinLnBrk="0" hangingPunct="1">
        <a:defRPr sz="7400" kern="1200">
          <a:solidFill>
            <a:schemeClr val="tx1"/>
          </a:solidFill>
          <a:latin typeface="+mn-lt"/>
          <a:ea typeface="+mn-ea"/>
          <a:cs typeface="+mn-cs"/>
        </a:defRPr>
      </a:lvl7pPr>
      <a:lvl8pPr marL="13167086" algn="l" defTabSz="3762024" rtl="0" eaLnBrk="1" latinLnBrk="0" hangingPunct="1">
        <a:defRPr sz="7400" kern="1200">
          <a:solidFill>
            <a:schemeClr val="tx1"/>
          </a:solidFill>
          <a:latin typeface="+mn-lt"/>
          <a:ea typeface="+mn-ea"/>
          <a:cs typeface="+mn-cs"/>
        </a:defRPr>
      </a:lvl8pPr>
      <a:lvl9pPr marL="15048098" algn="l" defTabSz="3762024"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tiff"/><Relationship Id="rId1" Type="http://schemas.openxmlformats.org/officeDocument/2006/relationships/slideLayout" Target="../slideLayouts/slideLayout2.xml"/><Relationship Id="rId6" Type="http://schemas.openxmlformats.org/officeDocument/2006/relationships/image" Target="../media/image3.wmf"/><Relationship Id="rId5" Type="http://schemas.openxmlformats.org/officeDocument/2006/relationships/chart" Target="../charts/char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3891200" cy="21945600"/>
          </a:xfrm>
          <a:prstGeom prst="rect">
            <a:avLst/>
          </a:prstGeom>
          <a:gradFill>
            <a:gsLst>
              <a:gs pos="97500">
                <a:schemeClr val="tx1">
                  <a:lumMod val="50000"/>
                  <a:lumOff val="50000"/>
                </a:schemeClr>
              </a:gs>
              <a:gs pos="833">
                <a:schemeClr val="tx1">
                  <a:lumMod val="50000"/>
                  <a:lumOff val="50000"/>
                </a:schemeClr>
              </a:gs>
              <a:gs pos="32000">
                <a:schemeClr val="tx1"/>
              </a:gs>
              <a:gs pos="85000">
                <a:schemeClr val="tx1"/>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43891200" cy="21945600"/>
          </a:xfrm>
          <a:prstGeom prst="rect">
            <a:avLst/>
          </a:prstGeom>
        </p:spPr>
      </p:pic>
      <p:sp>
        <p:nvSpPr>
          <p:cNvPr id="9" name="Rectangle 8"/>
          <p:cNvSpPr/>
          <p:nvPr/>
        </p:nvSpPr>
        <p:spPr>
          <a:xfrm>
            <a:off x="457200" y="3200400"/>
            <a:ext cx="42824400" cy="18325643"/>
          </a:xfrm>
          <a:prstGeom prst="rect">
            <a:avLst/>
          </a:prstGeom>
          <a:gradFill flip="none" rotWithShape="1">
            <a:gsLst>
              <a:gs pos="80000">
                <a:srgbClr val="FFFFFF"/>
              </a:gs>
              <a:gs pos="0">
                <a:schemeClr val="bg1">
                  <a:alpha val="34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8200" y="18464790"/>
            <a:ext cx="10104179" cy="3009443"/>
          </a:xfrm>
          <a:prstGeom prst="rect">
            <a:avLst/>
          </a:prstGeom>
        </p:spPr>
      </p:pic>
      <p:sp>
        <p:nvSpPr>
          <p:cNvPr id="11" name="TextBox 10"/>
          <p:cNvSpPr txBox="1"/>
          <p:nvPr/>
        </p:nvSpPr>
        <p:spPr>
          <a:xfrm>
            <a:off x="9220200" y="152400"/>
            <a:ext cx="25450800" cy="1323439"/>
          </a:xfrm>
          <a:prstGeom prst="rect">
            <a:avLst/>
          </a:prstGeom>
          <a:noFill/>
        </p:spPr>
        <p:txBody>
          <a:bodyPr wrap="square" rtlCol="0">
            <a:spAutoFit/>
          </a:bodyPr>
          <a:lstStyle/>
          <a:p>
            <a:pPr algn="ctr"/>
            <a:r>
              <a:rPr lang="en-US" sz="8000" dirty="0" smtClean="0">
                <a:solidFill>
                  <a:schemeClr val="bg1"/>
                </a:solidFill>
                <a:effectLst>
                  <a:outerShdw blurRad="38100" dist="38100" dir="2700000" algn="tl">
                    <a:srgbClr val="000000">
                      <a:alpha val="43137"/>
                    </a:srgbClr>
                  </a:outerShdw>
                </a:effectLst>
              </a:rPr>
              <a:t>Your Poster Title Goes Here</a:t>
            </a:r>
            <a:endParaRPr lang="en-US" sz="8000" dirty="0">
              <a:solidFill>
                <a:schemeClr val="bg1"/>
              </a:solidFill>
              <a:effectLst>
                <a:outerShdw blurRad="38100" dist="38100" dir="2700000" algn="tl">
                  <a:srgbClr val="000000">
                    <a:alpha val="43137"/>
                  </a:srgbClr>
                </a:outerShdw>
              </a:effectLst>
            </a:endParaRPr>
          </a:p>
        </p:txBody>
      </p:sp>
      <p:sp>
        <p:nvSpPr>
          <p:cNvPr id="12" name="TextBox 11"/>
          <p:cNvSpPr txBox="1"/>
          <p:nvPr/>
        </p:nvSpPr>
        <p:spPr>
          <a:xfrm>
            <a:off x="9220200" y="1447800"/>
            <a:ext cx="25450800" cy="830997"/>
          </a:xfrm>
          <a:prstGeom prst="rect">
            <a:avLst/>
          </a:prstGeom>
          <a:noFill/>
        </p:spPr>
        <p:txBody>
          <a:bodyPr wrap="square" rtlCol="0">
            <a:spAutoFit/>
          </a:bodyPr>
          <a:lstStyle/>
          <a:p>
            <a:pPr algn="ctr"/>
            <a:r>
              <a:rPr lang="en-US" sz="4800" dirty="0" smtClean="0">
                <a:solidFill>
                  <a:schemeClr val="bg1"/>
                </a:solidFill>
              </a:rPr>
              <a:t>Author Names Go Here</a:t>
            </a:r>
            <a:endParaRPr lang="en-US" sz="4800" dirty="0">
              <a:solidFill>
                <a:schemeClr val="bg1"/>
              </a:solidFill>
            </a:endParaRPr>
          </a:p>
        </p:txBody>
      </p:sp>
      <p:sp>
        <p:nvSpPr>
          <p:cNvPr id="13" name="TextBox 12"/>
          <p:cNvSpPr txBox="1"/>
          <p:nvPr/>
        </p:nvSpPr>
        <p:spPr>
          <a:xfrm>
            <a:off x="9220200" y="2057400"/>
            <a:ext cx="25450800" cy="830997"/>
          </a:xfrm>
          <a:prstGeom prst="rect">
            <a:avLst/>
          </a:prstGeom>
          <a:noFill/>
        </p:spPr>
        <p:txBody>
          <a:bodyPr wrap="square" rtlCol="0">
            <a:spAutoFit/>
          </a:bodyPr>
          <a:lstStyle/>
          <a:p>
            <a:pPr algn="ctr"/>
            <a:r>
              <a:rPr lang="en-US" sz="4800" dirty="0" smtClean="0">
                <a:solidFill>
                  <a:schemeClr val="bg1"/>
                </a:solidFill>
              </a:rPr>
              <a:t>Roosevelt University College of Pharmacy</a:t>
            </a:r>
            <a:endParaRPr lang="en-US" sz="4800" dirty="0">
              <a:solidFill>
                <a:schemeClr val="bg1"/>
              </a:solidFill>
            </a:endParaRPr>
          </a:p>
        </p:txBody>
      </p:sp>
      <p:sp>
        <p:nvSpPr>
          <p:cNvPr id="16" name="Rectangle 15"/>
          <p:cNvSpPr/>
          <p:nvPr/>
        </p:nvSpPr>
        <p:spPr>
          <a:xfrm>
            <a:off x="871330" y="4343400"/>
            <a:ext cx="10058400" cy="14121390"/>
          </a:xfrm>
          <a:prstGeom prst="rect">
            <a:avLst/>
          </a:prstGeom>
          <a:gradFill flip="none" rotWithShape="1">
            <a:gsLst>
              <a:gs pos="61000">
                <a:srgbClr val="008751"/>
              </a:gs>
              <a:gs pos="100000">
                <a:srgbClr val="60C65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430000" y="4343400"/>
            <a:ext cx="10058400" cy="16764000"/>
          </a:xfrm>
          <a:prstGeom prst="rect">
            <a:avLst/>
          </a:prstGeom>
          <a:gradFill flip="none" rotWithShape="1">
            <a:gsLst>
              <a:gs pos="61000">
                <a:srgbClr val="008751"/>
              </a:gs>
              <a:gs pos="100000">
                <a:srgbClr val="60C65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2098000" y="4343400"/>
            <a:ext cx="10058400" cy="16764000"/>
          </a:xfrm>
          <a:prstGeom prst="rect">
            <a:avLst/>
          </a:prstGeom>
          <a:gradFill flip="none" rotWithShape="1">
            <a:gsLst>
              <a:gs pos="61000">
                <a:srgbClr val="008751"/>
              </a:gs>
              <a:gs pos="100000">
                <a:srgbClr val="60C65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2766000" y="4343400"/>
            <a:ext cx="10058400" cy="16764000"/>
          </a:xfrm>
          <a:prstGeom prst="rect">
            <a:avLst/>
          </a:prstGeom>
          <a:gradFill flip="none" rotWithShape="1">
            <a:gsLst>
              <a:gs pos="61000">
                <a:srgbClr val="008751"/>
              </a:gs>
              <a:gs pos="100000">
                <a:srgbClr val="60C659"/>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075073" y="5359063"/>
            <a:ext cx="9734550" cy="6124754"/>
          </a:xfrm>
          <a:prstGeom prst="rect">
            <a:avLst/>
          </a:prstGeom>
          <a:noFill/>
        </p:spPr>
        <p:txBody>
          <a:bodyPr wrap="square" rtlCol="0">
            <a:spAutoFit/>
          </a:bodyPr>
          <a:lstStyle/>
          <a:p>
            <a:pPr lvl="0"/>
            <a:r>
              <a:rPr lang="en-US" sz="3200" dirty="0" smtClean="0">
                <a:solidFill>
                  <a:schemeClr val="bg1"/>
                </a:solidFill>
                <a:latin typeface="+mj-lt"/>
                <a:cs typeface="Times New Roman" pitchFamily="18" charset="0"/>
              </a:rPr>
              <a:t>Your Text Goes Here. You can change the size, font, and content of this text. We have included some pictures that can be moved, or removed, at your discretion. We have also included your university’s logo. </a:t>
            </a:r>
            <a:r>
              <a:rPr lang="en-US" sz="3200" dirty="0">
                <a:solidFill>
                  <a:schemeClr val="bg1"/>
                </a:solidFill>
                <a:latin typeface="+mj-lt"/>
                <a:cs typeface="Times New Roman" pitchFamily="18" charset="0"/>
              </a:rPr>
              <a:t>Your Text Goes Here. You can change the size, font, and content of this text. We have included some pictures that can be moved, or removed, at your discretion. We have also included your university’s logo. </a:t>
            </a:r>
            <a:endParaRPr lang="en-US" sz="3600" dirty="0">
              <a:solidFill>
                <a:schemeClr val="bg1"/>
              </a:solidFill>
              <a:latin typeface="+mj-lt"/>
              <a:cs typeface="Times New Roman" pitchFamily="18" charset="0"/>
            </a:endParaRPr>
          </a:p>
          <a:p>
            <a:pPr lvl="0"/>
            <a:r>
              <a:rPr lang="en-US" sz="3200" dirty="0">
                <a:solidFill>
                  <a:schemeClr val="bg1"/>
                </a:solidFill>
                <a:latin typeface="+mj-lt"/>
                <a:cs typeface="Times New Roman" pitchFamily="18" charset="0"/>
              </a:rPr>
              <a:t>Your Text Goes Here. You can change the size, font, and content of this text. We have included some pictures that can be moved, or removed, at your discretion. We have also included your university’s logo. </a:t>
            </a:r>
            <a:endParaRPr lang="en-US" sz="3600" dirty="0">
              <a:solidFill>
                <a:schemeClr val="bg1"/>
              </a:solidFill>
              <a:latin typeface="+mj-lt"/>
              <a:cs typeface="Times New Roman" pitchFamily="18" charset="0"/>
            </a:endParaRPr>
          </a:p>
          <a:p>
            <a:endParaRPr lang="en-US" sz="3600" dirty="0">
              <a:solidFill>
                <a:schemeClr val="bg1"/>
              </a:solidFill>
              <a:latin typeface="+mj-lt"/>
              <a:cs typeface="Times New Roman" pitchFamily="18" charset="0"/>
            </a:endParaRPr>
          </a:p>
        </p:txBody>
      </p:sp>
      <p:sp>
        <p:nvSpPr>
          <p:cNvPr id="23" name="TextBox 22"/>
          <p:cNvSpPr txBox="1"/>
          <p:nvPr/>
        </p:nvSpPr>
        <p:spPr>
          <a:xfrm>
            <a:off x="1075073" y="12416259"/>
            <a:ext cx="9734550" cy="3539430"/>
          </a:xfrm>
          <a:prstGeom prst="rect">
            <a:avLst/>
          </a:prstGeom>
          <a:noFill/>
        </p:spPr>
        <p:txBody>
          <a:bodyPr wrap="square" rtlCol="0">
            <a:spAutoFit/>
          </a:bodyPr>
          <a:lstStyle/>
          <a:p>
            <a:pPr lvl="0"/>
            <a:r>
              <a:rPr lang="en-US" sz="3200" dirty="0" smtClean="0">
                <a:solidFill>
                  <a:schemeClr val="bg1"/>
                </a:solidFill>
                <a:latin typeface="+mj-lt"/>
                <a:cs typeface="Times New Roman" pitchFamily="18" charset="0"/>
              </a:rPr>
              <a:t>Your Text Goes Here. You can change the size, font, and content of this text. We have included some pictures that can be moved, or removed, at your discretion. We have also included your university’s logo. </a:t>
            </a:r>
            <a:r>
              <a:rPr lang="en-US" sz="3200" dirty="0">
                <a:solidFill>
                  <a:schemeClr val="bg1"/>
                </a:solidFill>
                <a:latin typeface="+mj-lt"/>
                <a:cs typeface="Times New Roman" pitchFamily="18" charset="0"/>
              </a:rPr>
              <a:t>Your Text Goes Here. You can change the size, font, and content of this text. We have included some pictures that can be moved, or removed, at your discretion. We have also included your university’s logo. </a:t>
            </a:r>
            <a:endParaRPr lang="en-US" sz="3600" dirty="0">
              <a:solidFill>
                <a:schemeClr val="bg1"/>
              </a:solidFill>
              <a:latin typeface="+mj-lt"/>
              <a:cs typeface="Times New Roman" pitchFamily="18" charset="0"/>
            </a:endParaRPr>
          </a:p>
        </p:txBody>
      </p:sp>
      <p:sp>
        <p:nvSpPr>
          <p:cNvPr id="24" name="TextBox 23"/>
          <p:cNvSpPr txBox="1"/>
          <p:nvPr/>
        </p:nvSpPr>
        <p:spPr>
          <a:xfrm>
            <a:off x="11601450" y="5453557"/>
            <a:ext cx="9734550" cy="3662541"/>
          </a:xfrm>
          <a:prstGeom prst="rect">
            <a:avLst/>
          </a:prstGeom>
          <a:noFill/>
        </p:spPr>
        <p:txBody>
          <a:bodyPr wrap="square" rtlCol="0">
            <a:spAutoFit/>
          </a:bodyPr>
          <a:lstStyle/>
          <a:p>
            <a:pPr lvl="0"/>
            <a:r>
              <a:rPr lang="en-US" sz="3200" dirty="0" smtClean="0">
                <a:solidFill>
                  <a:schemeClr val="bg1"/>
                </a:solidFill>
                <a:latin typeface="+mj-lt"/>
                <a:cs typeface="Times New Roman" pitchFamily="18" charset="0"/>
              </a:rPr>
              <a:t>Your Text Goes Here. You can change the size, font, and content of this text. We have included some pictures that can be moved, or removed, at your discretion. Your </a:t>
            </a:r>
            <a:r>
              <a:rPr lang="en-US" sz="3200" dirty="0">
                <a:solidFill>
                  <a:schemeClr val="bg1"/>
                </a:solidFill>
                <a:latin typeface="+mj-lt"/>
                <a:cs typeface="Times New Roman" pitchFamily="18" charset="0"/>
              </a:rPr>
              <a:t>Text Goes Here. You can change the size, font, and content of this text. We have included some pictures that can be moved, or removed, at your discretion. We have also included your university’s logo. </a:t>
            </a:r>
            <a:endParaRPr lang="en-US" sz="3600" dirty="0">
              <a:solidFill>
                <a:schemeClr val="bg1"/>
              </a:solidFill>
              <a:latin typeface="+mj-lt"/>
              <a:cs typeface="Times New Roman" pitchFamily="18" charset="0"/>
            </a:endParaRPr>
          </a:p>
          <a:p>
            <a:endParaRPr lang="en-US" sz="3600" dirty="0">
              <a:solidFill>
                <a:schemeClr val="bg1"/>
              </a:solidFill>
              <a:latin typeface="+mj-lt"/>
              <a:cs typeface="Times New Roman" pitchFamily="18" charset="0"/>
            </a:endParaRPr>
          </a:p>
        </p:txBody>
      </p:sp>
      <p:sp>
        <p:nvSpPr>
          <p:cNvPr id="25" name="TextBox 24"/>
          <p:cNvSpPr txBox="1"/>
          <p:nvPr/>
        </p:nvSpPr>
        <p:spPr>
          <a:xfrm>
            <a:off x="11601450" y="8991600"/>
            <a:ext cx="9734550" cy="3046988"/>
          </a:xfrm>
          <a:prstGeom prst="rect">
            <a:avLst/>
          </a:prstGeom>
          <a:noFill/>
        </p:spPr>
        <p:txBody>
          <a:bodyPr wrap="square" rtlCol="0">
            <a:spAutoFit/>
          </a:bodyPr>
          <a:lstStyle/>
          <a:p>
            <a:pPr lvl="0"/>
            <a:r>
              <a:rPr lang="en-US" sz="3200" dirty="0" smtClean="0">
                <a:solidFill>
                  <a:schemeClr val="bg1"/>
                </a:solidFill>
                <a:latin typeface="+mj-lt"/>
                <a:cs typeface="Times New Roman" pitchFamily="18" charset="0"/>
              </a:rPr>
              <a:t>Your Text Goes Here. You can change the size, font, and content of this text. We have included some pictures that can be moved, or removed, at your discretion. </a:t>
            </a:r>
          </a:p>
          <a:p>
            <a:pPr marL="571500" lvl="0" indent="-571500">
              <a:buFont typeface="Arial" pitchFamily="34" charset="0"/>
              <a:buChar char="•"/>
            </a:pPr>
            <a:r>
              <a:rPr lang="en-US" sz="3200" dirty="0" smtClean="0">
                <a:solidFill>
                  <a:schemeClr val="bg1"/>
                </a:solidFill>
                <a:latin typeface="+mj-lt"/>
                <a:cs typeface="Times New Roman" pitchFamily="18" charset="0"/>
              </a:rPr>
              <a:t>Your Text Goes Here</a:t>
            </a:r>
          </a:p>
          <a:p>
            <a:pPr marL="571500" lvl="0" indent="-571500">
              <a:buFont typeface="Arial" pitchFamily="34" charset="0"/>
              <a:buChar char="•"/>
            </a:pPr>
            <a:r>
              <a:rPr lang="en-US" sz="3200" dirty="0" smtClean="0">
                <a:solidFill>
                  <a:schemeClr val="bg1"/>
                </a:solidFill>
                <a:latin typeface="+mj-lt"/>
                <a:cs typeface="Times New Roman" pitchFamily="18" charset="0"/>
              </a:rPr>
              <a:t>You can change the text</a:t>
            </a:r>
          </a:p>
          <a:p>
            <a:pPr marL="571500" lvl="0" indent="-571500">
              <a:buFont typeface="Arial" pitchFamily="34" charset="0"/>
              <a:buChar char="•"/>
            </a:pPr>
            <a:r>
              <a:rPr lang="en-US" sz="3200" dirty="0" smtClean="0">
                <a:solidFill>
                  <a:schemeClr val="bg1"/>
                </a:solidFill>
                <a:latin typeface="+mj-lt"/>
                <a:cs typeface="Times New Roman" pitchFamily="18" charset="0"/>
              </a:rPr>
              <a:t>You can also move the pictures</a:t>
            </a:r>
            <a:endParaRPr lang="en-US" sz="3600" dirty="0">
              <a:solidFill>
                <a:schemeClr val="bg1"/>
              </a:solidFill>
              <a:latin typeface="+mj-lt"/>
              <a:cs typeface="Times New Roman" pitchFamily="18" charset="0"/>
            </a:endParaRPr>
          </a:p>
        </p:txBody>
      </p:sp>
      <p:sp>
        <p:nvSpPr>
          <p:cNvPr id="26" name="TextBox 25"/>
          <p:cNvSpPr txBox="1"/>
          <p:nvPr/>
        </p:nvSpPr>
        <p:spPr>
          <a:xfrm>
            <a:off x="11585579" y="18288000"/>
            <a:ext cx="9734550" cy="2554545"/>
          </a:xfrm>
          <a:prstGeom prst="rect">
            <a:avLst/>
          </a:prstGeom>
          <a:noFill/>
        </p:spPr>
        <p:txBody>
          <a:bodyPr wrap="square" rtlCol="0">
            <a:spAutoFit/>
          </a:bodyPr>
          <a:lstStyle/>
          <a:p>
            <a:pPr lvl="0"/>
            <a:r>
              <a:rPr lang="en-US" sz="3200" dirty="0" smtClean="0">
                <a:solidFill>
                  <a:schemeClr val="bg1"/>
                </a:solidFill>
                <a:latin typeface="+mj-lt"/>
                <a:cs typeface="Times New Roman" pitchFamily="18" charset="0"/>
              </a:rPr>
              <a:t>Your Text Goes Here. You can change the size, font, and content of this text. We have included some pictures that can be moved, or removed, at your discretion. We have also included your university’s logo. </a:t>
            </a:r>
            <a:r>
              <a:rPr lang="en-US" sz="3200" dirty="0">
                <a:solidFill>
                  <a:schemeClr val="bg1"/>
                </a:solidFill>
                <a:latin typeface="+mj-lt"/>
                <a:cs typeface="Times New Roman" pitchFamily="18" charset="0"/>
              </a:rPr>
              <a:t>Your Text Goes Here. You can change the size, </a:t>
            </a:r>
            <a:endParaRPr lang="en-US" sz="3600" dirty="0">
              <a:solidFill>
                <a:schemeClr val="bg1"/>
              </a:solidFill>
              <a:latin typeface="+mj-lt"/>
              <a:cs typeface="Times New Roman" pitchFamily="18" charset="0"/>
            </a:endParaRPr>
          </a:p>
        </p:txBody>
      </p:sp>
      <p:graphicFrame>
        <p:nvGraphicFramePr>
          <p:cNvPr id="27" name="Table 26"/>
          <p:cNvGraphicFramePr>
            <a:graphicFrameLocks noGrp="1" noChangeAspect="1"/>
          </p:cNvGraphicFramePr>
          <p:nvPr>
            <p:extLst>
              <p:ext uri="{D42A27DB-BD31-4B8C-83A1-F6EECF244321}">
                <p14:modId xmlns="" xmlns:p14="http://schemas.microsoft.com/office/powerpoint/2010/main" val="812855574"/>
              </p:ext>
            </p:extLst>
          </p:nvPr>
        </p:nvGraphicFramePr>
        <p:xfrm>
          <a:off x="12843142" y="13469131"/>
          <a:ext cx="7941366" cy="4540524"/>
        </p:xfrm>
        <a:graphic>
          <a:graphicData uri="http://schemas.openxmlformats.org/drawingml/2006/table">
            <a:tbl>
              <a:tblPr firstRow="1" bandRow="1">
                <a:tableStyleId>{5C22544A-7EE6-4342-B048-85BDC9FD1C3A}</a:tableStyleId>
              </a:tblPr>
              <a:tblGrid>
                <a:gridCol w="3035923"/>
                <a:gridCol w="1719197"/>
                <a:gridCol w="1512893"/>
                <a:gridCol w="1673353"/>
              </a:tblGrid>
              <a:tr h="1135131">
                <a:tc>
                  <a:txBody>
                    <a:bodyPr/>
                    <a:lstStyle/>
                    <a:p>
                      <a:pPr algn="ctr"/>
                      <a:endParaRPr lang="en-US" sz="2800" dirty="0"/>
                    </a:p>
                  </a:txBody>
                  <a:tcPr anchor="ctr">
                    <a:solidFill>
                      <a:srgbClr val="008751"/>
                    </a:solidFill>
                  </a:tcPr>
                </a:tc>
                <a:tc>
                  <a:txBody>
                    <a:bodyPr/>
                    <a:lstStyle/>
                    <a:p>
                      <a:pPr algn="ctr"/>
                      <a:r>
                        <a:rPr lang="en-US" sz="2800" dirty="0" smtClean="0"/>
                        <a:t>Mean</a:t>
                      </a:r>
                      <a:endParaRPr lang="en-US" sz="2800" dirty="0"/>
                    </a:p>
                  </a:txBody>
                  <a:tcPr anchor="ctr">
                    <a:solidFill>
                      <a:srgbClr val="008751"/>
                    </a:solidFill>
                  </a:tcPr>
                </a:tc>
                <a:tc>
                  <a:txBody>
                    <a:bodyPr/>
                    <a:lstStyle/>
                    <a:p>
                      <a:pPr algn="ctr"/>
                      <a:r>
                        <a:rPr lang="en-US" sz="2800" dirty="0" smtClean="0"/>
                        <a:t>SD</a:t>
                      </a:r>
                      <a:endParaRPr lang="en-US" sz="2800" dirty="0"/>
                    </a:p>
                  </a:txBody>
                  <a:tcPr anchor="ctr">
                    <a:solidFill>
                      <a:srgbClr val="008751"/>
                    </a:solidFill>
                  </a:tcPr>
                </a:tc>
                <a:tc>
                  <a:txBody>
                    <a:bodyPr/>
                    <a:lstStyle/>
                    <a:p>
                      <a:pPr algn="ctr"/>
                      <a:r>
                        <a:rPr lang="en-US" sz="2800" dirty="0" smtClean="0"/>
                        <a:t>P</a:t>
                      </a:r>
                      <a:r>
                        <a:rPr lang="en-US" sz="2800" baseline="0" dirty="0" smtClean="0"/>
                        <a:t> value</a:t>
                      </a:r>
                      <a:endParaRPr lang="en-US" sz="2800" dirty="0"/>
                    </a:p>
                  </a:txBody>
                  <a:tcPr anchor="ctr">
                    <a:solidFill>
                      <a:srgbClr val="008751"/>
                    </a:solidFill>
                  </a:tcPr>
                </a:tc>
              </a:tr>
              <a:tr h="1135131">
                <a:tc>
                  <a:txBody>
                    <a:bodyPr/>
                    <a:lstStyle/>
                    <a:p>
                      <a:pPr algn="ctr"/>
                      <a:r>
                        <a:rPr lang="en-US" sz="2800" dirty="0" smtClean="0"/>
                        <a:t>Age</a:t>
                      </a:r>
                      <a:endParaRPr lang="en-US" sz="2800" dirty="0"/>
                    </a:p>
                  </a:txBody>
                  <a:tcPr anchor="ctr">
                    <a:gradFill flip="none" rotWithShape="1">
                      <a:gsLst>
                        <a:gs pos="0">
                          <a:srgbClr val="AADD96">
                            <a:tint val="66000"/>
                            <a:satMod val="160000"/>
                          </a:srgbClr>
                        </a:gs>
                        <a:gs pos="50000">
                          <a:srgbClr val="AADD96">
                            <a:tint val="44500"/>
                            <a:satMod val="160000"/>
                          </a:srgbClr>
                        </a:gs>
                        <a:gs pos="100000">
                          <a:srgbClr val="AADD96">
                            <a:tint val="23500"/>
                            <a:satMod val="160000"/>
                          </a:srgbClr>
                        </a:gs>
                      </a:gsLst>
                      <a:lin ang="16200000" scaled="1"/>
                      <a:tileRect/>
                    </a:gradFill>
                  </a:tcPr>
                </a:tc>
                <a:tc>
                  <a:txBody>
                    <a:bodyPr/>
                    <a:lstStyle/>
                    <a:p>
                      <a:pPr algn="ctr"/>
                      <a:r>
                        <a:rPr lang="en-US" sz="2800" dirty="0" smtClean="0"/>
                        <a:t>37</a:t>
                      </a:r>
                      <a:endParaRPr lang="en-US" sz="2800" dirty="0"/>
                    </a:p>
                  </a:txBody>
                  <a:tcPr anchor="ctr">
                    <a:gradFill flip="none" rotWithShape="1">
                      <a:gsLst>
                        <a:gs pos="0">
                          <a:srgbClr val="AADD96">
                            <a:tint val="66000"/>
                            <a:satMod val="160000"/>
                          </a:srgbClr>
                        </a:gs>
                        <a:gs pos="50000">
                          <a:srgbClr val="AADD96">
                            <a:tint val="44500"/>
                            <a:satMod val="160000"/>
                          </a:srgbClr>
                        </a:gs>
                        <a:gs pos="100000">
                          <a:srgbClr val="AADD96">
                            <a:tint val="23500"/>
                            <a:satMod val="160000"/>
                          </a:srgbClr>
                        </a:gs>
                      </a:gsLst>
                      <a:lin ang="16200000" scaled="1"/>
                      <a:tileRect/>
                    </a:gradFill>
                  </a:tcPr>
                </a:tc>
                <a:tc>
                  <a:txBody>
                    <a:bodyPr/>
                    <a:lstStyle/>
                    <a:p>
                      <a:pPr algn="ctr"/>
                      <a:r>
                        <a:rPr lang="en-US" sz="2800" dirty="0" smtClean="0"/>
                        <a:t>+/- 4.25</a:t>
                      </a:r>
                      <a:endParaRPr lang="en-US" sz="2800" dirty="0"/>
                    </a:p>
                  </a:txBody>
                  <a:tcPr anchor="ctr">
                    <a:gradFill flip="none" rotWithShape="1">
                      <a:gsLst>
                        <a:gs pos="0">
                          <a:srgbClr val="AADD96">
                            <a:tint val="66000"/>
                            <a:satMod val="160000"/>
                          </a:srgbClr>
                        </a:gs>
                        <a:gs pos="50000">
                          <a:srgbClr val="AADD96">
                            <a:tint val="44500"/>
                            <a:satMod val="160000"/>
                          </a:srgbClr>
                        </a:gs>
                        <a:gs pos="100000">
                          <a:srgbClr val="AADD96">
                            <a:tint val="23500"/>
                            <a:satMod val="160000"/>
                          </a:srgbClr>
                        </a:gs>
                      </a:gsLst>
                      <a:lin ang="16200000" scaled="1"/>
                      <a:tileRect/>
                    </a:gradFill>
                  </a:tcPr>
                </a:tc>
                <a:tc>
                  <a:txBody>
                    <a:bodyPr/>
                    <a:lstStyle/>
                    <a:p>
                      <a:pPr algn="ctr"/>
                      <a:r>
                        <a:rPr lang="en-US" sz="2800" dirty="0" smtClean="0"/>
                        <a:t>.001</a:t>
                      </a:r>
                      <a:endParaRPr lang="en-US" sz="2800" dirty="0"/>
                    </a:p>
                  </a:txBody>
                  <a:tcPr anchor="ctr">
                    <a:gradFill flip="none" rotWithShape="1">
                      <a:gsLst>
                        <a:gs pos="0">
                          <a:srgbClr val="AADD96">
                            <a:tint val="66000"/>
                            <a:satMod val="160000"/>
                          </a:srgbClr>
                        </a:gs>
                        <a:gs pos="50000">
                          <a:srgbClr val="AADD96">
                            <a:tint val="44500"/>
                            <a:satMod val="160000"/>
                          </a:srgbClr>
                        </a:gs>
                        <a:gs pos="100000">
                          <a:srgbClr val="AADD96">
                            <a:tint val="23500"/>
                            <a:satMod val="160000"/>
                          </a:srgbClr>
                        </a:gs>
                      </a:gsLst>
                      <a:lin ang="16200000" scaled="1"/>
                      <a:tileRect/>
                    </a:gradFill>
                  </a:tcPr>
                </a:tc>
              </a:tr>
              <a:tr h="1135131">
                <a:tc>
                  <a:txBody>
                    <a:bodyPr/>
                    <a:lstStyle/>
                    <a:p>
                      <a:pPr algn="ctr"/>
                      <a:r>
                        <a:rPr lang="en-US" sz="2800" dirty="0" smtClean="0"/>
                        <a:t>Weight</a:t>
                      </a:r>
                      <a:endParaRPr lang="en-US" sz="2800" dirty="0"/>
                    </a:p>
                  </a:txBody>
                  <a:tcPr anchor="ctr">
                    <a:gradFill flip="none" rotWithShape="1">
                      <a:gsLst>
                        <a:gs pos="0">
                          <a:srgbClr val="AADD96">
                            <a:tint val="66000"/>
                            <a:satMod val="160000"/>
                          </a:srgbClr>
                        </a:gs>
                        <a:gs pos="50000">
                          <a:srgbClr val="AADD96">
                            <a:tint val="44500"/>
                            <a:satMod val="160000"/>
                          </a:srgbClr>
                        </a:gs>
                        <a:gs pos="100000">
                          <a:srgbClr val="AADD96">
                            <a:tint val="23500"/>
                            <a:satMod val="160000"/>
                          </a:srgbClr>
                        </a:gs>
                      </a:gsLst>
                      <a:lin ang="16200000" scaled="1"/>
                      <a:tileRect/>
                    </a:gradFill>
                  </a:tcPr>
                </a:tc>
                <a:tc>
                  <a:txBody>
                    <a:bodyPr/>
                    <a:lstStyle/>
                    <a:p>
                      <a:pPr algn="ctr"/>
                      <a:r>
                        <a:rPr lang="en-US" sz="2800" dirty="0" smtClean="0"/>
                        <a:t>165 lbs.</a:t>
                      </a:r>
                      <a:endParaRPr lang="en-US" sz="2800" dirty="0"/>
                    </a:p>
                  </a:txBody>
                  <a:tcPr anchor="ctr">
                    <a:gradFill flip="none" rotWithShape="1">
                      <a:gsLst>
                        <a:gs pos="0">
                          <a:srgbClr val="AADD96">
                            <a:tint val="66000"/>
                            <a:satMod val="160000"/>
                          </a:srgbClr>
                        </a:gs>
                        <a:gs pos="50000">
                          <a:srgbClr val="AADD96">
                            <a:tint val="44500"/>
                            <a:satMod val="160000"/>
                          </a:srgbClr>
                        </a:gs>
                        <a:gs pos="100000">
                          <a:srgbClr val="AADD96">
                            <a:tint val="23500"/>
                            <a:satMod val="160000"/>
                          </a:srgbClr>
                        </a:gs>
                      </a:gsLst>
                      <a:lin ang="16200000" scaled="1"/>
                      <a:tileRect/>
                    </a:gradFill>
                  </a:tcPr>
                </a:tc>
                <a:tc>
                  <a:txBody>
                    <a:bodyPr/>
                    <a:lstStyle/>
                    <a:p>
                      <a:pPr algn="ctr"/>
                      <a:r>
                        <a:rPr lang="en-US" sz="2800" dirty="0" smtClean="0"/>
                        <a:t>+/- 35</a:t>
                      </a:r>
                      <a:endParaRPr lang="en-US" sz="2800" dirty="0"/>
                    </a:p>
                  </a:txBody>
                  <a:tcPr anchor="ctr">
                    <a:gradFill flip="none" rotWithShape="1">
                      <a:gsLst>
                        <a:gs pos="0">
                          <a:srgbClr val="AADD96">
                            <a:tint val="66000"/>
                            <a:satMod val="160000"/>
                          </a:srgbClr>
                        </a:gs>
                        <a:gs pos="50000">
                          <a:srgbClr val="AADD96">
                            <a:tint val="44500"/>
                            <a:satMod val="160000"/>
                          </a:srgbClr>
                        </a:gs>
                        <a:gs pos="100000">
                          <a:srgbClr val="AADD96">
                            <a:tint val="23500"/>
                            <a:satMod val="160000"/>
                          </a:srgbClr>
                        </a:gs>
                      </a:gsLst>
                      <a:lin ang="16200000" scaled="1"/>
                      <a:tileRect/>
                    </a:gradFill>
                  </a:tcPr>
                </a:tc>
                <a:tc>
                  <a:txBody>
                    <a:bodyPr/>
                    <a:lstStyle/>
                    <a:p>
                      <a:pPr algn="ctr"/>
                      <a:r>
                        <a:rPr lang="en-US" sz="2800" dirty="0" smtClean="0"/>
                        <a:t>n/a</a:t>
                      </a:r>
                      <a:endParaRPr lang="en-US" sz="2800" dirty="0"/>
                    </a:p>
                  </a:txBody>
                  <a:tcPr anchor="ctr">
                    <a:gradFill flip="none" rotWithShape="1">
                      <a:gsLst>
                        <a:gs pos="0">
                          <a:srgbClr val="AADD96">
                            <a:tint val="66000"/>
                            <a:satMod val="160000"/>
                          </a:srgbClr>
                        </a:gs>
                        <a:gs pos="50000">
                          <a:srgbClr val="AADD96">
                            <a:tint val="44500"/>
                            <a:satMod val="160000"/>
                          </a:srgbClr>
                        </a:gs>
                        <a:gs pos="100000">
                          <a:srgbClr val="AADD96">
                            <a:tint val="23500"/>
                            <a:satMod val="160000"/>
                          </a:srgbClr>
                        </a:gs>
                      </a:gsLst>
                      <a:lin ang="16200000" scaled="1"/>
                      <a:tileRect/>
                    </a:gradFill>
                  </a:tcPr>
                </a:tc>
              </a:tr>
              <a:tr h="1135131">
                <a:tc>
                  <a:txBody>
                    <a:bodyPr/>
                    <a:lstStyle/>
                    <a:p>
                      <a:pPr algn="ctr"/>
                      <a:r>
                        <a:rPr lang="en-US" sz="2800" dirty="0" smtClean="0"/>
                        <a:t>Height</a:t>
                      </a:r>
                      <a:endParaRPr lang="en-US" sz="2800" dirty="0"/>
                    </a:p>
                  </a:txBody>
                  <a:tcPr anchor="ctr">
                    <a:gradFill flip="none" rotWithShape="1">
                      <a:gsLst>
                        <a:gs pos="0">
                          <a:srgbClr val="AADD96">
                            <a:tint val="66000"/>
                            <a:satMod val="160000"/>
                          </a:srgbClr>
                        </a:gs>
                        <a:gs pos="50000">
                          <a:srgbClr val="AADD96">
                            <a:tint val="44500"/>
                            <a:satMod val="160000"/>
                          </a:srgbClr>
                        </a:gs>
                        <a:gs pos="100000">
                          <a:srgbClr val="AADD96">
                            <a:tint val="23500"/>
                            <a:satMod val="160000"/>
                          </a:srgbClr>
                        </a:gs>
                      </a:gsLst>
                      <a:lin ang="16200000" scaled="1"/>
                      <a:tileRect/>
                    </a:gradFill>
                  </a:tcPr>
                </a:tc>
                <a:tc>
                  <a:txBody>
                    <a:bodyPr/>
                    <a:lstStyle/>
                    <a:p>
                      <a:pPr algn="ctr"/>
                      <a:r>
                        <a:rPr lang="en-US" sz="2800" dirty="0" smtClean="0"/>
                        <a:t>67 in.</a:t>
                      </a:r>
                      <a:endParaRPr lang="en-US" sz="2800" dirty="0"/>
                    </a:p>
                  </a:txBody>
                  <a:tcPr anchor="ctr">
                    <a:gradFill flip="none" rotWithShape="1">
                      <a:gsLst>
                        <a:gs pos="0">
                          <a:srgbClr val="AADD96">
                            <a:tint val="66000"/>
                            <a:satMod val="160000"/>
                          </a:srgbClr>
                        </a:gs>
                        <a:gs pos="50000">
                          <a:srgbClr val="AADD96">
                            <a:tint val="44500"/>
                            <a:satMod val="160000"/>
                          </a:srgbClr>
                        </a:gs>
                        <a:gs pos="100000">
                          <a:srgbClr val="AADD96">
                            <a:tint val="23500"/>
                            <a:satMod val="160000"/>
                          </a:srgbClr>
                        </a:gs>
                      </a:gsLst>
                      <a:lin ang="16200000" scaled="1"/>
                      <a:tileRect/>
                    </a:gradFill>
                  </a:tcPr>
                </a:tc>
                <a:tc>
                  <a:txBody>
                    <a:bodyPr/>
                    <a:lstStyle/>
                    <a:p>
                      <a:pPr algn="ctr"/>
                      <a:r>
                        <a:rPr lang="en-US" sz="2800" dirty="0" smtClean="0"/>
                        <a:t>+/- 12</a:t>
                      </a:r>
                      <a:endParaRPr lang="en-US" sz="2800" dirty="0"/>
                    </a:p>
                  </a:txBody>
                  <a:tcPr anchor="ctr">
                    <a:gradFill flip="none" rotWithShape="1">
                      <a:gsLst>
                        <a:gs pos="0">
                          <a:srgbClr val="AADD96">
                            <a:tint val="66000"/>
                            <a:satMod val="160000"/>
                          </a:srgbClr>
                        </a:gs>
                        <a:gs pos="50000">
                          <a:srgbClr val="AADD96">
                            <a:tint val="44500"/>
                            <a:satMod val="160000"/>
                          </a:srgbClr>
                        </a:gs>
                        <a:gs pos="100000">
                          <a:srgbClr val="AADD96">
                            <a:tint val="23500"/>
                            <a:satMod val="160000"/>
                          </a:srgbClr>
                        </a:gs>
                      </a:gsLst>
                      <a:lin ang="16200000" scaled="1"/>
                      <a:tileRect/>
                    </a:gradFill>
                  </a:tcPr>
                </a:tc>
                <a:tc>
                  <a:txBody>
                    <a:bodyPr/>
                    <a:lstStyle/>
                    <a:p>
                      <a:pPr algn="ctr"/>
                      <a:r>
                        <a:rPr lang="en-US" sz="2800" dirty="0" smtClean="0"/>
                        <a:t>n/a</a:t>
                      </a:r>
                      <a:endParaRPr lang="en-US" sz="2800" dirty="0"/>
                    </a:p>
                  </a:txBody>
                  <a:tcPr anchor="ctr">
                    <a:gradFill flip="none" rotWithShape="1">
                      <a:gsLst>
                        <a:gs pos="0">
                          <a:srgbClr val="AADD96">
                            <a:tint val="66000"/>
                            <a:satMod val="160000"/>
                          </a:srgbClr>
                        </a:gs>
                        <a:gs pos="50000">
                          <a:srgbClr val="AADD96">
                            <a:tint val="44500"/>
                            <a:satMod val="160000"/>
                          </a:srgbClr>
                        </a:gs>
                        <a:gs pos="100000">
                          <a:srgbClr val="AADD96">
                            <a:tint val="23500"/>
                            <a:satMod val="160000"/>
                          </a:srgbClr>
                        </a:gs>
                      </a:gsLst>
                      <a:lin ang="16200000" scaled="1"/>
                      <a:tileRect/>
                    </a:gradFill>
                  </a:tcPr>
                </a:tc>
              </a:tr>
            </a:tbl>
          </a:graphicData>
        </a:graphic>
      </p:graphicFrame>
      <p:graphicFrame>
        <p:nvGraphicFramePr>
          <p:cNvPr id="28" name="Chart 27"/>
          <p:cNvGraphicFramePr/>
          <p:nvPr>
            <p:extLst>
              <p:ext uri="{D42A27DB-BD31-4B8C-83A1-F6EECF244321}">
                <p14:modId xmlns="" xmlns:p14="http://schemas.microsoft.com/office/powerpoint/2010/main" val="2538383717"/>
              </p:ext>
            </p:extLst>
          </p:nvPr>
        </p:nvGraphicFramePr>
        <p:xfrm>
          <a:off x="22860000" y="6553200"/>
          <a:ext cx="5148567" cy="36670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Chart 28"/>
          <p:cNvGraphicFramePr/>
          <p:nvPr>
            <p:extLst>
              <p:ext uri="{D42A27DB-BD31-4B8C-83A1-F6EECF244321}">
                <p14:modId xmlns="" xmlns:p14="http://schemas.microsoft.com/office/powerpoint/2010/main" val="85271644"/>
              </p:ext>
            </p:extLst>
          </p:nvPr>
        </p:nvGraphicFramePr>
        <p:xfrm>
          <a:off x="26232387" y="9763541"/>
          <a:ext cx="5612066" cy="3667035"/>
        </p:xfrm>
        <a:graphic>
          <a:graphicData uri="http://schemas.openxmlformats.org/drawingml/2006/chart">
            <c:chart xmlns:c="http://schemas.openxmlformats.org/drawingml/2006/chart" xmlns:r="http://schemas.openxmlformats.org/officeDocument/2006/relationships" r:id="rId5"/>
          </a:graphicData>
        </a:graphic>
      </p:graphicFrame>
      <p:sp>
        <p:nvSpPr>
          <p:cNvPr id="30" name="TextBox 29"/>
          <p:cNvSpPr txBox="1"/>
          <p:nvPr/>
        </p:nvSpPr>
        <p:spPr>
          <a:xfrm>
            <a:off x="22345650" y="5453557"/>
            <a:ext cx="9734550" cy="1077218"/>
          </a:xfrm>
          <a:prstGeom prst="rect">
            <a:avLst/>
          </a:prstGeom>
          <a:noFill/>
        </p:spPr>
        <p:txBody>
          <a:bodyPr wrap="square" rtlCol="0">
            <a:spAutoFit/>
          </a:bodyPr>
          <a:lstStyle/>
          <a:p>
            <a:pPr lvl="0"/>
            <a:r>
              <a:rPr lang="en-US" sz="3200" dirty="0" smtClean="0">
                <a:solidFill>
                  <a:schemeClr val="bg1"/>
                </a:solidFill>
                <a:latin typeface="+mj-lt"/>
                <a:cs typeface="Times New Roman" pitchFamily="18" charset="0"/>
              </a:rPr>
              <a:t>Your Text Goes Here. You can change the size, font, and content of this text. </a:t>
            </a:r>
            <a:endParaRPr lang="en-US" sz="3600" dirty="0">
              <a:solidFill>
                <a:schemeClr val="bg1"/>
              </a:solidFill>
              <a:latin typeface="+mj-lt"/>
              <a:cs typeface="Times New Roman" pitchFamily="18" charset="0"/>
            </a:endParaRPr>
          </a:p>
        </p:txBody>
      </p:sp>
      <p:sp>
        <p:nvSpPr>
          <p:cNvPr id="31" name="TextBox 30"/>
          <p:cNvSpPr txBox="1"/>
          <p:nvPr/>
        </p:nvSpPr>
        <p:spPr>
          <a:xfrm>
            <a:off x="22345649" y="13426871"/>
            <a:ext cx="9734550" cy="3046988"/>
          </a:xfrm>
          <a:prstGeom prst="rect">
            <a:avLst/>
          </a:prstGeom>
          <a:noFill/>
        </p:spPr>
        <p:txBody>
          <a:bodyPr wrap="square" rtlCol="0">
            <a:spAutoFit/>
          </a:bodyPr>
          <a:lstStyle/>
          <a:p>
            <a:pPr lvl="0"/>
            <a:r>
              <a:rPr lang="en-US" sz="3200" dirty="0" smtClean="0">
                <a:solidFill>
                  <a:schemeClr val="bg1"/>
                </a:solidFill>
                <a:latin typeface="+mj-lt"/>
                <a:cs typeface="Times New Roman" pitchFamily="18" charset="0"/>
              </a:rPr>
              <a:t>Your Text Goes Here. You can change the size, font, and content of this text. We have included some pictures that can be moved, or removed, at your discretion. </a:t>
            </a:r>
          </a:p>
          <a:p>
            <a:pPr marL="571500" lvl="0" indent="-571500">
              <a:buFont typeface="Arial" pitchFamily="34" charset="0"/>
              <a:buChar char="•"/>
            </a:pPr>
            <a:r>
              <a:rPr lang="en-US" sz="3200" dirty="0" smtClean="0">
                <a:solidFill>
                  <a:schemeClr val="bg1"/>
                </a:solidFill>
                <a:latin typeface="+mj-lt"/>
                <a:cs typeface="Times New Roman" pitchFamily="18" charset="0"/>
              </a:rPr>
              <a:t>Your Text Goes Here</a:t>
            </a:r>
          </a:p>
          <a:p>
            <a:pPr marL="571500" lvl="0" indent="-571500">
              <a:buFont typeface="Arial" pitchFamily="34" charset="0"/>
              <a:buChar char="•"/>
            </a:pPr>
            <a:r>
              <a:rPr lang="en-US" sz="3200" dirty="0" smtClean="0">
                <a:solidFill>
                  <a:schemeClr val="bg1"/>
                </a:solidFill>
                <a:latin typeface="+mj-lt"/>
                <a:cs typeface="Times New Roman" pitchFamily="18" charset="0"/>
              </a:rPr>
              <a:t>You can change the text</a:t>
            </a:r>
          </a:p>
          <a:p>
            <a:pPr marL="571500" lvl="0" indent="-571500">
              <a:buFont typeface="Arial" pitchFamily="34" charset="0"/>
              <a:buChar char="•"/>
            </a:pPr>
            <a:r>
              <a:rPr lang="en-US" sz="3200" dirty="0" smtClean="0">
                <a:solidFill>
                  <a:schemeClr val="bg1"/>
                </a:solidFill>
                <a:latin typeface="+mj-lt"/>
                <a:cs typeface="Times New Roman" pitchFamily="18" charset="0"/>
              </a:rPr>
              <a:t>You can also move the pictures</a:t>
            </a:r>
            <a:endParaRPr lang="en-US" sz="3600" dirty="0">
              <a:solidFill>
                <a:schemeClr val="bg1"/>
              </a:solidFill>
              <a:latin typeface="+mj-lt"/>
              <a:cs typeface="Times New Roman" pitchFamily="18" charset="0"/>
            </a:endParaRPr>
          </a:p>
        </p:txBody>
      </p:sp>
      <p:sp>
        <p:nvSpPr>
          <p:cNvPr id="32" name="TextBox 31"/>
          <p:cNvSpPr txBox="1"/>
          <p:nvPr/>
        </p:nvSpPr>
        <p:spPr>
          <a:xfrm>
            <a:off x="22317575" y="17444859"/>
            <a:ext cx="9734550" cy="3662541"/>
          </a:xfrm>
          <a:prstGeom prst="rect">
            <a:avLst/>
          </a:prstGeom>
          <a:noFill/>
        </p:spPr>
        <p:txBody>
          <a:bodyPr wrap="square" rtlCol="0">
            <a:spAutoFit/>
          </a:bodyPr>
          <a:lstStyle/>
          <a:p>
            <a:pPr lvl="0"/>
            <a:r>
              <a:rPr lang="en-US" sz="3200" dirty="0" smtClean="0">
                <a:solidFill>
                  <a:schemeClr val="bg1"/>
                </a:solidFill>
                <a:latin typeface="+mj-lt"/>
                <a:cs typeface="Times New Roman" pitchFamily="18" charset="0"/>
              </a:rPr>
              <a:t>Your Text Goes Here. You can change the size, font, and content of this text. We have included some pictures that can be moved, or removed, at your discretion. Your </a:t>
            </a:r>
            <a:r>
              <a:rPr lang="en-US" sz="3200" dirty="0">
                <a:solidFill>
                  <a:schemeClr val="bg1"/>
                </a:solidFill>
                <a:latin typeface="+mj-lt"/>
                <a:cs typeface="Times New Roman" pitchFamily="18" charset="0"/>
              </a:rPr>
              <a:t>Text Goes Here. You can change the size, font, and content of this text. We have included some pictures that can be moved, or removed, at your discretion. We have also included your university’s logo. </a:t>
            </a:r>
            <a:endParaRPr lang="en-US" sz="3600" dirty="0">
              <a:solidFill>
                <a:schemeClr val="bg1"/>
              </a:solidFill>
              <a:latin typeface="+mj-lt"/>
              <a:cs typeface="Times New Roman" pitchFamily="18" charset="0"/>
            </a:endParaRPr>
          </a:p>
          <a:p>
            <a:endParaRPr lang="en-US" sz="3600" dirty="0">
              <a:solidFill>
                <a:schemeClr val="bg1"/>
              </a:solidFill>
              <a:latin typeface="+mj-lt"/>
              <a:cs typeface="Times New Roman" pitchFamily="18" charset="0"/>
            </a:endParaRPr>
          </a:p>
        </p:txBody>
      </p:sp>
      <p:sp>
        <p:nvSpPr>
          <p:cNvPr id="34" name="TextBox 33"/>
          <p:cNvSpPr txBox="1"/>
          <p:nvPr/>
        </p:nvSpPr>
        <p:spPr>
          <a:xfrm>
            <a:off x="32937450" y="5359063"/>
            <a:ext cx="9734550" cy="6124754"/>
          </a:xfrm>
          <a:prstGeom prst="rect">
            <a:avLst/>
          </a:prstGeom>
          <a:noFill/>
        </p:spPr>
        <p:txBody>
          <a:bodyPr wrap="square" rtlCol="0">
            <a:spAutoFit/>
          </a:bodyPr>
          <a:lstStyle/>
          <a:p>
            <a:pPr lvl="0"/>
            <a:r>
              <a:rPr lang="en-US" sz="3200" dirty="0" smtClean="0">
                <a:solidFill>
                  <a:schemeClr val="bg1"/>
                </a:solidFill>
                <a:latin typeface="+mj-lt"/>
                <a:cs typeface="Times New Roman" pitchFamily="18" charset="0"/>
              </a:rPr>
              <a:t>Your Text Goes Here. You can change the size, font, and content of this text. We have included some pictures that can be moved, or removed, at your discretion. We have also included your university’s logo. </a:t>
            </a:r>
            <a:r>
              <a:rPr lang="en-US" sz="3200" dirty="0">
                <a:solidFill>
                  <a:schemeClr val="bg1"/>
                </a:solidFill>
                <a:latin typeface="+mj-lt"/>
                <a:cs typeface="Times New Roman" pitchFamily="18" charset="0"/>
              </a:rPr>
              <a:t>Your Text Goes Here. You can change the size, font, and content of this text. We have included some pictures that can be moved, or removed, at your discretion. We have also included your university’s logo. </a:t>
            </a:r>
            <a:endParaRPr lang="en-US" sz="3600" dirty="0">
              <a:solidFill>
                <a:schemeClr val="bg1"/>
              </a:solidFill>
              <a:latin typeface="+mj-lt"/>
              <a:cs typeface="Times New Roman" pitchFamily="18" charset="0"/>
            </a:endParaRPr>
          </a:p>
          <a:p>
            <a:pPr lvl="0"/>
            <a:r>
              <a:rPr lang="en-US" sz="3200" dirty="0">
                <a:solidFill>
                  <a:schemeClr val="bg1"/>
                </a:solidFill>
                <a:latin typeface="+mj-lt"/>
                <a:cs typeface="Times New Roman" pitchFamily="18" charset="0"/>
              </a:rPr>
              <a:t>Your Text Goes Here. You can change the size, font, and content of this text. We have included some pictures that can be moved, or removed, at your discretion. We have also included your university’s logo. </a:t>
            </a:r>
            <a:endParaRPr lang="en-US" sz="3600" dirty="0">
              <a:solidFill>
                <a:schemeClr val="bg1"/>
              </a:solidFill>
              <a:latin typeface="+mj-lt"/>
              <a:cs typeface="Times New Roman" pitchFamily="18" charset="0"/>
            </a:endParaRPr>
          </a:p>
          <a:p>
            <a:endParaRPr lang="en-US" sz="3600" dirty="0">
              <a:solidFill>
                <a:schemeClr val="bg1"/>
              </a:solidFill>
              <a:latin typeface="+mj-lt"/>
              <a:cs typeface="Times New Roman" pitchFamily="18" charset="0"/>
            </a:endParaRPr>
          </a:p>
        </p:txBody>
      </p:sp>
      <p:sp>
        <p:nvSpPr>
          <p:cNvPr id="35" name="TextBox 34"/>
          <p:cNvSpPr txBox="1"/>
          <p:nvPr/>
        </p:nvSpPr>
        <p:spPr>
          <a:xfrm>
            <a:off x="32937450" y="12463605"/>
            <a:ext cx="9734550" cy="3539430"/>
          </a:xfrm>
          <a:prstGeom prst="rect">
            <a:avLst/>
          </a:prstGeom>
          <a:noFill/>
        </p:spPr>
        <p:txBody>
          <a:bodyPr wrap="square" rtlCol="0">
            <a:spAutoFit/>
          </a:bodyPr>
          <a:lstStyle/>
          <a:p>
            <a:pPr lvl="0"/>
            <a:r>
              <a:rPr lang="en-US" sz="3200" dirty="0" smtClean="0">
                <a:solidFill>
                  <a:schemeClr val="bg1"/>
                </a:solidFill>
                <a:latin typeface="+mj-lt"/>
                <a:cs typeface="Times New Roman" pitchFamily="18" charset="0"/>
              </a:rPr>
              <a:t>Your Text Goes Here. You can change the size, font, and content of this text. We have included some pictures that can be moved, or removed, at your discretion. We have also included your university’s logo. </a:t>
            </a:r>
            <a:r>
              <a:rPr lang="en-US" sz="3200" dirty="0">
                <a:solidFill>
                  <a:schemeClr val="bg1"/>
                </a:solidFill>
                <a:latin typeface="+mj-lt"/>
                <a:cs typeface="Times New Roman" pitchFamily="18" charset="0"/>
              </a:rPr>
              <a:t>Your Text Goes Here. You can change the size, font, and content of this text. We have included some pictures that can be moved, or removed, at your discretion. We have also included your university’s logo. </a:t>
            </a:r>
            <a:endParaRPr lang="en-US" sz="3600" dirty="0">
              <a:solidFill>
                <a:schemeClr val="bg1"/>
              </a:solidFill>
              <a:latin typeface="+mj-lt"/>
              <a:cs typeface="Times New Roman" pitchFamily="18" charset="0"/>
            </a:endParaRPr>
          </a:p>
        </p:txBody>
      </p:sp>
      <p:sp>
        <p:nvSpPr>
          <p:cNvPr id="47" name="Rectangle 46"/>
          <p:cNvSpPr/>
          <p:nvPr/>
        </p:nvSpPr>
        <p:spPr>
          <a:xfrm>
            <a:off x="873828" y="11412378"/>
            <a:ext cx="10058400" cy="830997"/>
          </a:xfrm>
          <a:prstGeom prst="rect">
            <a:avLst/>
          </a:prstGeom>
          <a:gradFill>
            <a:gsLst>
              <a:gs pos="75000">
                <a:schemeClr val="tx1"/>
              </a:gs>
              <a:gs pos="100000">
                <a:schemeClr val="tx1">
                  <a:lumMod val="65000"/>
                  <a:lumOff val="3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32937450" y="17776686"/>
            <a:ext cx="9734550" cy="1938992"/>
          </a:xfrm>
          <a:prstGeom prst="rect">
            <a:avLst/>
          </a:prstGeom>
          <a:noFill/>
        </p:spPr>
        <p:txBody>
          <a:bodyPr wrap="square" rtlCol="0">
            <a:spAutoFit/>
          </a:bodyPr>
          <a:lstStyle/>
          <a:p>
            <a:pPr lvl="0"/>
            <a:r>
              <a:rPr lang="en-US" sz="2400" dirty="0" smtClean="0">
                <a:solidFill>
                  <a:schemeClr val="bg1"/>
                </a:solidFill>
                <a:latin typeface="+mj-lt"/>
                <a:cs typeface="Times New Roman" pitchFamily="18" charset="0"/>
              </a:rPr>
              <a:t>Your Text Goes Here. You can change the size, font, and content of this text. We have included some pictures that can be moved, or removed, at your discretion. We have also included your university’s logo. </a:t>
            </a:r>
            <a:r>
              <a:rPr lang="en-US" sz="2400" dirty="0">
                <a:solidFill>
                  <a:schemeClr val="bg1"/>
                </a:solidFill>
                <a:latin typeface="+mj-lt"/>
                <a:cs typeface="Times New Roman" pitchFamily="18" charset="0"/>
              </a:rPr>
              <a:t>Your Text Goes Here. You can change the size, font, and content of this text. We have included some pictures that can be moved, or removed, at your discretion. We have also included your university’s logo. </a:t>
            </a:r>
            <a:endParaRPr lang="en-US" sz="2800" dirty="0">
              <a:solidFill>
                <a:schemeClr val="bg1"/>
              </a:solidFill>
              <a:latin typeface="+mj-lt"/>
              <a:cs typeface="Times New Roman" pitchFamily="18" charset="0"/>
            </a:endParaRPr>
          </a:p>
        </p:txBody>
      </p:sp>
      <p:sp>
        <p:nvSpPr>
          <p:cNvPr id="37" name="TextBox 36"/>
          <p:cNvSpPr txBox="1"/>
          <p:nvPr/>
        </p:nvSpPr>
        <p:spPr>
          <a:xfrm>
            <a:off x="11551043" y="12268200"/>
            <a:ext cx="8045083" cy="584775"/>
          </a:xfrm>
          <a:prstGeom prst="rect">
            <a:avLst/>
          </a:prstGeom>
          <a:noFill/>
        </p:spPr>
        <p:txBody>
          <a:bodyPr wrap="square" rtlCol="0">
            <a:spAutoFit/>
          </a:bodyPr>
          <a:lstStyle/>
          <a:p>
            <a:pPr lvl="0"/>
            <a:r>
              <a:rPr lang="en-US" sz="3200" b="1" dirty="0" smtClean="0">
                <a:solidFill>
                  <a:srgbClr val="DEF2D6"/>
                </a:solidFill>
                <a:latin typeface="+mj-lt"/>
                <a:cs typeface="Times New Roman" pitchFamily="18" charset="0"/>
              </a:rPr>
              <a:t>Participants</a:t>
            </a:r>
            <a:endParaRPr lang="en-US" sz="3200" b="1" dirty="0">
              <a:solidFill>
                <a:srgbClr val="DEF2D6"/>
              </a:solidFill>
              <a:latin typeface="+mj-lt"/>
              <a:cs typeface="Times New Roman" pitchFamily="18" charset="0"/>
            </a:endParaRPr>
          </a:p>
        </p:txBody>
      </p:sp>
      <p:sp>
        <p:nvSpPr>
          <p:cNvPr id="38" name="TextBox 37"/>
          <p:cNvSpPr txBox="1"/>
          <p:nvPr/>
        </p:nvSpPr>
        <p:spPr>
          <a:xfrm>
            <a:off x="32842586" y="11658600"/>
            <a:ext cx="8045083" cy="584775"/>
          </a:xfrm>
          <a:prstGeom prst="rect">
            <a:avLst/>
          </a:prstGeom>
          <a:noFill/>
        </p:spPr>
        <p:txBody>
          <a:bodyPr wrap="square" rtlCol="0">
            <a:spAutoFit/>
          </a:bodyPr>
          <a:lstStyle/>
          <a:p>
            <a:pPr lvl="0"/>
            <a:r>
              <a:rPr lang="en-US" sz="3200" b="1" dirty="0" smtClean="0">
                <a:solidFill>
                  <a:srgbClr val="DEF2D6"/>
                </a:solidFill>
                <a:latin typeface="+mj-lt"/>
                <a:cs typeface="Times New Roman" pitchFamily="18" charset="0"/>
              </a:rPr>
              <a:t>Limitations</a:t>
            </a:r>
            <a:endParaRPr lang="en-US" sz="3200" b="1" dirty="0">
              <a:solidFill>
                <a:srgbClr val="DEF2D6"/>
              </a:solidFill>
              <a:latin typeface="+mj-lt"/>
              <a:cs typeface="Times New Roman" pitchFamily="18" charset="0"/>
            </a:endParaRPr>
          </a:p>
        </p:txBody>
      </p:sp>
      <p:sp>
        <p:nvSpPr>
          <p:cNvPr id="39" name="TextBox 38"/>
          <p:cNvSpPr txBox="1"/>
          <p:nvPr/>
        </p:nvSpPr>
        <p:spPr>
          <a:xfrm>
            <a:off x="32842586" y="17068800"/>
            <a:ext cx="8045083" cy="584775"/>
          </a:xfrm>
          <a:prstGeom prst="rect">
            <a:avLst/>
          </a:prstGeom>
          <a:noFill/>
        </p:spPr>
        <p:txBody>
          <a:bodyPr wrap="square" rtlCol="0">
            <a:spAutoFit/>
          </a:bodyPr>
          <a:lstStyle/>
          <a:p>
            <a:pPr lvl="0"/>
            <a:r>
              <a:rPr lang="en-US" sz="3200" b="1" dirty="0" smtClean="0">
                <a:solidFill>
                  <a:srgbClr val="DEF2D6"/>
                </a:solidFill>
                <a:latin typeface="+mj-lt"/>
                <a:cs typeface="Times New Roman" pitchFamily="18" charset="0"/>
              </a:rPr>
              <a:t>References</a:t>
            </a:r>
            <a:endParaRPr lang="en-US" sz="3200" b="1" dirty="0">
              <a:solidFill>
                <a:srgbClr val="DEF2D6"/>
              </a:solidFill>
              <a:latin typeface="+mj-lt"/>
              <a:cs typeface="Times New Roman" pitchFamily="18" charset="0"/>
            </a:endParaRPr>
          </a:p>
        </p:txBody>
      </p:sp>
      <p:grpSp>
        <p:nvGrpSpPr>
          <p:cNvPr id="48" name="Group 47"/>
          <p:cNvGrpSpPr/>
          <p:nvPr/>
        </p:nvGrpSpPr>
        <p:grpSpPr>
          <a:xfrm>
            <a:off x="870285" y="3664803"/>
            <a:ext cx="10058400" cy="830997"/>
            <a:chOff x="838200" y="4343400"/>
            <a:chExt cx="10058400" cy="830997"/>
          </a:xfrm>
        </p:grpSpPr>
        <p:sp>
          <p:nvSpPr>
            <p:cNvPr id="46" name="Rectangle 45"/>
            <p:cNvSpPr/>
            <p:nvPr/>
          </p:nvSpPr>
          <p:spPr>
            <a:xfrm>
              <a:off x="838200" y="4343400"/>
              <a:ext cx="10058400" cy="830997"/>
            </a:xfrm>
            <a:prstGeom prst="rect">
              <a:avLst/>
            </a:prstGeom>
            <a:gradFill>
              <a:gsLst>
                <a:gs pos="75000">
                  <a:schemeClr val="tx1"/>
                </a:gs>
                <a:gs pos="100000">
                  <a:schemeClr val="tx1">
                    <a:lumMod val="65000"/>
                    <a:lumOff val="3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990600" y="4343400"/>
              <a:ext cx="8045083" cy="830997"/>
            </a:xfrm>
            <a:prstGeom prst="rect">
              <a:avLst/>
            </a:prstGeom>
            <a:noFill/>
          </p:spPr>
          <p:txBody>
            <a:bodyPr wrap="square" rtlCol="0">
              <a:spAutoFit/>
            </a:bodyPr>
            <a:lstStyle/>
            <a:p>
              <a:pPr lvl="0"/>
              <a:r>
                <a:rPr lang="en-US" sz="4800" b="1" dirty="0" smtClean="0">
                  <a:solidFill>
                    <a:schemeClr val="bg1"/>
                  </a:solidFill>
                  <a:latin typeface="+mj-lt"/>
                  <a:cs typeface="Times New Roman" pitchFamily="18" charset="0"/>
                </a:rPr>
                <a:t>Abstract</a:t>
              </a:r>
              <a:endParaRPr lang="en-US" sz="4800" b="1" dirty="0">
                <a:solidFill>
                  <a:schemeClr val="bg1"/>
                </a:solidFill>
                <a:latin typeface="+mj-lt"/>
                <a:cs typeface="Times New Roman" pitchFamily="18" charset="0"/>
              </a:endParaRPr>
            </a:p>
          </p:txBody>
        </p:sp>
      </p:grpSp>
      <p:sp>
        <p:nvSpPr>
          <p:cNvPr id="41" name="TextBox 40"/>
          <p:cNvSpPr txBox="1"/>
          <p:nvPr/>
        </p:nvSpPr>
        <p:spPr>
          <a:xfrm>
            <a:off x="990600" y="11483817"/>
            <a:ext cx="8045083" cy="830997"/>
          </a:xfrm>
          <a:prstGeom prst="rect">
            <a:avLst/>
          </a:prstGeom>
          <a:noFill/>
        </p:spPr>
        <p:txBody>
          <a:bodyPr wrap="square" rtlCol="0">
            <a:spAutoFit/>
          </a:bodyPr>
          <a:lstStyle/>
          <a:p>
            <a:pPr lvl="0"/>
            <a:r>
              <a:rPr lang="en-US" sz="4800" b="1" dirty="0" smtClean="0">
                <a:solidFill>
                  <a:schemeClr val="bg1"/>
                </a:solidFill>
                <a:latin typeface="+mj-lt"/>
                <a:cs typeface="Times New Roman" pitchFamily="18" charset="0"/>
              </a:rPr>
              <a:t>Introduction</a:t>
            </a:r>
            <a:endParaRPr lang="en-US" sz="4800" b="1" dirty="0">
              <a:solidFill>
                <a:schemeClr val="bg1"/>
              </a:solidFill>
              <a:latin typeface="+mj-lt"/>
              <a:cs typeface="Times New Roman" pitchFamily="18" charset="0"/>
            </a:endParaRPr>
          </a:p>
        </p:txBody>
      </p:sp>
      <p:grpSp>
        <p:nvGrpSpPr>
          <p:cNvPr id="49" name="Group 48"/>
          <p:cNvGrpSpPr/>
          <p:nvPr/>
        </p:nvGrpSpPr>
        <p:grpSpPr>
          <a:xfrm>
            <a:off x="11431503" y="3664803"/>
            <a:ext cx="10058400" cy="830997"/>
            <a:chOff x="838200" y="4343400"/>
            <a:chExt cx="10058400" cy="830997"/>
          </a:xfrm>
        </p:grpSpPr>
        <p:sp>
          <p:nvSpPr>
            <p:cNvPr id="50" name="Rectangle 49"/>
            <p:cNvSpPr/>
            <p:nvPr/>
          </p:nvSpPr>
          <p:spPr>
            <a:xfrm>
              <a:off x="838200" y="4343400"/>
              <a:ext cx="10058400" cy="830997"/>
            </a:xfrm>
            <a:prstGeom prst="rect">
              <a:avLst/>
            </a:prstGeom>
            <a:gradFill>
              <a:gsLst>
                <a:gs pos="75000">
                  <a:schemeClr val="tx1"/>
                </a:gs>
                <a:gs pos="100000">
                  <a:schemeClr val="tx1">
                    <a:lumMod val="65000"/>
                    <a:lumOff val="3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990600" y="4343400"/>
              <a:ext cx="8045083" cy="830997"/>
            </a:xfrm>
            <a:prstGeom prst="rect">
              <a:avLst/>
            </a:prstGeom>
            <a:noFill/>
          </p:spPr>
          <p:txBody>
            <a:bodyPr wrap="square" rtlCol="0">
              <a:spAutoFit/>
            </a:bodyPr>
            <a:lstStyle/>
            <a:p>
              <a:pPr lvl="0"/>
              <a:r>
                <a:rPr lang="en-US" sz="4800" b="1" dirty="0" smtClean="0">
                  <a:solidFill>
                    <a:schemeClr val="bg1"/>
                  </a:solidFill>
                  <a:latin typeface="+mj-lt"/>
                  <a:cs typeface="Times New Roman" pitchFamily="18" charset="0"/>
                </a:rPr>
                <a:t>Methods</a:t>
              </a:r>
              <a:endParaRPr lang="en-US" sz="4800" b="1" dirty="0">
                <a:solidFill>
                  <a:schemeClr val="bg1"/>
                </a:solidFill>
                <a:latin typeface="+mj-lt"/>
                <a:cs typeface="Times New Roman" pitchFamily="18" charset="0"/>
              </a:endParaRPr>
            </a:p>
          </p:txBody>
        </p:sp>
      </p:grpSp>
      <p:grpSp>
        <p:nvGrpSpPr>
          <p:cNvPr id="52" name="Group 51"/>
          <p:cNvGrpSpPr/>
          <p:nvPr/>
        </p:nvGrpSpPr>
        <p:grpSpPr>
          <a:xfrm>
            <a:off x="22098000" y="3664803"/>
            <a:ext cx="10058400" cy="830997"/>
            <a:chOff x="838200" y="4343400"/>
            <a:chExt cx="10058400" cy="830997"/>
          </a:xfrm>
        </p:grpSpPr>
        <p:sp>
          <p:nvSpPr>
            <p:cNvPr id="53" name="Rectangle 52"/>
            <p:cNvSpPr/>
            <p:nvPr/>
          </p:nvSpPr>
          <p:spPr>
            <a:xfrm>
              <a:off x="838200" y="4343400"/>
              <a:ext cx="10058400" cy="830997"/>
            </a:xfrm>
            <a:prstGeom prst="rect">
              <a:avLst/>
            </a:prstGeom>
            <a:gradFill>
              <a:gsLst>
                <a:gs pos="75000">
                  <a:schemeClr val="tx1"/>
                </a:gs>
                <a:gs pos="100000">
                  <a:schemeClr val="tx1">
                    <a:lumMod val="65000"/>
                    <a:lumOff val="3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990600" y="4343400"/>
              <a:ext cx="8045083" cy="830997"/>
            </a:xfrm>
            <a:prstGeom prst="rect">
              <a:avLst/>
            </a:prstGeom>
            <a:noFill/>
          </p:spPr>
          <p:txBody>
            <a:bodyPr wrap="square" rtlCol="0">
              <a:spAutoFit/>
            </a:bodyPr>
            <a:lstStyle/>
            <a:p>
              <a:pPr lvl="0"/>
              <a:r>
                <a:rPr lang="en-US" sz="4800" b="1" dirty="0" smtClean="0">
                  <a:solidFill>
                    <a:schemeClr val="bg1"/>
                  </a:solidFill>
                  <a:latin typeface="+mj-lt"/>
                  <a:cs typeface="Times New Roman" pitchFamily="18" charset="0"/>
                </a:rPr>
                <a:t>Results</a:t>
              </a:r>
              <a:endParaRPr lang="en-US" sz="4800" b="1" dirty="0">
                <a:solidFill>
                  <a:schemeClr val="bg1"/>
                </a:solidFill>
                <a:latin typeface="+mj-lt"/>
                <a:cs typeface="Times New Roman" pitchFamily="18" charset="0"/>
              </a:endParaRPr>
            </a:p>
          </p:txBody>
        </p:sp>
      </p:grpSp>
      <p:grpSp>
        <p:nvGrpSpPr>
          <p:cNvPr id="55" name="Group 54"/>
          <p:cNvGrpSpPr/>
          <p:nvPr/>
        </p:nvGrpSpPr>
        <p:grpSpPr>
          <a:xfrm>
            <a:off x="32766000" y="3664803"/>
            <a:ext cx="10058400" cy="830997"/>
            <a:chOff x="838200" y="4343400"/>
            <a:chExt cx="10058400" cy="830997"/>
          </a:xfrm>
        </p:grpSpPr>
        <p:sp>
          <p:nvSpPr>
            <p:cNvPr id="56" name="Rectangle 55"/>
            <p:cNvSpPr/>
            <p:nvPr/>
          </p:nvSpPr>
          <p:spPr>
            <a:xfrm>
              <a:off x="838200" y="4343400"/>
              <a:ext cx="10058400" cy="830997"/>
            </a:xfrm>
            <a:prstGeom prst="rect">
              <a:avLst/>
            </a:prstGeom>
            <a:gradFill>
              <a:gsLst>
                <a:gs pos="75000">
                  <a:schemeClr val="tx1"/>
                </a:gs>
                <a:gs pos="100000">
                  <a:schemeClr val="tx1">
                    <a:lumMod val="65000"/>
                    <a:lumOff val="3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990600" y="4343400"/>
              <a:ext cx="8045083" cy="830997"/>
            </a:xfrm>
            <a:prstGeom prst="rect">
              <a:avLst/>
            </a:prstGeom>
            <a:noFill/>
          </p:spPr>
          <p:txBody>
            <a:bodyPr wrap="square" rtlCol="0">
              <a:spAutoFit/>
            </a:bodyPr>
            <a:lstStyle/>
            <a:p>
              <a:pPr lvl="0"/>
              <a:r>
                <a:rPr lang="en-US" sz="4800" b="1" dirty="0" smtClean="0">
                  <a:solidFill>
                    <a:schemeClr val="bg1"/>
                  </a:solidFill>
                  <a:latin typeface="+mj-lt"/>
                  <a:cs typeface="Times New Roman" pitchFamily="18" charset="0"/>
                </a:rPr>
                <a:t>Conclusion</a:t>
              </a:r>
              <a:endParaRPr lang="en-US" sz="4800" b="1" dirty="0">
                <a:solidFill>
                  <a:schemeClr val="bg1"/>
                </a:solidFill>
                <a:latin typeface="+mj-lt"/>
                <a:cs typeface="Times New Roman" pitchFamily="18" charset="0"/>
              </a:endParaRPr>
            </a:p>
          </p:txBody>
        </p:sp>
      </p:grpSp>
      <p:grpSp>
        <p:nvGrpSpPr>
          <p:cNvPr id="58" name="Group 57"/>
          <p:cNvGrpSpPr/>
          <p:nvPr/>
        </p:nvGrpSpPr>
        <p:grpSpPr>
          <a:xfrm>
            <a:off x="22098000" y="16613862"/>
            <a:ext cx="10058400" cy="830997"/>
            <a:chOff x="838200" y="4343400"/>
            <a:chExt cx="10058400" cy="830997"/>
          </a:xfrm>
        </p:grpSpPr>
        <p:sp>
          <p:nvSpPr>
            <p:cNvPr id="59" name="Rectangle 58"/>
            <p:cNvSpPr/>
            <p:nvPr/>
          </p:nvSpPr>
          <p:spPr>
            <a:xfrm>
              <a:off x="838200" y="4343400"/>
              <a:ext cx="10058400" cy="830997"/>
            </a:xfrm>
            <a:prstGeom prst="rect">
              <a:avLst/>
            </a:prstGeom>
            <a:gradFill>
              <a:gsLst>
                <a:gs pos="75000">
                  <a:schemeClr val="tx1"/>
                </a:gs>
                <a:gs pos="100000">
                  <a:schemeClr val="tx1">
                    <a:lumMod val="65000"/>
                    <a:lumOff val="3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990600" y="4343400"/>
              <a:ext cx="8045083" cy="830997"/>
            </a:xfrm>
            <a:prstGeom prst="rect">
              <a:avLst/>
            </a:prstGeom>
            <a:noFill/>
          </p:spPr>
          <p:txBody>
            <a:bodyPr wrap="square" rtlCol="0">
              <a:spAutoFit/>
            </a:bodyPr>
            <a:lstStyle/>
            <a:p>
              <a:pPr lvl="0"/>
              <a:r>
                <a:rPr lang="en-US" sz="4800" b="1" dirty="0" smtClean="0">
                  <a:solidFill>
                    <a:schemeClr val="bg1"/>
                  </a:solidFill>
                  <a:latin typeface="+mj-lt"/>
                  <a:cs typeface="Times New Roman" pitchFamily="18" charset="0"/>
                </a:rPr>
                <a:t>Analysis</a:t>
              </a:r>
              <a:endParaRPr lang="en-US" sz="4800" b="1" dirty="0">
                <a:solidFill>
                  <a:schemeClr val="bg1"/>
                </a:solidFill>
                <a:latin typeface="+mj-lt"/>
                <a:cs typeface="Times New Roman" pitchFamily="18" charset="0"/>
              </a:endParaRPr>
            </a:p>
          </p:txBody>
        </p:sp>
      </p:grpSp>
      <p:pic>
        <p:nvPicPr>
          <p:cNvPr id="61" name="Picture 60"/>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0578304" y="-3832933"/>
            <a:ext cx="6043930" cy="3798507"/>
          </a:xfrm>
          <a:prstGeom prst="rect">
            <a:avLst/>
          </a:prstGeom>
        </p:spPr>
      </p:pic>
      <p:pic>
        <p:nvPicPr>
          <p:cNvPr id="62" name="Picture 6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74125" y="-3013850"/>
            <a:ext cx="10104179" cy="3009443"/>
          </a:xfrm>
          <a:prstGeom prst="rect">
            <a:avLst/>
          </a:prstGeom>
        </p:spPr>
      </p:pic>
      <p:sp>
        <p:nvSpPr>
          <p:cNvPr id="63" name="Text Box 28"/>
          <p:cNvSpPr txBox="1">
            <a:spLocks noChangeArrowheads="1"/>
          </p:cNvSpPr>
          <p:nvPr/>
        </p:nvSpPr>
        <p:spPr bwMode="auto">
          <a:xfrm>
            <a:off x="9829800" y="6324600"/>
            <a:ext cx="24460200" cy="10747375"/>
          </a:xfrm>
          <a:prstGeom prst="rect">
            <a:avLst/>
          </a:prstGeom>
          <a:solidFill>
            <a:schemeClr val="tx1">
              <a:lumMod val="75000"/>
              <a:lumOff val="25000"/>
            </a:schemeClr>
          </a:solidFill>
          <a:ln w="9525">
            <a:solidFill>
              <a:schemeClr val="tx1"/>
            </a:solidFill>
            <a:miter lim="800000"/>
            <a:headEnd/>
            <a:tailEnd/>
          </a:ln>
          <a:effectLst/>
        </p:spPr>
        <p:txBody>
          <a:bodyPr lIns="228600" tIns="228600" rIns="228600" bIns="228600">
            <a:spAutoFit/>
          </a:bodyPr>
          <a:lstStyle/>
          <a:p>
            <a:pPr defTabSz="3762375"/>
            <a:r>
              <a:rPr lang="en-US" altLang="ja-JP" sz="4600" dirty="0">
                <a:solidFill>
                  <a:srgbClr val="E6E6E6"/>
                </a:solidFill>
                <a:ea typeface="MS PGothic" pitchFamily="34" charset="-128"/>
              </a:rPr>
              <a:t>This template complements of MakeSigns.com</a:t>
            </a:r>
          </a:p>
          <a:p>
            <a:pPr defTabSz="3762375"/>
            <a:endParaRPr lang="en-US" altLang="ja-JP" sz="4600" dirty="0">
              <a:solidFill>
                <a:srgbClr val="E6E6E6"/>
              </a:solidFill>
              <a:ea typeface="MS PGothic" pitchFamily="34" charset="-128"/>
            </a:endParaRPr>
          </a:p>
          <a:p>
            <a:pPr defTabSz="3762375"/>
            <a:r>
              <a:rPr lang="en-US" altLang="ja-JP" sz="4600" dirty="0">
                <a:solidFill>
                  <a:srgbClr val="E6E6E6"/>
                </a:solidFill>
                <a:ea typeface="MS PGothic" pitchFamily="34" charset="-128"/>
              </a:rPr>
              <a:t>If you opened this file directly from a web browser, you’ll want to save it to your computer before adding your poster information.</a:t>
            </a:r>
            <a:br>
              <a:rPr lang="en-US" altLang="ja-JP" sz="4600" dirty="0">
                <a:solidFill>
                  <a:srgbClr val="E6E6E6"/>
                </a:solidFill>
                <a:ea typeface="MS PGothic" pitchFamily="34" charset="-128"/>
              </a:rPr>
            </a:br>
            <a:endParaRPr lang="en-US" altLang="ja-JP" sz="4600" dirty="0">
              <a:solidFill>
                <a:srgbClr val="E6E6E6"/>
              </a:solidFill>
              <a:ea typeface="MS PGothic" pitchFamily="34" charset="-128"/>
            </a:endParaRPr>
          </a:p>
          <a:p>
            <a:pPr defTabSz="3762375"/>
            <a:r>
              <a:rPr lang="en-US" altLang="ja-JP" sz="4600" dirty="0">
                <a:solidFill>
                  <a:srgbClr val="E6E6E6"/>
                </a:solidFill>
                <a:ea typeface="MS PGothic" pitchFamily="34" charset="-128"/>
              </a:rPr>
              <a:t>This template has a page size of </a:t>
            </a:r>
            <a:r>
              <a:rPr lang="en-US" altLang="ja-JP" sz="4600" b="1" dirty="0">
                <a:solidFill>
                  <a:srgbClr val="E6E6E6"/>
                </a:solidFill>
                <a:ea typeface="MS PGothic" pitchFamily="34" charset="-128"/>
              </a:rPr>
              <a:t>24”x 48”</a:t>
            </a:r>
            <a:r>
              <a:rPr lang="en-US" altLang="ja-JP" sz="4600" dirty="0">
                <a:solidFill>
                  <a:srgbClr val="E6E6E6"/>
                </a:solidFill>
                <a:ea typeface="MS PGothic" pitchFamily="34" charset="-128"/>
              </a:rPr>
              <a:t>. When uploaded at MakeSigns.com, this template can be used to order posters in the following sizes: </a:t>
            </a:r>
            <a:r>
              <a:rPr lang="en-US" altLang="ja-JP" sz="4600" b="1" dirty="0">
                <a:solidFill>
                  <a:srgbClr val="E6E6E6"/>
                </a:solidFill>
                <a:ea typeface="MS PGothic" pitchFamily="34" charset="-128"/>
              </a:rPr>
              <a:t>24”x 48”, 36”x 72”, 42”x 84”, 18”x 36” and 21”x 42”.</a:t>
            </a:r>
            <a:br>
              <a:rPr lang="en-US" altLang="ja-JP" sz="4600" b="1" dirty="0">
                <a:solidFill>
                  <a:srgbClr val="E6E6E6"/>
                </a:solidFill>
                <a:ea typeface="MS PGothic" pitchFamily="34" charset="-128"/>
              </a:rPr>
            </a:br>
            <a:endParaRPr lang="en-US" altLang="ja-JP" sz="4600" dirty="0">
              <a:solidFill>
                <a:srgbClr val="E6E6E6"/>
              </a:solidFill>
              <a:ea typeface="MS PGothic" pitchFamily="34" charset="-128"/>
            </a:endParaRPr>
          </a:p>
          <a:p>
            <a:pPr defTabSz="3762375"/>
            <a:r>
              <a:rPr lang="en-US" altLang="ja-JP" sz="4600" dirty="0">
                <a:solidFill>
                  <a:srgbClr val="E6E6E6"/>
                </a:solidFill>
                <a:ea typeface="MS PGothic" pitchFamily="34" charset="-128"/>
              </a:rPr>
              <a:t>We recommend that you avoid changing the page size of the template. Please keep in mind, if you do change the page size it will alter the available print sizes listed above.</a:t>
            </a:r>
          </a:p>
          <a:p>
            <a:pPr defTabSz="3762375"/>
            <a:r>
              <a:rPr lang="en-US" altLang="ja-JP" sz="4600" dirty="0">
                <a:solidFill>
                  <a:srgbClr val="E6E6E6"/>
                </a:solidFill>
                <a:ea typeface="MS PGothic" pitchFamily="34" charset="-128"/>
              </a:rPr>
              <a:t>Any changes to the template size should be done before entering your information.</a:t>
            </a:r>
          </a:p>
          <a:p>
            <a:pPr defTabSz="3762375"/>
            <a:r>
              <a:rPr lang="en-US" altLang="ja-JP" sz="4600" dirty="0">
                <a:solidFill>
                  <a:srgbClr val="E6E6E6"/>
                </a:solidFill>
                <a:ea typeface="MS PGothic" pitchFamily="34" charset="-128"/>
              </a:rPr>
              <a:t>If you have any questions about creating a scientific poster, visit MakeSigns.com or email us at support@graphicsland.com </a:t>
            </a:r>
          </a:p>
          <a:p>
            <a:pPr algn="r" defTabSz="3762375"/>
            <a:r>
              <a:rPr lang="en-US" altLang="ja-JP" sz="3000" dirty="0">
                <a:solidFill>
                  <a:srgbClr val="E6E6E6"/>
                </a:solidFill>
                <a:ea typeface="MS PGothic" pitchFamily="34" charset="-128"/>
              </a:rPr>
              <a:t>©2010 </a:t>
            </a:r>
            <a:r>
              <a:rPr lang="en-US" altLang="ja-JP" sz="3000" dirty="0" err="1">
                <a:solidFill>
                  <a:srgbClr val="E6E6E6"/>
                </a:solidFill>
                <a:ea typeface="MS PGothic" pitchFamily="34" charset="-128"/>
              </a:rPr>
              <a:t>Graphicsland</a:t>
            </a:r>
            <a:endParaRPr lang="en-US" sz="3000" dirty="0">
              <a:solidFill>
                <a:srgbClr val="E6E6E6"/>
              </a:solidFill>
            </a:endParaRPr>
          </a:p>
        </p:txBody>
      </p:sp>
    </p:spTree>
    <p:extLst>
      <p:ext uri="{BB962C8B-B14F-4D97-AF65-F5344CB8AC3E}">
        <p14:creationId xmlns="" xmlns:p14="http://schemas.microsoft.com/office/powerpoint/2010/main" val="15605381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1420</TotalTime>
  <Words>955</Words>
  <Application>Microsoft Office PowerPoint</Application>
  <PresentationFormat>Custom</PresentationFormat>
  <Paragraphs>58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dc:creator>
  <cp:lastModifiedBy>whatever</cp:lastModifiedBy>
  <cp:revision>12</cp:revision>
  <dcterms:created xsi:type="dcterms:W3CDTF">2012-06-06T15:43:41Z</dcterms:created>
  <dcterms:modified xsi:type="dcterms:W3CDTF">2012-06-20T20:43:02Z</dcterms:modified>
</cp:coreProperties>
</file>