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3891200" cy="21945600"/>
  <p:notesSz cx="6858000" cy="9144000"/>
  <p:defaultTex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EF2D6"/>
    <a:srgbClr val="008751"/>
    <a:srgbClr val="004C2D"/>
    <a:srgbClr val="001E12"/>
    <a:srgbClr val="60C659"/>
    <a:srgbClr val="AADD9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30" d="100"/>
          <a:sy n="30" d="100"/>
        </p:scale>
        <p:origin x="-666" y="-720"/>
      </p:cViewPr>
      <p:guideLst>
        <p:guide orient="horz" pos="6912"/>
        <p:guide pos="13824"/>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Participants Answered “Yes”</a:t>
            </a:r>
          </a:p>
          <a:p>
            <a:pPr>
              <a:defRPr/>
            </a:pPr>
            <a:r>
              <a:rPr lang="en-US"/>
              <a:t>Before Study</a:t>
            </a:r>
          </a:p>
        </c:rich>
      </c:tx>
      <c:layout/>
    </c:title>
    <c:view3D>
      <c:rotX val="30"/>
      <c:perspective val="30"/>
    </c:view3D>
    <c:plotArea>
      <c:layout/>
      <c:pie3DChart>
        <c:varyColors val="1"/>
        <c:ser>
          <c:idx val="0"/>
          <c:order val="0"/>
          <c:tx>
            <c:strRef>
              <c:f>Sheet1!$B$1</c:f>
              <c:strCache>
                <c:ptCount val="1"/>
                <c:pt idx="0">
                  <c:v>Participants Yes Answers</c:v>
                </c:pt>
              </c:strCache>
            </c:strRef>
          </c:tx>
          <c:dPt>
            <c:idx val="0"/>
            <c:spPr>
              <a:solidFill>
                <a:srgbClr val="008751"/>
              </a:solidFill>
            </c:spPr>
          </c:dPt>
          <c:dPt>
            <c:idx val="1"/>
            <c:spPr>
              <a:solidFill>
                <a:srgbClr val="60C659"/>
              </a:solidFill>
            </c:spPr>
          </c:dPt>
          <c:dPt>
            <c:idx val="2"/>
            <c:spPr>
              <a:solidFill>
                <a:schemeClr val="bg1">
                  <a:lumMod val="95000"/>
                </a:schemeClr>
              </a:solidFill>
            </c:spPr>
          </c:dPt>
          <c:dPt>
            <c:idx val="3"/>
            <c:spPr>
              <a:solidFill>
                <a:srgbClr val="AADD96"/>
              </a:solidFill>
            </c:spPr>
          </c:dPt>
          <c:dLbls>
            <c:showPercent val="1"/>
            <c:showLeaderLines val="1"/>
          </c:dLbls>
          <c:cat>
            <c:strRef>
              <c:f>Sheet1!$A$2:$A$5</c:f>
              <c:strCache>
                <c:ptCount val="4"/>
                <c:pt idx="0">
                  <c:v>Question 1</c:v>
                </c:pt>
                <c:pt idx="1">
                  <c:v>Question 2</c:v>
                </c:pt>
                <c:pt idx="2">
                  <c:v>Question 3</c:v>
                </c:pt>
                <c:pt idx="3">
                  <c:v>Question 4</c:v>
                </c:pt>
              </c:strCache>
            </c:strRef>
          </c:cat>
          <c:val>
            <c:numRef>
              <c:f>Sheet1!$B$2:$B$5</c:f>
              <c:numCache>
                <c:formatCode>General</c:formatCode>
                <c:ptCount val="4"/>
                <c:pt idx="0">
                  <c:v>8.2000000000000011</c:v>
                </c:pt>
                <c:pt idx="1">
                  <c:v>3.2</c:v>
                </c:pt>
                <c:pt idx="2">
                  <c:v>1.4</c:v>
                </c:pt>
                <c:pt idx="3">
                  <c:v>1.2</c:v>
                </c:pt>
              </c:numCache>
            </c:numRef>
          </c:val>
        </c:ser>
        <c:dLbls>
          <c:showPercent val="1"/>
        </c:dLbls>
      </c:pie3DChart>
    </c:plotArea>
    <c:legend>
      <c:legendPos val="r"/>
      <c:layout/>
    </c:legend>
    <c:plotVisOnly val="1"/>
    <c:dispBlanksAs val="zero"/>
  </c:chart>
  <c:txPr>
    <a:bodyPr/>
    <a:lstStyle/>
    <a:p>
      <a:pPr>
        <a:defRPr sz="16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Participants Answered “Yes”</a:t>
            </a:r>
          </a:p>
          <a:p>
            <a:pPr>
              <a:defRPr/>
            </a:pPr>
            <a:r>
              <a:rPr lang="en-US"/>
              <a:t>After Study</a:t>
            </a:r>
          </a:p>
        </c:rich>
      </c:tx>
      <c:layout/>
    </c:title>
    <c:view3D>
      <c:rotX val="30"/>
      <c:perspective val="30"/>
    </c:view3D>
    <c:plotArea>
      <c:layout/>
      <c:pie3DChart>
        <c:varyColors val="1"/>
        <c:ser>
          <c:idx val="0"/>
          <c:order val="0"/>
          <c:tx>
            <c:strRef>
              <c:f>Sheet1!$B$1</c:f>
              <c:strCache>
                <c:ptCount val="1"/>
                <c:pt idx="0">
                  <c:v>Participants Yes Answers</c:v>
                </c:pt>
              </c:strCache>
            </c:strRef>
          </c:tx>
          <c:dPt>
            <c:idx val="0"/>
            <c:spPr>
              <a:solidFill>
                <a:srgbClr val="008751"/>
              </a:solidFill>
            </c:spPr>
          </c:dPt>
          <c:dPt>
            <c:idx val="1"/>
            <c:spPr>
              <a:solidFill>
                <a:srgbClr val="60C659"/>
              </a:solidFill>
            </c:spPr>
          </c:dPt>
          <c:dPt>
            <c:idx val="2"/>
            <c:spPr>
              <a:solidFill>
                <a:schemeClr val="bg1">
                  <a:lumMod val="95000"/>
                </a:schemeClr>
              </a:solidFill>
            </c:spPr>
          </c:dPt>
          <c:dPt>
            <c:idx val="3"/>
            <c:spPr>
              <a:solidFill>
                <a:srgbClr val="AADD96"/>
              </a:solidFill>
            </c:spPr>
          </c:dPt>
          <c:dLbls>
            <c:showPercent val="1"/>
            <c:showLeaderLines val="1"/>
          </c:dLbls>
          <c:cat>
            <c:strRef>
              <c:f>Sheet1!$A$2:$A$5</c:f>
              <c:strCache>
                <c:ptCount val="4"/>
                <c:pt idx="0">
                  <c:v>Question 1</c:v>
                </c:pt>
                <c:pt idx="1">
                  <c:v>Question 2</c:v>
                </c:pt>
                <c:pt idx="2">
                  <c:v>Question 3</c:v>
                </c:pt>
                <c:pt idx="3">
                  <c:v>Question 4</c:v>
                </c:pt>
              </c:strCache>
            </c:strRef>
          </c:cat>
          <c:val>
            <c:numRef>
              <c:f>Sheet1!$B$2:$B$5</c:f>
              <c:numCache>
                <c:formatCode>General</c:formatCode>
                <c:ptCount val="4"/>
                <c:pt idx="0">
                  <c:v>5.3</c:v>
                </c:pt>
                <c:pt idx="1">
                  <c:v>4.8</c:v>
                </c:pt>
                <c:pt idx="2">
                  <c:v>2</c:v>
                </c:pt>
                <c:pt idx="3">
                  <c:v>1.2</c:v>
                </c:pt>
              </c:numCache>
            </c:numRef>
          </c:val>
        </c:ser>
        <c:dLbls>
          <c:showPercent val="1"/>
        </c:dLbls>
      </c:pie3DChart>
    </c:plotArea>
    <c:legend>
      <c:legendPos val="r"/>
      <c:layout/>
    </c:legend>
    <c:plotVisOnly val="1"/>
    <c:dispBlanksAs val="zero"/>
  </c:chart>
  <c:txPr>
    <a:bodyPr/>
    <a:lstStyle/>
    <a:p>
      <a:pPr>
        <a:defRPr sz="1600"/>
      </a:pPr>
      <a:endParaRPr lang="en-US"/>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6817361"/>
            <a:ext cx="37307520" cy="470408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2435840"/>
            <a:ext cx="30723840" cy="5608320"/>
          </a:xfrm>
        </p:spPr>
        <p:txBody>
          <a:bodyPr/>
          <a:lstStyle>
            <a:lvl1pPr marL="0" indent="0" algn="ctr">
              <a:buNone/>
              <a:defRPr>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8478CC4-C964-40A7-A91C-A87388AF3C12}" type="datetimeFigureOut">
              <a:rPr lang="en-US" smtClean="0"/>
              <a:pPr/>
              <a:t>6/25/2012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D8EE56-1986-45DD-B155-890AA704C8C5}" type="slidenum">
              <a:rPr lang="en-US" smtClean="0"/>
              <a:pPr/>
              <a:t>‹#›</a:t>
            </a:fld>
            <a:endParaRPr lang="en-US"/>
          </a:p>
        </p:txBody>
      </p:sp>
    </p:spTree>
    <p:extLst>
      <p:ext uri="{BB962C8B-B14F-4D97-AF65-F5344CB8AC3E}">
        <p14:creationId xmlns="" xmlns:p14="http://schemas.microsoft.com/office/powerpoint/2010/main" val="4276928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478CC4-C964-40A7-A91C-A87388AF3C12}" type="datetimeFigureOut">
              <a:rPr lang="en-US" smtClean="0"/>
              <a:pPr/>
              <a:t>6/25/2012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D8EE56-1986-45DD-B155-890AA704C8C5}" type="slidenum">
              <a:rPr lang="en-US" smtClean="0"/>
              <a:pPr/>
              <a:t>‹#›</a:t>
            </a:fld>
            <a:endParaRPr lang="en-US"/>
          </a:p>
        </p:txBody>
      </p:sp>
    </p:spTree>
    <p:extLst>
      <p:ext uri="{BB962C8B-B14F-4D97-AF65-F5344CB8AC3E}">
        <p14:creationId xmlns="" xmlns:p14="http://schemas.microsoft.com/office/powerpoint/2010/main" val="3531562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2742905" y="4216400"/>
            <a:ext cx="47404018" cy="8988044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530843" y="4216400"/>
            <a:ext cx="141480542" cy="8988044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478CC4-C964-40A7-A91C-A87388AF3C12}" type="datetimeFigureOut">
              <a:rPr lang="en-US" smtClean="0"/>
              <a:pPr/>
              <a:t>6/25/2012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D8EE56-1986-45DD-B155-890AA704C8C5}" type="slidenum">
              <a:rPr lang="en-US" smtClean="0"/>
              <a:pPr/>
              <a:t>‹#›</a:t>
            </a:fld>
            <a:endParaRPr lang="en-US"/>
          </a:p>
        </p:txBody>
      </p:sp>
    </p:spTree>
    <p:extLst>
      <p:ext uri="{BB962C8B-B14F-4D97-AF65-F5344CB8AC3E}">
        <p14:creationId xmlns="" xmlns:p14="http://schemas.microsoft.com/office/powerpoint/2010/main" val="2417760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478CC4-C964-40A7-A91C-A87388AF3C12}" type="datetimeFigureOut">
              <a:rPr lang="en-US" smtClean="0"/>
              <a:pPr/>
              <a:t>6/25/2012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D8EE56-1986-45DD-B155-890AA704C8C5}" type="slidenum">
              <a:rPr lang="en-US" smtClean="0"/>
              <a:pPr/>
              <a:t>‹#›</a:t>
            </a:fld>
            <a:endParaRPr lang="en-US"/>
          </a:p>
        </p:txBody>
      </p:sp>
    </p:spTree>
    <p:extLst>
      <p:ext uri="{BB962C8B-B14F-4D97-AF65-F5344CB8AC3E}">
        <p14:creationId xmlns="" xmlns:p14="http://schemas.microsoft.com/office/powerpoint/2010/main" val="2693130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14102081"/>
            <a:ext cx="37307520" cy="4358640"/>
          </a:xfrm>
        </p:spPr>
        <p:txBody>
          <a:bodyPr anchor="t"/>
          <a:lstStyle>
            <a:lvl1pPr algn="l">
              <a:defRPr sz="192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2" y="9301483"/>
            <a:ext cx="37307520" cy="4800599"/>
          </a:xfrm>
        </p:spPr>
        <p:txBody>
          <a:bodyPr anchor="b"/>
          <a:lstStyle>
            <a:lvl1pPr marL="0" indent="0">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478CC4-C964-40A7-A91C-A87388AF3C12}" type="datetimeFigureOut">
              <a:rPr lang="en-US" smtClean="0"/>
              <a:pPr/>
              <a:t>6/25/2012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D8EE56-1986-45DD-B155-890AA704C8C5}" type="slidenum">
              <a:rPr lang="en-US" smtClean="0"/>
              <a:pPr/>
              <a:t>‹#›</a:t>
            </a:fld>
            <a:endParaRPr lang="en-US"/>
          </a:p>
        </p:txBody>
      </p:sp>
    </p:spTree>
    <p:extLst>
      <p:ext uri="{BB962C8B-B14F-4D97-AF65-F5344CB8AC3E}">
        <p14:creationId xmlns="" xmlns:p14="http://schemas.microsoft.com/office/powerpoint/2010/main" val="259258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530842" y="24577040"/>
            <a:ext cx="94442280" cy="69519801"/>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5704642" y="24577040"/>
            <a:ext cx="94442280" cy="69519801"/>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478CC4-C964-40A7-A91C-A87388AF3C12}" type="datetimeFigureOut">
              <a:rPr lang="en-US" smtClean="0"/>
              <a:pPr/>
              <a:t>6/25/2012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D8EE56-1986-45DD-B155-890AA704C8C5}" type="slidenum">
              <a:rPr lang="en-US" smtClean="0"/>
              <a:pPr/>
              <a:t>‹#›</a:t>
            </a:fld>
            <a:endParaRPr lang="en-US"/>
          </a:p>
        </p:txBody>
      </p:sp>
    </p:spTree>
    <p:extLst>
      <p:ext uri="{BB962C8B-B14F-4D97-AF65-F5344CB8AC3E}">
        <p14:creationId xmlns="" xmlns:p14="http://schemas.microsoft.com/office/powerpoint/2010/main" val="903300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878841"/>
            <a:ext cx="39502080" cy="3657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0" y="4912361"/>
            <a:ext cx="19392902" cy="2047239"/>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4" name="Content Placeholder 3"/>
          <p:cNvSpPr>
            <a:spLocks noGrp="1"/>
          </p:cNvSpPr>
          <p:nvPr>
            <p:ph sz="half" idx="2"/>
          </p:nvPr>
        </p:nvSpPr>
        <p:spPr>
          <a:xfrm>
            <a:off x="2194560" y="6959600"/>
            <a:ext cx="19392902" cy="12644121"/>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2" y="4912361"/>
            <a:ext cx="19400520" cy="2047239"/>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6" name="Content Placeholder 5"/>
          <p:cNvSpPr>
            <a:spLocks noGrp="1"/>
          </p:cNvSpPr>
          <p:nvPr>
            <p:ph sz="quarter" idx="4"/>
          </p:nvPr>
        </p:nvSpPr>
        <p:spPr>
          <a:xfrm>
            <a:off x="22296122" y="6959600"/>
            <a:ext cx="19400520" cy="12644121"/>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478CC4-C964-40A7-A91C-A87388AF3C12}" type="datetimeFigureOut">
              <a:rPr lang="en-US" smtClean="0"/>
              <a:pPr/>
              <a:t>6/25/2012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D8EE56-1986-45DD-B155-890AA704C8C5}" type="slidenum">
              <a:rPr lang="en-US" smtClean="0"/>
              <a:pPr/>
              <a:t>‹#›</a:t>
            </a:fld>
            <a:endParaRPr lang="en-US"/>
          </a:p>
        </p:txBody>
      </p:sp>
    </p:spTree>
    <p:extLst>
      <p:ext uri="{BB962C8B-B14F-4D97-AF65-F5344CB8AC3E}">
        <p14:creationId xmlns="" xmlns:p14="http://schemas.microsoft.com/office/powerpoint/2010/main" val="2996202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478CC4-C964-40A7-A91C-A87388AF3C12}" type="datetimeFigureOut">
              <a:rPr lang="en-US" smtClean="0"/>
              <a:pPr/>
              <a:t>6/25/2012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D8EE56-1986-45DD-B155-890AA704C8C5}" type="slidenum">
              <a:rPr lang="en-US" smtClean="0"/>
              <a:pPr/>
              <a:t>‹#›</a:t>
            </a:fld>
            <a:endParaRPr lang="en-US"/>
          </a:p>
        </p:txBody>
      </p:sp>
    </p:spTree>
    <p:extLst>
      <p:ext uri="{BB962C8B-B14F-4D97-AF65-F5344CB8AC3E}">
        <p14:creationId xmlns="" xmlns:p14="http://schemas.microsoft.com/office/powerpoint/2010/main" val="3320452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478CC4-C964-40A7-A91C-A87388AF3C12}" type="datetimeFigureOut">
              <a:rPr lang="en-US" smtClean="0"/>
              <a:pPr/>
              <a:t>6/25/2012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D8EE56-1986-45DD-B155-890AA704C8C5}" type="slidenum">
              <a:rPr lang="en-US" smtClean="0"/>
              <a:pPr/>
              <a:t>‹#›</a:t>
            </a:fld>
            <a:endParaRPr lang="en-US"/>
          </a:p>
        </p:txBody>
      </p:sp>
    </p:spTree>
    <p:extLst>
      <p:ext uri="{BB962C8B-B14F-4D97-AF65-F5344CB8AC3E}">
        <p14:creationId xmlns="" xmlns:p14="http://schemas.microsoft.com/office/powerpoint/2010/main" val="3487145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873760"/>
            <a:ext cx="14439902" cy="3718560"/>
          </a:xfrm>
        </p:spPr>
        <p:txBody>
          <a:bodyPr anchor="b"/>
          <a:lstStyle>
            <a:lvl1pPr algn="l">
              <a:defRPr sz="9600" b="1"/>
            </a:lvl1pPr>
          </a:lstStyle>
          <a:p>
            <a:r>
              <a:rPr lang="en-US" smtClean="0"/>
              <a:t>Click to edit Master title style</a:t>
            </a:r>
            <a:endParaRPr lang="en-US"/>
          </a:p>
        </p:txBody>
      </p:sp>
      <p:sp>
        <p:nvSpPr>
          <p:cNvPr id="3" name="Content Placeholder 2"/>
          <p:cNvSpPr>
            <a:spLocks noGrp="1"/>
          </p:cNvSpPr>
          <p:nvPr>
            <p:ph idx="1"/>
          </p:nvPr>
        </p:nvSpPr>
        <p:spPr>
          <a:xfrm>
            <a:off x="17160240" y="873762"/>
            <a:ext cx="24536400" cy="18729961"/>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3" y="4592322"/>
            <a:ext cx="14439902" cy="15011401"/>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478CC4-C964-40A7-A91C-A87388AF3C12}" type="datetimeFigureOut">
              <a:rPr lang="en-US" smtClean="0"/>
              <a:pPr/>
              <a:t>6/25/2012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D8EE56-1986-45DD-B155-890AA704C8C5}" type="slidenum">
              <a:rPr lang="en-US" smtClean="0"/>
              <a:pPr/>
              <a:t>‹#›</a:t>
            </a:fld>
            <a:endParaRPr lang="en-US"/>
          </a:p>
        </p:txBody>
      </p:sp>
    </p:spTree>
    <p:extLst>
      <p:ext uri="{BB962C8B-B14F-4D97-AF65-F5344CB8AC3E}">
        <p14:creationId xmlns="" xmlns:p14="http://schemas.microsoft.com/office/powerpoint/2010/main" val="3184229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15361920"/>
            <a:ext cx="26334720" cy="1813561"/>
          </a:xfrm>
        </p:spPr>
        <p:txBody>
          <a:bodyPr anchor="b"/>
          <a:lstStyle>
            <a:lvl1pPr algn="l">
              <a:defRPr sz="9600" b="1"/>
            </a:lvl1pPr>
          </a:lstStyle>
          <a:p>
            <a:r>
              <a:rPr lang="en-US" smtClean="0"/>
              <a:t>Click to edit Master title style</a:t>
            </a:r>
            <a:endParaRPr lang="en-US"/>
          </a:p>
        </p:txBody>
      </p:sp>
      <p:sp>
        <p:nvSpPr>
          <p:cNvPr id="3" name="Picture Placeholder 2"/>
          <p:cNvSpPr>
            <a:spLocks noGrp="1"/>
          </p:cNvSpPr>
          <p:nvPr>
            <p:ph type="pic" idx="1"/>
          </p:nvPr>
        </p:nvSpPr>
        <p:spPr>
          <a:xfrm>
            <a:off x="8602982" y="1960880"/>
            <a:ext cx="26334720" cy="13167360"/>
          </a:xfrm>
        </p:spPr>
        <p:txBody>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endParaRPr lang="en-US"/>
          </a:p>
        </p:txBody>
      </p:sp>
      <p:sp>
        <p:nvSpPr>
          <p:cNvPr id="4" name="Text Placeholder 3"/>
          <p:cNvSpPr>
            <a:spLocks noGrp="1"/>
          </p:cNvSpPr>
          <p:nvPr>
            <p:ph type="body" sz="half" idx="2"/>
          </p:nvPr>
        </p:nvSpPr>
        <p:spPr>
          <a:xfrm>
            <a:off x="8602982" y="17175481"/>
            <a:ext cx="26334720" cy="2575559"/>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478CC4-C964-40A7-A91C-A87388AF3C12}" type="datetimeFigureOut">
              <a:rPr lang="en-US" smtClean="0"/>
              <a:pPr/>
              <a:t>6/25/2012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D8EE56-1986-45DD-B155-890AA704C8C5}" type="slidenum">
              <a:rPr lang="en-US" smtClean="0"/>
              <a:pPr/>
              <a:t>‹#›</a:t>
            </a:fld>
            <a:endParaRPr lang="en-US"/>
          </a:p>
        </p:txBody>
      </p:sp>
    </p:spTree>
    <p:extLst>
      <p:ext uri="{BB962C8B-B14F-4D97-AF65-F5344CB8AC3E}">
        <p14:creationId xmlns="" xmlns:p14="http://schemas.microsoft.com/office/powerpoint/2010/main" val="1118111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878841"/>
            <a:ext cx="39502080" cy="3657600"/>
          </a:xfrm>
          <a:prstGeom prst="rect">
            <a:avLst/>
          </a:prstGeom>
        </p:spPr>
        <p:txBody>
          <a:bodyPr vert="horz" lIns="438912" tIns="219456" rIns="438912" bIns="219456"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5120642"/>
            <a:ext cx="39502080" cy="14483081"/>
          </a:xfrm>
          <a:prstGeom prst="rect">
            <a:avLst/>
          </a:prstGeom>
        </p:spPr>
        <p:txBody>
          <a:bodyPr vert="horz" lIns="438912" tIns="219456" rIns="438912" bIns="21945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20340321"/>
            <a:ext cx="10241280" cy="1168400"/>
          </a:xfrm>
          <a:prstGeom prst="rect">
            <a:avLst/>
          </a:prstGeom>
        </p:spPr>
        <p:txBody>
          <a:bodyPr vert="horz" lIns="438912" tIns="219456" rIns="438912" bIns="219456" rtlCol="0" anchor="ctr"/>
          <a:lstStyle>
            <a:lvl1pPr algn="l">
              <a:defRPr sz="5800">
                <a:solidFill>
                  <a:schemeClr val="tx1">
                    <a:tint val="75000"/>
                  </a:schemeClr>
                </a:solidFill>
              </a:defRPr>
            </a:lvl1pPr>
          </a:lstStyle>
          <a:p>
            <a:fld id="{98478CC4-C964-40A7-A91C-A87388AF3C12}" type="datetimeFigureOut">
              <a:rPr lang="en-US" smtClean="0"/>
              <a:pPr/>
              <a:t>6/25/2012</a:t>
            </a:fld>
            <a:endParaRPr lang="en-US"/>
          </a:p>
        </p:txBody>
      </p:sp>
      <p:sp>
        <p:nvSpPr>
          <p:cNvPr id="5" name="Footer Placeholder 4"/>
          <p:cNvSpPr>
            <a:spLocks noGrp="1"/>
          </p:cNvSpPr>
          <p:nvPr>
            <p:ph type="ftr" sz="quarter" idx="3"/>
          </p:nvPr>
        </p:nvSpPr>
        <p:spPr>
          <a:xfrm>
            <a:off x="14996160" y="20340321"/>
            <a:ext cx="13898880" cy="1168400"/>
          </a:xfrm>
          <a:prstGeom prst="rect">
            <a:avLst/>
          </a:prstGeom>
        </p:spPr>
        <p:txBody>
          <a:bodyPr vert="horz" lIns="438912" tIns="219456" rIns="438912" bIns="219456" rtlCol="0" anchor="ctr"/>
          <a:lstStyle>
            <a:lvl1pPr algn="ctr">
              <a:defRPr sz="5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20340321"/>
            <a:ext cx="10241280" cy="1168400"/>
          </a:xfrm>
          <a:prstGeom prst="rect">
            <a:avLst/>
          </a:prstGeom>
        </p:spPr>
        <p:txBody>
          <a:bodyPr vert="horz" lIns="438912" tIns="219456" rIns="438912" bIns="219456" rtlCol="0" anchor="ctr"/>
          <a:lstStyle>
            <a:lvl1pPr algn="r">
              <a:defRPr sz="5800">
                <a:solidFill>
                  <a:schemeClr val="tx1">
                    <a:tint val="75000"/>
                  </a:schemeClr>
                </a:solidFill>
              </a:defRPr>
            </a:lvl1pPr>
          </a:lstStyle>
          <a:p>
            <a:fld id="{39D8EE56-1986-45DD-B155-890AA704C8C5}" type="slidenum">
              <a:rPr lang="en-US" smtClean="0"/>
              <a:pPr/>
              <a:t>‹#›</a:t>
            </a:fld>
            <a:endParaRPr lang="en-US"/>
          </a:p>
        </p:txBody>
      </p:sp>
    </p:spTree>
    <p:extLst>
      <p:ext uri="{BB962C8B-B14F-4D97-AF65-F5344CB8AC3E}">
        <p14:creationId xmlns="" xmlns:p14="http://schemas.microsoft.com/office/powerpoint/2010/main" val="16047907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120" rtl="0" eaLnBrk="1" latinLnBrk="0" hangingPunct="1">
        <a:spcBef>
          <a:spcPct val="0"/>
        </a:spcBef>
        <a:buNone/>
        <a:defRPr sz="21100" kern="1200">
          <a:solidFill>
            <a:schemeClr val="tx1"/>
          </a:solidFill>
          <a:latin typeface="+mj-lt"/>
          <a:ea typeface="+mj-ea"/>
          <a:cs typeface="+mj-cs"/>
        </a:defRPr>
      </a:lvl1pPr>
    </p:titleStyle>
    <p:bodyStyle>
      <a:lvl1pPr marL="1645920" indent="-1645920" algn="l" defTabSz="438912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6160" indent="-1371600" algn="l" defTabSz="4389120" rtl="0" eaLnBrk="1" latinLnBrk="0" hangingPunct="1">
        <a:spcBef>
          <a:spcPct val="20000"/>
        </a:spcBef>
        <a:buFont typeface="Arial" pitchFamily="34" charset="0"/>
        <a:buChar char="–"/>
        <a:defRPr sz="13400" kern="1200">
          <a:solidFill>
            <a:schemeClr val="tx1"/>
          </a:solidFill>
          <a:latin typeface="+mn-lt"/>
          <a:ea typeface="+mn-ea"/>
          <a:cs typeface="+mn-cs"/>
        </a:defRPr>
      </a:lvl2pPr>
      <a:lvl3pPr marL="5486400" indent="-1097280" algn="l" defTabSz="4389120" rtl="0" eaLnBrk="1" latinLnBrk="0" hangingPunct="1">
        <a:spcBef>
          <a:spcPct val="20000"/>
        </a:spcBef>
        <a:buFont typeface="Arial" pitchFamily="34" charset="0"/>
        <a:buChar char="•"/>
        <a:defRPr sz="11500" kern="1200">
          <a:solidFill>
            <a:schemeClr val="tx1"/>
          </a:solidFill>
          <a:latin typeface="+mn-lt"/>
          <a:ea typeface="+mn-ea"/>
          <a:cs typeface="+mn-cs"/>
        </a:defRPr>
      </a:lvl3pPr>
      <a:lvl4pPr marL="76809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52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7008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1.xml"/><Relationship Id="rId5" Type="http://schemas.openxmlformats.org/officeDocument/2006/relationships/chart" Target="../charts/char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Rectangle 115"/>
          <p:cNvSpPr/>
          <p:nvPr/>
        </p:nvSpPr>
        <p:spPr>
          <a:xfrm>
            <a:off x="-1" y="0"/>
            <a:ext cx="43891201" cy="219456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8" name="Picture 117"/>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5314178" y="-2566929"/>
            <a:ext cx="3592303" cy="2257701"/>
          </a:xfrm>
          <a:prstGeom prst="rect">
            <a:avLst/>
          </a:prstGeom>
        </p:spPr>
      </p:pic>
      <p:pic>
        <p:nvPicPr>
          <p:cNvPr id="119" name="Picture 118"/>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264847" y="-1628427"/>
            <a:ext cx="4615077" cy="1374561"/>
          </a:xfrm>
          <a:prstGeom prst="rect">
            <a:avLst/>
          </a:prstGeom>
        </p:spPr>
      </p:pic>
      <p:grpSp>
        <p:nvGrpSpPr>
          <p:cNvPr id="159" name="Group 158"/>
          <p:cNvGrpSpPr/>
          <p:nvPr/>
        </p:nvGrpSpPr>
        <p:grpSpPr>
          <a:xfrm>
            <a:off x="-1" y="0"/>
            <a:ext cx="43891201" cy="3463396"/>
            <a:chOff x="-1" y="-57151"/>
            <a:chExt cx="29337001" cy="3463396"/>
          </a:xfrm>
        </p:grpSpPr>
        <p:sp>
          <p:nvSpPr>
            <p:cNvPr id="117" name="Rectangle 116"/>
            <p:cNvSpPr/>
            <p:nvPr/>
          </p:nvSpPr>
          <p:spPr>
            <a:xfrm>
              <a:off x="-1" y="-57151"/>
              <a:ext cx="29337001" cy="3463396"/>
            </a:xfrm>
            <a:prstGeom prst="rect">
              <a:avLst/>
            </a:prstGeom>
            <a:gradFill flip="none" rotWithShape="1">
              <a:gsLst>
                <a:gs pos="0">
                  <a:srgbClr val="DEF2D6"/>
                </a:gs>
                <a:gs pos="100000">
                  <a:srgbClr val="AADD96"/>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Rectangle 20"/>
            <p:cNvSpPr/>
            <p:nvPr/>
          </p:nvSpPr>
          <p:spPr>
            <a:xfrm>
              <a:off x="-1" y="-57151"/>
              <a:ext cx="29337001" cy="3463396"/>
            </a:xfrm>
            <a:custGeom>
              <a:avLst/>
              <a:gdLst>
                <a:gd name="connsiteX0" fmla="*/ 0 w 43891200"/>
                <a:gd name="connsiteY0" fmla="*/ 0 h 5181600"/>
                <a:gd name="connsiteX1" fmla="*/ 43891200 w 43891200"/>
                <a:gd name="connsiteY1" fmla="*/ 0 h 5181600"/>
                <a:gd name="connsiteX2" fmla="*/ 43891200 w 43891200"/>
                <a:gd name="connsiteY2" fmla="*/ 5181600 h 5181600"/>
                <a:gd name="connsiteX3" fmla="*/ 0 w 43891200"/>
                <a:gd name="connsiteY3" fmla="*/ 5181600 h 5181600"/>
                <a:gd name="connsiteX4" fmla="*/ 0 w 43891200"/>
                <a:gd name="connsiteY4" fmla="*/ 0 h 5181600"/>
                <a:gd name="connsiteX0" fmla="*/ 0 w 43939327"/>
                <a:gd name="connsiteY0" fmla="*/ 5101389 h 5181600"/>
                <a:gd name="connsiteX1" fmla="*/ 43939327 w 43939327"/>
                <a:gd name="connsiteY1" fmla="*/ 0 h 5181600"/>
                <a:gd name="connsiteX2" fmla="*/ 43939327 w 43939327"/>
                <a:gd name="connsiteY2" fmla="*/ 5181600 h 5181600"/>
                <a:gd name="connsiteX3" fmla="*/ 48127 w 43939327"/>
                <a:gd name="connsiteY3" fmla="*/ 5181600 h 5181600"/>
                <a:gd name="connsiteX4" fmla="*/ 0 w 43939327"/>
                <a:gd name="connsiteY4" fmla="*/ 5101389 h 5181600"/>
                <a:gd name="connsiteX0" fmla="*/ 0 w 43939327"/>
                <a:gd name="connsiteY0" fmla="*/ 5101389 h 5181600"/>
                <a:gd name="connsiteX1" fmla="*/ 43939327 w 43939327"/>
                <a:gd name="connsiteY1" fmla="*/ 0 h 5181600"/>
                <a:gd name="connsiteX2" fmla="*/ 43939327 w 43939327"/>
                <a:gd name="connsiteY2" fmla="*/ 5181600 h 5181600"/>
                <a:gd name="connsiteX3" fmla="*/ 48127 w 43939327"/>
                <a:gd name="connsiteY3" fmla="*/ 5181600 h 5181600"/>
                <a:gd name="connsiteX4" fmla="*/ 0 w 43939327"/>
                <a:gd name="connsiteY4" fmla="*/ 5101389 h 5181600"/>
                <a:gd name="connsiteX0" fmla="*/ 0 w 43899413"/>
                <a:gd name="connsiteY0" fmla="*/ 5184846 h 5184846"/>
                <a:gd name="connsiteX1" fmla="*/ 43899413 w 43899413"/>
                <a:gd name="connsiteY1" fmla="*/ 0 h 5184846"/>
                <a:gd name="connsiteX2" fmla="*/ 43899413 w 43899413"/>
                <a:gd name="connsiteY2" fmla="*/ 5181600 h 5184846"/>
                <a:gd name="connsiteX3" fmla="*/ 8213 w 43899413"/>
                <a:gd name="connsiteY3" fmla="*/ 5181600 h 5184846"/>
                <a:gd name="connsiteX4" fmla="*/ 0 w 43899413"/>
                <a:gd name="connsiteY4" fmla="*/ 5184846 h 5184846"/>
                <a:gd name="connsiteX0" fmla="*/ 0 w 43891200"/>
                <a:gd name="connsiteY0" fmla="*/ 5181600 h 5181600"/>
                <a:gd name="connsiteX1" fmla="*/ 43891200 w 43891200"/>
                <a:gd name="connsiteY1" fmla="*/ 0 h 5181600"/>
                <a:gd name="connsiteX2" fmla="*/ 43891200 w 43891200"/>
                <a:gd name="connsiteY2" fmla="*/ 5181600 h 5181600"/>
                <a:gd name="connsiteX3" fmla="*/ 0 w 43891200"/>
                <a:gd name="connsiteY3" fmla="*/ 5181600 h 5181600"/>
                <a:gd name="connsiteX0" fmla="*/ 0 w 43891200"/>
                <a:gd name="connsiteY0" fmla="*/ 5181600 h 5181600"/>
                <a:gd name="connsiteX1" fmla="*/ 43891200 w 43891200"/>
                <a:gd name="connsiteY1" fmla="*/ 0 h 5181600"/>
                <a:gd name="connsiteX2" fmla="*/ 43891200 w 43891200"/>
                <a:gd name="connsiteY2" fmla="*/ 5181600 h 5181600"/>
                <a:gd name="connsiteX3" fmla="*/ 0 w 43891200"/>
                <a:gd name="connsiteY3" fmla="*/ 5181600 h 5181600"/>
                <a:gd name="connsiteX0" fmla="*/ 0 w 43891200"/>
                <a:gd name="connsiteY0" fmla="*/ 5181600 h 5181600"/>
                <a:gd name="connsiteX1" fmla="*/ 43891200 w 43891200"/>
                <a:gd name="connsiteY1" fmla="*/ 0 h 5181600"/>
                <a:gd name="connsiteX2" fmla="*/ 43891200 w 43891200"/>
                <a:gd name="connsiteY2" fmla="*/ 5181600 h 5181600"/>
                <a:gd name="connsiteX3" fmla="*/ 0 w 43891200"/>
                <a:gd name="connsiteY3" fmla="*/ 5181600 h 5181600"/>
                <a:gd name="connsiteX0" fmla="*/ 0 w 43891200"/>
                <a:gd name="connsiteY0" fmla="*/ 5181600 h 5181600"/>
                <a:gd name="connsiteX1" fmla="*/ 43891200 w 43891200"/>
                <a:gd name="connsiteY1" fmla="*/ 0 h 5181600"/>
                <a:gd name="connsiteX2" fmla="*/ 43891200 w 43891200"/>
                <a:gd name="connsiteY2" fmla="*/ 5181600 h 5181600"/>
                <a:gd name="connsiteX3" fmla="*/ 0 w 43891200"/>
                <a:gd name="connsiteY3" fmla="*/ 5181600 h 5181600"/>
              </a:gdLst>
              <a:ahLst/>
              <a:cxnLst>
                <a:cxn ang="0">
                  <a:pos x="connsiteX0" y="connsiteY0"/>
                </a:cxn>
                <a:cxn ang="0">
                  <a:pos x="connsiteX1" y="connsiteY1"/>
                </a:cxn>
                <a:cxn ang="0">
                  <a:pos x="connsiteX2" y="connsiteY2"/>
                </a:cxn>
                <a:cxn ang="0">
                  <a:pos x="connsiteX3" y="connsiteY3"/>
                </a:cxn>
              </a:cxnLst>
              <a:rect l="l" t="t" r="r" b="b"/>
              <a:pathLst>
                <a:path w="43891200" h="5181600">
                  <a:moveTo>
                    <a:pt x="0" y="5181600"/>
                  </a:moveTo>
                  <a:cubicBezTo>
                    <a:pt x="8288594" y="-1855020"/>
                    <a:pt x="35514117" y="1697704"/>
                    <a:pt x="43891200" y="0"/>
                  </a:cubicBezTo>
                  <a:lnTo>
                    <a:pt x="43891200" y="5181600"/>
                  </a:lnTo>
                  <a:lnTo>
                    <a:pt x="0" y="5181600"/>
                  </a:lnTo>
                  <a:close/>
                </a:path>
              </a:pathLst>
            </a:custGeom>
            <a:solidFill>
              <a:srgbClr val="DEF2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21" name="Picture 120"/>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254660" y="-57152"/>
            <a:ext cx="8889340" cy="2647613"/>
          </a:xfrm>
          <a:prstGeom prst="rect">
            <a:avLst/>
          </a:prstGeom>
        </p:spPr>
      </p:pic>
      <p:sp>
        <p:nvSpPr>
          <p:cNvPr id="122" name="TextBox 121"/>
          <p:cNvSpPr txBox="1"/>
          <p:nvPr/>
        </p:nvSpPr>
        <p:spPr>
          <a:xfrm>
            <a:off x="36880800" y="355681"/>
            <a:ext cx="5977843" cy="1569660"/>
          </a:xfrm>
          <a:prstGeom prst="rect">
            <a:avLst/>
          </a:prstGeom>
          <a:noFill/>
        </p:spPr>
        <p:txBody>
          <a:bodyPr wrap="square" rtlCol="0">
            <a:spAutoFit/>
          </a:bodyPr>
          <a:lstStyle/>
          <a:p>
            <a:pPr algn="ctr"/>
            <a:r>
              <a:rPr lang="en-US" sz="3200" dirty="0" smtClean="0"/>
              <a:t>Author Name</a:t>
            </a:r>
          </a:p>
          <a:p>
            <a:pPr algn="ctr"/>
            <a:r>
              <a:rPr lang="en-US" sz="3200" dirty="0" smtClean="0"/>
              <a:t>Roosevelt University</a:t>
            </a:r>
          </a:p>
          <a:p>
            <a:pPr algn="ctr"/>
            <a:r>
              <a:rPr lang="en-US" sz="3200" dirty="0" smtClean="0"/>
              <a:t>authoremail@email.com</a:t>
            </a:r>
            <a:endParaRPr lang="en-US" sz="3200" dirty="0"/>
          </a:p>
        </p:txBody>
      </p:sp>
      <p:sp>
        <p:nvSpPr>
          <p:cNvPr id="123" name="TextBox 122"/>
          <p:cNvSpPr txBox="1"/>
          <p:nvPr/>
        </p:nvSpPr>
        <p:spPr>
          <a:xfrm>
            <a:off x="26565670" y="350308"/>
            <a:ext cx="5977843" cy="1569660"/>
          </a:xfrm>
          <a:prstGeom prst="rect">
            <a:avLst/>
          </a:prstGeom>
          <a:noFill/>
        </p:spPr>
        <p:txBody>
          <a:bodyPr wrap="square" rtlCol="0">
            <a:spAutoFit/>
          </a:bodyPr>
          <a:lstStyle/>
          <a:p>
            <a:pPr algn="ctr"/>
            <a:r>
              <a:rPr lang="en-US" sz="3200" dirty="0" smtClean="0"/>
              <a:t>Author Name</a:t>
            </a:r>
          </a:p>
          <a:p>
            <a:pPr algn="ctr"/>
            <a:r>
              <a:rPr lang="en-US" sz="3200" dirty="0" smtClean="0"/>
              <a:t>Roosevelt University</a:t>
            </a:r>
          </a:p>
          <a:p>
            <a:pPr algn="ctr"/>
            <a:r>
              <a:rPr lang="en-US" sz="3200" dirty="0" smtClean="0"/>
              <a:t>authoremail@email.com</a:t>
            </a:r>
            <a:endParaRPr lang="en-US" sz="3200" dirty="0"/>
          </a:p>
        </p:txBody>
      </p:sp>
      <p:sp>
        <p:nvSpPr>
          <p:cNvPr id="124" name="TextBox 123"/>
          <p:cNvSpPr txBox="1"/>
          <p:nvPr/>
        </p:nvSpPr>
        <p:spPr>
          <a:xfrm>
            <a:off x="31894402" y="350308"/>
            <a:ext cx="5977843" cy="1569660"/>
          </a:xfrm>
          <a:prstGeom prst="rect">
            <a:avLst/>
          </a:prstGeom>
          <a:noFill/>
        </p:spPr>
        <p:txBody>
          <a:bodyPr wrap="square" rtlCol="0">
            <a:spAutoFit/>
          </a:bodyPr>
          <a:lstStyle/>
          <a:p>
            <a:pPr algn="ctr"/>
            <a:r>
              <a:rPr lang="en-US" sz="3200" dirty="0" smtClean="0"/>
              <a:t>Author Name</a:t>
            </a:r>
          </a:p>
          <a:p>
            <a:pPr algn="ctr"/>
            <a:r>
              <a:rPr lang="en-US" sz="3200" dirty="0" smtClean="0"/>
              <a:t>Roosevelt University</a:t>
            </a:r>
          </a:p>
          <a:p>
            <a:pPr algn="ctr"/>
            <a:r>
              <a:rPr lang="en-US" sz="3200" dirty="0" smtClean="0"/>
              <a:t>authoremail@email.com</a:t>
            </a:r>
            <a:endParaRPr lang="en-US" sz="3200" dirty="0"/>
          </a:p>
        </p:txBody>
      </p:sp>
      <p:sp>
        <p:nvSpPr>
          <p:cNvPr id="125" name="TextBox 124"/>
          <p:cNvSpPr txBox="1"/>
          <p:nvPr/>
        </p:nvSpPr>
        <p:spPr>
          <a:xfrm>
            <a:off x="14097000" y="2187972"/>
            <a:ext cx="17011386" cy="1107996"/>
          </a:xfrm>
          <a:prstGeom prst="rect">
            <a:avLst/>
          </a:prstGeom>
          <a:noFill/>
        </p:spPr>
        <p:txBody>
          <a:bodyPr wrap="square" rtlCol="0">
            <a:spAutoFit/>
          </a:bodyPr>
          <a:lstStyle/>
          <a:p>
            <a:pPr algn="ctr"/>
            <a:r>
              <a:rPr lang="en-US" sz="6600" dirty="0" smtClean="0">
                <a:effectLst>
                  <a:outerShdw blurRad="38100" dist="38100" dir="2700000" algn="tl">
                    <a:srgbClr val="000000">
                      <a:alpha val="43137"/>
                    </a:srgbClr>
                  </a:outerShdw>
                </a:effectLst>
              </a:rPr>
              <a:t>Your Poster Title Goes Here</a:t>
            </a:r>
            <a:endParaRPr lang="en-US" sz="6600" dirty="0">
              <a:effectLst>
                <a:outerShdw blurRad="38100" dist="38100" dir="2700000" algn="tl">
                  <a:srgbClr val="000000">
                    <a:alpha val="43137"/>
                  </a:srgbClr>
                </a:outerShdw>
              </a:effectLst>
            </a:endParaRPr>
          </a:p>
        </p:txBody>
      </p:sp>
      <p:sp>
        <p:nvSpPr>
          <p:cNvPr id="126" name="TextBox 125"/>
          <p:cNvSpPr txBox="1"/>
          <p:nvPr/>
        </p:nvSpPr>
        <p:spPr>
          <a:xfrm>
            <a:off x="8335341" y="13928479"/>
            <a:ext cx="5915091" cy="473153"/>
          </a:xfrm>
          <a:prstGeom prst="rect">
            <a:avLst/>
          </a:prstGeom>
          <a:noFill/>
        </p:spPr>
        <p:txBody>
          <a:bodyPr wrap="square" rtlCol="0">
            <a:spAutoFit/>
          </a:bodyPr>
          <a:lstStyle/>
          <a:p>
            <a:pPr lvl="0"/>
            <a:r>
              <a:rPr lang="en-US" sz="4000" b="1" dirty="0" smtClean="0">
                <a:solidFill>
                  <a:srgbClr val="008751"/>
                </a:solidFill>
                <a:latin typeface="+mj-lt"/>
                <a:cs typeface="Times New Roman" pitchFamily="18" charset="0"/>
              </a:rPr>
              <a:t>Participants</a:t>
            </a:r>
            <a:endParaRPr lang="en-US" sz="4000" b="1" dirty="0">
              <a:solidFill>
                <a:srgbClr val="008751"/>
              </a:solidFill>
              <a:latin typeface="+mj-lt"/>
              <a:cs typeface="Times New Roman" pitchFamily="18" charset="0"/>
            </a:endParaRPr>
          </a:p>
        </p:txBody>
      </p:sp>
      <p:grpSp>
        <p:nvGrpSpPr>
          <p:cNvPr id="127" name="Group 126"/>
          <p:cNvGrpSpPr/>
          <p:nvPr/>
        </p:nvGrpSpPr>
        <p:grpSpPr>
          <a:xfrm>
            <a:off x="560254" y="3864636"/>
            <a:ext cx="39139946" cy="17520708"/>
            <a:chOff x="1071825" y="6216460"/>
            <a:chExt cx="34930080" cy="25558939"/>
          </a:xfrm>
        </p:grpSpPr>
        <p:sp>
          <p:nvSpPr>
            <p:cNvPr id="128" name="Rectangle 127"/>
            <p:cNvSpPr/>
            <p:nvPr/>
          </p:nvSpPr>
          <p:spPr>
            <a:xfrm flipH="1">
              <a:off x="1071825" y="6216460"/>
              <a:ext cx="34930080" cy="25558939"/>
            </a:xfrm>
            <a:prstGeom prst="rect">
              <a:avLst/>
            </a:prstGeom>
            <a:gradFill flip="none" rotWithShape="1">
              <a:gsLst>
                <a:gs pos="0">
                  <a:srgbClr val="DEF2D6"/>
                </a:gs>
                <a:gs pos="100000">
                  <a:srgbClr val="AADD96"/>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Rectangle 20"/>
            <p:cNvSpPr/>
            <p:nvPr/>
          </p:nvSpPr>
          <p:spPr>
            <a:xfrm flipH="1">
              <a:off x="1071825" y="6216460"/>
              <a:ext cx="34930080" cy="25558939"/>
            </a:xfrm>
            <a:custGeom>
              <a:avLst/>
              <a:gdLst>
                <a:gd name="connsiteX0" fmla="*/ 0 w 43891200"/>
                <a:gd name="connsiteY0" fmla="*/ 0 h 5181600"/>
                <a:gd name="connsiteX1" fmla="*/ 43891200 w 43891200"/>
                <a:gd name="connsiteY1" fmla="*/ 0 h 5181600"/>
                <a:gd name="connsiteX2" fmla="*/ 43891200 w 43891200"/>
                <a:gd name="connsiteY2" fmla="*/ 5181600 h 5181600"/>
                <a:gd name="connsiteX3" fmla="*/ 0 w 43891200"/>
                <a:gd name="connsiteY3" fmla="*/ 5181600 h 5181600"/>
                <a:gd name="connsiteX4" fmla="*/ 0 w 43891200"/>
                <a:gd name="connsiteY4" fmla="*/ 0 h 5181600"/>
                <a:gd name="connsiteX0" fmla="*/ 0 w 43939327"/>
                <a:gd name="connsiteY0" fmla="*/ 5101389 h 5181600"/>
                <a:gd name="connsiteX1" fmla="*/ 43939327 w 43939327"/>
                <a:gd name="connsiteY1" fmla="*/ 0 h 5181600"/>
                <a:gd name="connsiteX2" fmla="*/ 43939327 w 43939327"/>
                <a:gd name="connsiteY2" fmla="*/ 5181600 h 5181600"/>
                <a:gd name="connsiteX3" fmla="*/ 48127 w 43939327"/>
                <a:gd name="connsiteY3" fmla="*/ 5181600 h 5181600"/>
                <a:gd name="connsiteX4" fmla="*/ 0 w 43939327"/>
                <a:gd name="connsiteY4" fmla="*/ 5101389 h 5181600"/>
                <a:gd name="connsiteX0" fmla="*/ 0 w 43939327"/>
                <a:gd name="connsiteY0" fmla="*/ 5101389 h 5181600"/>
                <a:gd name="connsiteX1" fmla="*/ 43939327 w 43939327"/>
                <a:gd name="connsiteY1" fmla="*/ 0 h 5181600"/>
                <a:gd name="connsiteX2" fmla="*/ 43939327 w 43939327"/>
                <a:gd name="connsiteY2" fmla="*/ 5181600 h 5181600"/>
                <a:gd name="connsiteX3" fmla="*/ 48127 w 43939327"/>
                <a:gd name="connsiteY3" fmla="*/ 5181600 h 5181600"/>
                <a:gd name="connsiteX4" fmla="*/ 0 w 43939327"/>
                <a:gd name="connsiteY4" fmla="*/ 5101389 h 5181600"/>
                <a:gd name="connsiteX0" fmla="*/ 0 w 43899413"/>
                <a:gd name="connsiteY0" fmla="*/ 5184846 h 5184846"/>
                <a:gd name="connsiteX1" fmla="*/ 43899413 w 43899413"/>
                <a:gd name="connsiteY1" fmla="*/ 0 h 5184846"/>
                <a:gd name="connsiteX2" fmla="*/ 43899413 w 43899413"/>
                <a:gd name="connsiteY2" fmla="*/ 5181600 h 5184846"/>
                <a:gd name="connsiteX3" fmla="*/ 8213 w 43899413"/>
                <a:gd name="connsiteY3" fmla="*/ 5181600 h 5184846"/>
                <a:gd name="connsiteX4" fmla="*/ 0 w 43899413"/>
                <a:gd name="connsiteY4" fmla="*/ 5184846 h 5184846"/>
                <a:gd name="connsiteX0" fmla="*/ 0 w 43891200"/>
                <a:gd name="connsiteY0" fmla="*/ 5181600 h 5181600"/>
                <a:gd name="connsiteX1" fmla="*/ 43891200 w 43891200"/>
                <a:gd name="connsiteY1" fmla="*/ 0 h 5181600"/>
                <a:gd name="connsiteX2" fmla="*/ 43891200 w 43891200"/>
                <a:gd name="connsiteY2" fmla="*/ 5181600 h 5181600"/>
                <a:gd name="connsiteX3" fmla="*/ 0 w 43891200"/>
                <a:gd name="connsiteY3" fmla="*/ 5181600 h 5181600"/>
                <a:gd name="connsiteX0" fmla="*/ 0 w 43891200"/>
                <a:gd name="connsiteY0" fmla="*/ 5181600 h 5181600"/>
                <a:gd name="connsiteX1" fmla="*/ 43891200 w 43891200"/>
                <a:gd name="connsiteY1" fmla="*/ 0 h 5181600"/>
                <a:gd name="connsiteX2" fmla="*/ 43891200 w 43891200"/>
                <a:gd name="connsiteY2" fmla="*/ 5181600 h 5181600"/>
                <a:gd name="connsiteX3" fmla="*/ 0 w 43891200"/>
                <a:gd name="connsiteY3" fmla="*/ 5181600 h 5181600"/>
                <a:gd name="connsiteX0" fmla="*/ 0 w 43891200"/>
                <a:gd name="connsiteY0" fmla="*/ 5181600 h 5181600"/>
                <a:gd name="connsiteX1" fmla="*/ 43891200 w 43891200"/>
                <a:gd name="connsiteY1" fmla="*/ 0 h 5181600"/>
                <a:gd name="connsiteX2" fmla="*/ 43891200 w 43891200"/>
                <a:gd name="connsiteY2" fmla="*/ 5181600 h 5181600"/>
                <a:gd name="connsiteX3" fmla="*/ 0 w 43891200"/>
                <a:gd name="connsiteY3" fmla="*/ 5181600 h 5181600"/>
                <a:gd name="connsiteX0" fmla="*/ 0 w 43891200"/>
                <a:gd name="connsiteY0" fmla="*/ 5181600 h 5181600"/>
                <a:gd name="connsiteX1" fmla="*/ 43891200 w 43891200"/>
                <a:gd name="connsiteY1" fmla="*/ 0 h 5181600"/>
                <a:gd name="connsiteX2" fmla="*/ 43891200 w 43891200"/>
                <a:gd name="connsiteY2" fmla="*/ 5181600 h 5181600"/>
                <a:gd name="connsiteX3" fmla="*/ 0 w 43891200"/>
                <a:gd name="connsiteY3" fmla="*/ 5181600 h 5181600"/>
              </a:gdLst>
              <a:ahLst/>
              <a:cxnLst>
                <a:cxn ang="0">
                  <a:pos x="connsiteX0" y="connsiteY0"/>
                </a:cxn>
                <a:cxn ang="0">
                  <a:pos x="connsiteX1" y="connsiteY1"/>
                </a:cxn>
                <a:cxn ang="0">
                  <a:pos x="connsiteX2" y="connsiteY2"/>
                </a:cxn>
                <a:cxn ang="0">
                  <a:pos x="connsiteX3" y="connsiteY3"/>
                </a:cxn>
              </a:cxnLst>
              <a:rect l="l" t="t" r="r" b="b"/>
              <a:pathLst>
                <a:path w="43891200" h="5181600">
                  <a:moveTo>
                    <a:pt x="0" y="5181600"/>
                  </a:moveTo>
                  <a:cubicBezTo>
                    <a:pt x="8288594" y="-1855020"/>
                    <a:pt x="35514117" y="1697704"/>
                    <a:pt x="43891200" y="0"/>
                  </a:cubicBezTo>
                  <a:lnTo>
                    <a:pt x="43891200" y="5181600"/>
                  </a:lnTo>
                  <a:lnTo>
                    <a:pt x="0" y="5181600"/>
                  </a:lnTo>
                  <a:close/>
                </a:path>
              </a:pathLst>
            </a:custGeom>
            <a:solidFill>
              <a:srgbClr val="DEF2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0" name="Rectangle 129"/>
          <p:cNvSpPr/>
          <p:nvPr/>
        </p:nvSpPr>
        <p:spPr>
          <a:xfrm flipH="1">
            <a:off x="35509199" y="4272094"/>
            <a:ext cx="7689983" cy="167057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TextBox 151"/>
          <p:cNvSpPr txBox="1"/>
          <p:nvPr/>
        </p:nvSpPr>
        <p:spPr>
          <a:xfrm>
            <a:off x="1253067" y="4507274"/>
            <a:ext cx="5892455" cy="769441"/>
          </a:xfrm>
          <a:prstGeom prst="rect">
            <a:avLst/>
          </a:prstGeom>
          <a:solidFill>
            <a:schemeClr val="bg1"/>
          </a:solidFill>
        </p:spPr>
        <p:txBody>
          <a:bodyPr wrap="square" rtlCol="0">
            <a:spAutoFit/>
          </a:bodyPr>
          <a:lstStyle/>
          <a:p>
            <a:r>
              <a:rPr lang="en-US" sz="4400" dirty="0" smtClean="0">
                <a:effectLst>
                  <a:outerShdw blurRad="38100" dist="38100" dir="2700000" algn="tl">
                    <a:srgbClr val="000000">
                      <a:alpha val="43137"/>
                    </a:srgbClr>
                  </a:outerShdw>
                </a:effectLst>
              </a:rPr>
              <a:t>Introduction</a:t>
            </a:r>
            <a:endParaRPr lang="en-US" sz="4400" dirty="0">
              <a:effectLst>
                <a:outerShdw blurRad="38100" dist="38100" dir="2700000" algn="tl">
                  <a:srgbClr val="000000">
                    <a:alpha val="43137"/>
                  </a:srgbClr>
                </a:outerShdw>
              </a:effectLst>
            </a:endParaRPr>
          </a:p>
        </p:txBody>
      </p:sp>
      <p:sp>
        <p:nvSpPr>
          <p:cNvPr id="153" name="TextBox 152"/>
          <p:cNvSpPr txBox="1"/>
          <p:nvPr/>
        </p:nvSpPr>
        <p:spPr>
          <a:xfrm>
            <a:off x="1253067" y="11506200"/>
            <a:ext cx="5892455" cy="769441"/>
          </a:xfrm>
          <a:prstGeom prst="rect">
            <a:avLst/>
          </a:prstGeom>
          <a:solidFill>
            <a:schemeClr val="bg1"/>
          </a:solidFill>
        </p:spPr>
        <p:txBody>
          <a:bodyPr wrap="square" rtlCol="0">
            <a:spAutoFit/>
          </a:bodyPr>
          <a:lstStyle/>
          <a:p>
            <a:r>
              <a:rPr lang="en-US" sz="4400" dirty="0" smtClean="0">
                <a:effectLst>
                  <a:outerShdw blurRad="38100" dist="38100" dir="2700000" algn="tl">
                    <a:srgbClr val="000000">
                      <a:alpha val="43137"/>
                    </a:srgbClr>
                  </a:outerShdw>
                </a:effectLst>
              </a:rPr>
              <a:t>Methods</a:t>
            </a:r>
            <a:endParaRPr lang="en-US" sz="4400" dirty="0">
              <a:effectLst>
                <a:outerShdw blurRad="38100" dist="38100" dir="2700000" algn="tl">
                  <a:srgbClr val="000000">
                    <a:alpha val="43137"/>
                  </a:srgbClr>
                </a:outerShdw>
              </a:effectLst>
            </a:endParaRPr>
          </a:p>
        </p:txBody>
      </p:sp>
      <p:sp>
        <p:nvSpPr>
          <p:cNvPr id="154" name="TextBox 153"/>
          <p:cNvSpPr txBox="1"/>
          <p:nvPr/>
        </p:nvSpPr>
        <p:spPr>
          <a:xfrm>
            <a:off x="9067800" y="4507274"/>
            <a:ext cx="5892455" cy="769441"/>
          </a:xfrm>
          <a:prstGeom prst="rect">
            <a:avLst/>
          </a:prstGeom>
          <a:solidFill>
            <a:schemeClr val="bg1"/>
          </a:solidFill>
        </p:spPr>
        <p:txBody>
          <a:bodyPr wrap="square" rtlCol="0">
            <a:spAutoFit/>
          </a:bodyPr>
          <a:lstStyle/>
          <a:p>
            <a:r>
              <a:rPr lang="en-US" sz="4400" dirty="0" smtClean="0">
                <a:effectLst>
                  <a:outerShdw blurRad="38100" dist="38100" dir="2700000" algn="tl">
                    <a:srgbClr val="000000">
                      <a:alpha val="43137"/>
                    </a:srgbClr>
                  </a:outerShdw>
                </a:effectLst>
              </a:rPr>
              <a:t>Hypotheses</a:t>
            </a:r>
            <a:endParaRPr lang="en-US" sz="4400" dirty="0">
              <a:effectLst>
                <a:outerShdw blurRad="38100" dist="38100" dir="2700000" algn="tl">
                  <a:srgbClr val="000000">
                    <a:alpha val="43137"/>
                  </a:srgbClr>
                </a:outerShdw>
              </a:effectLst>
            </a:endParaRPr>
          </a:p>
        </p:txBody>
      </p:sp>
      <p:sp>
        <p:nvSpPr>
          <p:cNvPr id="156" name="TextBox 155"/>
          <p:cNvSpPr txBox="1"/>
          <p:nvPr/>
        </p:nvSpPr>
        <p:spPr>
          <a:xfrm>
            <a:off x="17145000" y="4507274"/>
            <a:ext cx="17221200" cy="769441"/>
          </a:xfrm>
          <a:prstGeom prst="rect">
            <a:avLst/>
          </a:prstGeom>
          <a:solidFill>
            <a:schemeClr val="bg1"/>
          </a:solidFill>
        </p:spPr>
        <p:txBody>
          <a:bodyPr wrap="square" rtlCol="0">
            <a:spAutoFit/>
          </a:bodyPr>
          <a:lstStyle/>
          <a:p>
            <a:r>
              <a:rPr lang="en-US" sz="4400" dirty="0" smtClean="0">
                <a:effectLst>
                  <a:outerShdw blurRad="38100" dist="38100" dir="2700000" algn="tl">
                    <a:srgbClr val="000000">
                      <a:alpha val="43137"/>
                    </a:srgbClr>
                  </a:outerShdw>
                </a:effectLst>
              </a:rPr>
              <a:t>Results</a:t>
            </a:r>
            <a:endParaRPr lang="en-US" sz="4400" dirty="0">
              <a:effectLst>
                <a:outerShdw blurRad="38100" dist="38100" dir="2700000" algn="tl">
                  <a:srgbClr val="000000">
                    <a:alpha val="43137"/>
                  </a:srgbClr>
                </a:outerShdw>
              </a:effectLst>
            </a:endParaRPr>
          </a:p>
        </p:txBody>
      </p:sp>
      <p:sp>
        <p:nvSpPr>
          <p:cNvPr id="157" name="TextBox 156"/>
          <p:cNvSpPr txBox="1"/>
          <p:nvPr/>
        </p:nvSpPr>
        <p:spPr>
          <a:xfrm>
            <a:off x="36042600" y="4507274"/>
            <a:ext cx="5892455" cy="769441"/>
          </a:xfrm>
          <a:prstGeom prst="rect">
            <a:avLst/>
          </a:prstGeom>
          <a:solidFill>
            <a:schemeClr val="bg1"/>
          </a:solidFill>
        </p:spPr>
        <p:txBody>
          <a:bodyPr wrap="square" rtlCol="0">
            <a:spAutoFit/>
          </a:bodyPr>
          <a:lstStyle/>
          <a:p>
            <a:r>
              <a:rPr lang="en-US" sz="4400" dirty="0" smtClean="0">
                <a:effectLst>
                  <a:outerShdw blurRad="38100" dist="38100" dir="2700000" algn="tl">
                    <a:srgbClr val="000000">
                      <a:alpha val="43137"/>
                    </a:srgbClr>
                  </a:outerShdw>
                </a:effectLst>
              </a:rPr>
              <a:t>Conclusions</a:t>
            </a:r>
            <a:endParaRPr lang="en-US" sz="4400" dirty="0">
              <a:effectLst>
                <a:outerShdw blurRad="38100" dist="38100" dir="2700000" algn="tl">
                  <a:srgbClr val="000000">
                    <a:alpha val="43137"/>
                  </a:srgbClr>
                </a:outerShdw>
              </a:effectLst>
            </a:endParaRPr>
          </a:p>
        </p:txBody>
      </p:sp>
      <p:sp>
        <p:nvSpPr>
          <p:cNvPr id="160" name="TextBox 159"/>
          <p:cNvSpPr txBox="1"/>
          <p:nvPr/>
        </p:nvSpPr>
        <p:spPr>
          <a:xfrm>
            <a:off x="1253067" y="5715000"/>
            <a:ext cx="6553200" cy="5693866"/>
          </a:xfrm>
          <a:prstGeom prst="rect">
            <a:avLst/>
          </a:prstGeom>
          <a:noFill/>
        </p:spPr>
        <p:txBody>
          <a:bodyPr wrap="square" rtlCol="0">
            <a:spAutoFit/>
          </a:bodyPr>
          <a:lstStyle/>
          <a:p>
            <a:pPr lvl="0"/>
            <a:r>
              <a:rPr lang="en-US" sz="2400" dirty="0" smtClean="0">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2400" dirty="0">
                <a:solidFill>
                  <a:prstClr val="black"/>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2800" dirty="0">
              <a:solidFill>
                <a:prstClr val="black"/>
              </a:solidFill>
              <a:latin typeface="+mj-lt"/>
              <a:cs typeface="Times New Roman" pitchFamily="18" charset="0"/>
            </a:endParaRPr>
          </a:p>
          <a:p>
            <a:pPr lvl="0"/>
            <a:r>
              <a:rPr lang="en-US" sz="2400" dirty="0">
                <a:solidFill>
                  <a:prstClr val="black"/>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2800" dirty="0">
              <a:solidFill>
                <a:prstClr val="black"/>
              </a:solidFill>
              <a:latin typeface="+mj-lt"/>
              <a:cs typeface="Times New Roman" pitchFamily="18" charset="0"/>
            </a:endParaRPr>
          </a:p>
          <a:p>
            <a:endParaRPr lang="en-US" sz="2800" dirty="0">
              <a:latin typeface="+mj-lt"/>
              <a:cs typeface="Times New Roman" pitchFamily="18" charset="0"/>
            </a:endParaRPr>
          </a:p>
        </p:txBody>
      </p:sp>
      <p:sp>
        <p:nvSpPr>
          <p:cNvPr id="161" name="TextBox 160"/>
          <p:cNvSpPr txBox="1"/>
          <p:nvPr/>
        </p:nvSpPr>
        <p:spPr>
          <a:xfrm>
            <a:off x="1219200" y="15740658"/>
            <a:ext cx="6595533" cy="523220"/>
          </a:xfrm>
          <a:prstGeom prst="rect">
            <a:avLst/>
          </a:prstGeom>
          <a:noFill/>
        </p:spPr>
        <p:txBody>
          <a:bodyPr wrap="square" rtlCol="0">
            <a:spAutoFit/>
          </a:bodyPr>
          <a:lstStyle/>
          <a:p>
            <a:pPr lvl="0"/>
            <a:r>
              <a:rPr lang="en-US" sz="2800" b="1" dirty="0" smtClean="0">
                <a:solidFill>
                  <a:srgbClr val="008751"/>
                </a:solidFill>
                <a:latin typeface="+mj-lt"/>
                <a:cs typeface="Times New Roman" pitchFamily="18" charset="0"/>
              </a:rPr>
              <a:t>Step 1</a:t>
            </a:r>
            <a:endParaRPr lang="en-US" sz="2800" dirty="0">
              <a:solidFill>
                <a:srgbClr val="008751"/>
              </a:solidFill>
              <a:latin typeface="+mj-lt"/>
              <a:cs typeface="Times New Roman" pitchFamily="18" charset="0"/>
            </a:endParaRPr>
          </a:p>
        </p:txBody>
      </p:sp>
      <p:sp>
        <p:nvSpPr>
          <p:cNvPr id="162" name="TextBox 161"/>
          <p:cNvSpPr txBox="1"/>
          <p:nvPr/>
        </p:nvSpPr>
        <p:spPr>
          <a:xfrm>
            <a:off x="1253067" y="16448544"/>
            <a:ext cx="6595533" cy="2677656"/>
          </a:xfrm>
          <a:prstGeom prst="rect">
            <a:avLst/>
          </a:prstGeom>
          <a:noFill/>
        </p:spPr>
        <p:txBody>
          <a:bodyPr wrap="square" rtlCol="0">
            <a:spAutoFit/>
          </a:bodyPr>
          <a:lstStyle/>
          <a:p>
            <a:pPr lvl="0"/>
            <a:r>
              <a:rPr lang="en-US" sz="2400" dirty="0" smtClean="0">
                <a:latin typeface="+mj-lt"/>
                <a:cs typeface="Times New Roman" pitchFamily="18" charset="0"/>
              </a:rPr>
              <a:t>Your Text Goes Here. You can change the size, font, and content of this text. We have included some pictures that can be moved, or removed, at your discretion. </a:t>
            </a:r>
          </a:p>
          <a:p>
            <a:pPr marL="571500" lvl="0" indent="-571500">
              <a:buFont typeface="Arial" pitchFamily="34" charset="0"/>
              <a:buChar char="•"/>
            </a:pPr>
            <a:r>
              <a:rPr lang="en-US" sz="2400" dirty="0" smtClean="0">
                <a:latin typeface="+mj-lt"/>
                <a:cs typeface="Times New Roman" pitchFamily="18" charset="0"/>
              </a:rPr>
              <a:t>Your Text Goes Here</a:t>
            </a:r>
          </a:p>
          <a:p>
            <a:pPr marL="571500" lvl="0" indent="-571500">
              <a:buFont typeface="Arial" pitchFamily="34" charset="0"/>
              <a:buChar char="•"/>
            </a:pPr>
            <a:r>
              <a:rPr lang="en-US" sz="2400" dirty="0" smtClean="0">
                <a:latin typeface="+mj-lt"/>
                <a:cs typeface="Times New Roman" pitchFamily="18" charset="0"/>
              </a:rPr>
              <a:t>You can change the text</a:t>
            </a:r>
          </a:p>
          <a:p>
            <a:pPr marL="571500" lvl="0" indent="-571500">
              <a:buFont typeface="Arial" pitchFamily="34" charset="0"/>
              <a:buChar char="•"/>
            </a:pPr>
            <a:r>
              <a:rPr lang="en-US" sz="2400" dirty="0" smtClean="0">
                <a:latin typeface="+mj-lt"/>
                <a:cs typeface="Times New Roman" pitchFamily="18" charset="0"/>
              </a:rPr>
              <a:t>You can also move the pictures</a:t>
            </a:r>
            <a:endParaRPr lang="en-US" sz="2800" dirty="0">
              <a:latin typeface="+mj-lt"/>
              <a:cs typeface="Times New Roman" pitchFamily="18" charset="0"/>
            </a:endParaRPr>
          </a:p>
        </p:txBody>
      </p:sp>
      <p:sp>
        <p:nvSpPr>
          <p:cNvPr id="163" name="TextBox 162"/>
          <p:cNvSpPr txBox="1"/>
          <p:nvPr/>
        </p:nvSpPr>
        <p:spPr>
          <a:xfrm>
            <a:off x="9067800" y="18211800"/>
            <a:ext cx="6934200" cy="1938992"/>
          </a:xfrm>
          <a:prstGeom prst="rect">
            <a:avLst/>
          </a:prstGeom>
          <a:noFill/>
        </p:spPr>
        <p:txBody>
          <a:bodyPr wrap="square" rtlCol="0">
            <a:spAutoFit/>
          </a:bodyPr>
          <a:lstStyle/>
          <a:p>
            <a:pPr lvl="0"/>
            <a:r>
              <a:rPr lang="en-US" sz="2400" dirty="0" smtClean="0">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2400" dirty="0">
                <a:solidFill>
                  <a:prstClr val="black"/>
                </a:solidFill>
                <a:latin typeface="+mj-lt"/>
                <a:cs typeface="Times New Roman" pitchFamily="18" charset="0"/>
              </a:rPr>
              <a:t>Your Text Goes Here. You can change the size, </a:t>
            </a:r>
            <a:endParaRPr lang="en-US" sz="2800" dirty="0">
              <a:latin typeface="+mj-lt"/>
              <a:cs typeface="Times New Roman" pitchFamily="18" charset="0"/>
            </a:endParaRPr>
          </a:p>
        </p:txBody>
      </p:sp>
      <p:graphicFrame>
        <p:nvGraphicFramePr>
          <p:cNvPr id="164" name="Table 163"/>
          <p:cNvGraphicFramePr>
            <a:graphicFrameLocks noGrp="1" noChangeAspect="1"/>
          </p:cNvGraphicFramePr>
          <p:nvPr>
            <p:extLst>
              <p:ext uri="{D42A27DB-BD31-4B8C-83A1-F6EECF244321}">
                <p14:modId xmlns:p14="http://schemas.microsoft.com/office/powerpoint/2010/main" xmlns="" val="540608145"/>
              </p:ext>
            </p:extLst>
          </p:nvPr>
        </p:nvGraphicFramePr>
        <p:xfrm>
          <a:off x="9067800" y="13487400"/>
          <a:ext cx="6400800" cy="4114800"/>
        </p:xfrm>
        <a:graphic>
          <a:graphicData uri="http://schemas.openxmlformats.org/drawingml/2006/table">
            <a:tbl>
              <a:tblPr firstRow="1" bandRow="1">
                <a:tableStyleId>{5C22544A-7EE6-4342-B048-85BDC9FD1C3A}</a:tableStyleId>
              </a:tblPr>
              <a:tblGrid>
                <a:gridCol w="2446976"/>
                <a:gridCol w="1385686"/>
                <a:gridCol w="1219403"/>
                <a:gridCol w="1348735"/>
              </a:tblGrid>
              <a:tr h="1028700">
                <a:tc>
                  <a:txBody>
                    <a:bodyPr/>
                    <a:lstStyle/>
                    <a:p>
                      <a:pPr algn="ctr"/>
                      <a:endParaRPr lang="en-US" sz="2800" dirty="0"/>
                    </a:p>
                  </a:txBody>
                  <a:tcPr anchor="ctr">
                    <a:solidFill>
                      <a:srgbClr val="008751"/>
                    </a:solidFill>
                  </a:tcPr>
                </a:tc>
                <a:tc>
                  <a:txBody>
                    <a:bodyPr/>
                    <a:lstStyle/>
                    <a:p>
                      <a:pPr algn="ctr"/>
                      <a:r>
                        <a:rPr lang="en-US" sz="2800" dirty="0" smtClean="0"/>
                        <a:t>Mean</a:t>
                      </a:r>
                      <a:endParaRPr lang="en-US" sz="2800" dirty="0"/>
                    </a:p>
                  </a:txBody>
                  <a:tcPr anchor="ctr">
                    <a:solidFill>
                      <a:srgbClr val="008751"/>
                    </a:solidFill>
                  </a:tcPr>
                </a:tc>
                <a:tc>
                  <a:txBody>
                    <a:bodyPr/>
                    <a:lstStyle/>
                    <a:p>
                      <a:pPr algn="ctr"/>
                      <a:r>
                        <a:rPr lang="en-US" sz="2800" dirty="0" smtClean="0"/>
                        <a:t>SD</a:t>
                      </a:r>
                      <a:endParaRPr lang="en-US" sz="2800" dirty="0"/>
                    </a:p>
                  </a:txBody>
                  <a:tcPr anchor="ctr">
                    <a:solidFill>
                      <a:srgbClr val="008751"/>
                    </a:solidFill>
                  </a:tcPr>
                </a:tc>
                <a:tc>
                  <a:txBody>
                    <a:bodyPr/>
                    <a:lstStyle/>
                    <a:p>
                      <a:pPr algn="ctr"/>
                      <a:r>
                        <a:rPr lang="en-US" sz="2800" dirty="0" smtClean="0"/>
                        <a:t>P</a:t>
                      </a:r>
                      <a:r>
                        <a:rPr lang="en-US" sz="2800" baseline="0" dirty="0" smtClean="0"/>
                        <a:t> value</a:t>
                      </a:r>
                      <a:endParaRPr lang="en-US" sz="2800" dirty="0"/>
                    </a:p>
                  </a:txBody>
                  <a:tcPr anchor="ctr">
                    <a:solidFill>
                      <a:srgbClr val="008751"/>
                    </a:solidFill>
                  </a:tcPr>
                </a:tc>
              </a:tr>
              <a:tr h="1028700">
                <a:tc>
                  <a:txBody>
                    <a:bodyPr/>
                    <a:lstStyle/>
                    <a:p>
                      <a:pPr algn="ctr"/>
                      <a:r>
                        <a:rPr lang="en-US" sz="2800" dirty="0" smtClean="0"/>
                        <a:t>Age</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c>
                  <a:txBody>
                    <a:bodyPr/>
                    <a:lstStyle/>
                    <a:p>
                      <a:pPr algn="ctr"/>
                      <a:r>
                        <a:rPr lang="en-US" sz="2800" dirty="0" smtClean="0"/>
                        <a:t>37</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c>
                  <a:txBody>
                    <a:bodyPr/>
                    <a:lstStyle/>
                    <a:p>
                      <a:pPr algn="ctr"/>
                      <a:r>
                        <a:rPr lang="en-US" sz="2800" dirty="0" smtClean="0"/>
                        <a:t>+/- 4.25</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c>
                  <a:txBody>
                    <a:bodyPr/>
                    <a:lstStyle/>
                    <a:p>
                      <a:pPr algn="ctr"/>
                      <a:r>
                        <a:rPr lang="en-US" sz="2800" dirty="0" smtClean="0"/>
                        <a:t>.001</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r>
              <a:tr h="1028700">
                <a:tc>
                  <a:txBody>
                    <a:bodyPr/>
                    <a:lstStyle/>
                    <a:p>
                      <a:pPr algn="ctr"/>
                      <a:r>
                        <a:rPr lang="en-US" sz="2800" dirty="0" smtClean="0"/>
                        <a:t>Weight</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c>
                  <a:txBody>
                    <a:bodyPr/>
                    <a:lstStyle/>
                    <a:p>
                      <a:pPr algn="ctr"/>
                      <a:r>
                        <a:rPr lang="en-US" sz="2800" dirty="0" smtClean="0"/>
                        <a:t>165 lbs.</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c>
                  <a:txBody>
                    <a:bodyPr/>
                    <a:lstStyle/>
                    <a:p>
                      <a:pPr algn="ctr"/>
                      <a:r>
                        <a:rPr lang="en-US" sz="2800" dirty="0" smtClean="0"/>
                        <a:t>+/- 35</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c>
                  <a:txBody>
                    <a:bodyPr/>
                    <a:lstStyle/>
                    <a:p>
                      <a:pPr algn="ctr"/>
                      <a:r>
                        <a:rPr lang="en-US" sz="2800" dirty="0" smtClean="0"/>
                        <a:t>n/a</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r>
              <a:tr h="1028700">
                <a:tc>
                  <a:txBody>
                    <a:bodyPr/>
                    <a:lstStyle/>
                    <a:p>
                      <a:pPr algn="ctr"/>
                      <a:r>
                        <a:rPr lang="en-US" sz="2800" dirty="0" smtClean="0"/>
                        <a:t>Height</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c>
                  <a:txBody>
                    <a:bodyPr/>
                    <a:lstStyle/>
                    <a:p>
                      <a:pPr algn="ctr"/>
                      <a:r>
                        <a:rPr lang="en-US" sz="2800" dirty="0" smtClean="0"/>
                        <a:t>67 in.</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c>
                  <a:txBody>
                    <a:bodyPr/>
                    <a:lstStyle/>
                    <a:p>
                      <a:pPr algn="ctr"/>
                      <a:r>
                        <a:rPr lang="en-US" sz="2800" dirty="0" smtClean="0"/>
                        <a:t>+/- 12</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c>
                  <a:txBody>
                    <a:bodyPr/>
                    <a:lstStyle/>
                    <a:p>
                      <a:pPr algn="ctr"/>
                      <a:r>
                        <a:rPr lang="en-US" sz="2800" dirty="0" smtClean="0"/>
                        <a:t>n/a</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r>
            </a:tbl>
          </a:graphicData>
        </a:graphic>
      </p:graphicFrame>
      <p:graphicFrame>
        <p:nvGraphicFramePr>
          <p:cNvPr id="165" name="Chart 164"/>
          <p:cNvGraphicFramePr/>
          <p:nvPr>
            <p:extLst>
              <p:ext uri="{D42A27DB-BD31-4B8C-83A1-F6EECF244321}">
                <p14:modId xmlns:p14="http://schemas.microsoft.com/office/powerpoint/2010/main" xmlns="" val="2148805947"/>
              </p:ext>
            </p:extLst>
          </p:nvPr>
        </p:nvGraphicFramePr>
        <p:xfrm>
          <a:off x="18897600" y="7467600"/>
          <a:ext cx="6324600" cy="2743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66" name="Chart 165"/>
          <p:cNvGraphicFramePr/>
          <p:nvPr>
            <p:extLst>
              <p:ext uri="{D42A27DB-BD31-4B8C-83A1-F6EECF244321}">
                <p14:modId xmlns:p14="http://schemas.microsoft.com/office/powerpoint/2010/main" xmlns="" val="1955443761"/>
              </p:ext>
            </p:extLst>
          </p:nvPr>
        </p:nvGraphicFramePr>
        <p:xfrm>
          <a:off x="25755600" y="7467600"/>
          <a:ext cx="6096000" cy="2438400"/>
        </p:xfrm>
        <a:graphic>
          <a:graphicData uri="http://schemas.openxmlformats.org/drawingml/2006/chart">
            <c:chart xmlns:c="http://schemas.openxmlformats.org/drawingml/2006/chart" xmlns:r="http://schemas.openxmlformats.org/officeDocument/2006/relationships" r:id="rId5"/>
          </a:graphicData>
        </a:graphic>
      </p:graphicFrame>
      <p:sp>
        <p:nvSpPr>
          <p:cNvPr id="167" name="TextBox 166"/>
          <p:cNvSpPr txBox="1"/>
          <p:nvPr/>
        </p:nvSpPr>
        <p:spPr>
          <a:xfrm>
            <a:off x="9067800" y="12649200"/>
            <a:ext cx="6553200" cy="523220"/>
          </a:xfrm>
          <a:prstGeom prst="rect">
            <a:avLst/>
          </a:prstGeom>
          <a:noFill/>
        </p:spPr>
        <p:txBody>
          <a:bodyPr wrap="square" rtlCol="0">
            <a:spAutoFit/>
          </a:bodyPr>
          <a:lstStyle/>
          <a:p>
            <a:pPr lvl="0"/>
            <a:r>
              <a:rPr lang="en-US" sz="2800" b="1" dirty="0" smtClean="0">
                <a:solidFill>
                  <a:srgbClr val="008751"/>
                </a:solidFill>
                <a:latin typeface="+mj-lt"/>
                <a:cs typeface="Times New Roman" pitchFamily="18" charset="0"/>
              </a:rPr>
              <a:t>Participants</a:t>
            </a:r>
            <a:endParaRPr lang="en-US" sz="2800" b="1" dirty="0">
              <a:solidFill>
                <a:srgbClr val="008751"/>
              </a:solidFill>
              <a:latin typeface="+mj-lt"/>
              <a:cs typeface="Times New Roman" pitchFamily="18" charset="0"/>
            </a:endParaRPr>
          </a:p>
        </p:txBody>
      </p:sp>
      <p:sp>
        <p:nvSpPr>
          <p:cNvPr id="168" name="TextBox 167"/>
          <p:cNvSpPr txBox="1"/>
          <p:nvPr/>
        </p:nvSpPr>
        <p:spPr>
          <a:xfrm>
            <a:off x="1253067" y="12496800"/>
            <a:ext cx="6553200" cy="3046988"/>
          </a:xfrm>
          <a:prstGeom prst="rect">
            <a:avLst/>
          </a:prstGeom>
          <a:noFill/>
        </p:spPr>
        <p:txBody>
          <a:bodyPr wrap="square" rtlCol="0">
            <a:spAutoFit/>
          </a:bodyPr>
          <a:lstStyle/>
          <a:p>
            <a:pPr lvl="0"/>
            <a:r>
              <a:rPr lang="en-US" sz="2400" dirty="0" smtClean="0">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2400" dirty="0">
                <a:solidFill>
                  <a:prstClr val="black"/>
                </a:solidFill>
                <a:latin typeface="+mj-lt"/>
                <a:cs typeface="Times New Roman" pitchFamily="18" charset="0"/>
              </a:rPr>
              <a:t>Your Text Goes Here. You can change the size, font, and content of this text. We have included some pictures that can be moved, or removed, at your discretion. </a:t>
            </a:r>
            <a:endParaRPr lang="en-US" sz="2800" dirty="0">
              <a:latin typeface="+mj-lt"/>
              <a:cs typeface="Times New Roman" pitchFamily="18" charset="0"/>
            </a:endParaRPr>
          </a:p>
        </p:txBody>
      </p:sp>
      <p:sp>
        <p:nvSpPr>
          <p:cNvPr id="169" name="TextBox 168"/>
          <p:cNvSpPr txBox="1"/>
          <p:nvPr/>
        </p:nvSpPr>
        <p:spPr>
          <a:xfrm>
            <a:off x="9067800" y="5715000"/>
            <a:ext cx="6553200" cy="5693866"/>
          </a:xfrm>
          <a:prstGeom prst="rect">
            <a:avLst/>
          </a:prstGeom>
          <a:noFill/>
        </p:spPr>
        <p:txBody>
          <a:bodyPr wrap="square" rtlCol="0">
            <a:spAutoFit/>
          </a:bodyPr>
          <a:lstStyle/>
          <a:p>
            <a:pPr lvl="0"/>
            <a:r>
              <a:rPr lang="en-US" sz="2400" dirty="0" smtClean="0">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2400" dirty="0">
                <a:solidFill>
                  <a:prstClr val="black"/>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2800" dirty="0">
              <a:solidFill>
                <a:prstClr val="black"/>
              </a:solidFill>
              <a:latin typeface="+mj-lt"/>
              <a:cs typeface="Times New Roman" pitchFamily="18" charset="0"/>
            </a:endParaRPr>
          </a:p>
          <a:p>
            <a:pPr lvl="0"/>
            <a:r>
              <a:rPr lang="en-US" sz="2400" dirty="0">
                <a:solidFill>
                  <a:prstClr val="black"/>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2800" dirty="0">
              <a:solidFill>
                <a:prstClr val="black"/>
              </a:solidFill>
              <a:latin typeface="+mj-lt"/>
              <a:cs typeface="Times New Roman" pitchFamily="18" charset="0"/>
            </a:endParaRPr>
          </a:p>
          <a:p>
            <a:endParaRPr lang="en-US" sz="2800" dirty="0">
              <a:latin typeface="+mj-lt"/>
              <a:cs typeface="Times New Roman" pitchFamily="18" charset="0"/>
            </a:endParaRPr>
          </a:p>
        </p:txBody>
      </p:sp>
      <p:sp>
        <p:nvSpPr>
          <p:cNvPr id="170" name="TextBox 169"/>
          <p:cNvSpPr txBox="1"/>
          <p:nvPr/>
        </p:nvSpPr>
        <p:spPr>
          <a:xfrm>
            <a:off x="17145000" y="12420600"/>
            <a:ext cx="17111133" cy="1938992"/>
          </a:xfrm>
          <a:prstGeom prst="rect">
            <a:avLst/>
          </a:prstGeom>
          <a:noFill/>
        </p:spPr>
        <p:txBody>
          <a:bodyPr wrap="square" rtlCol="0">
            <a:spAutoFit/>
          </a:bodyPr>
          <a:lstStyle/>
          <a:p>
            <a:pPr lvl="0"/>
            <a:r>
              <a:rPr lang="en-US" sz="2400" dirty="0" smtClean="0">
                <a:latin typeface="+mj-lt"/>
                <a:cs typeface="Times New Roman" pitchFamily="18" charset="0"/>
              </a:rPr>
              <a:t>Your Text Goes Here. You can change the size, font, and content of this text. We have included some pictures that can be moved, or removed, at your discretion. </a:t>
            </a:r>
          </a:p>
          <a:p>
            <a:pPr marL="571500" lvl="0" indent="-571500">
              <a:buFont typeface="Arial" pitchFamily="34" charset="0"/>
              <a:buChar char="•"/>
            </a:pPr>
            <a:r>
              <a:rPr lang="en-US" sz="2400" dirty="0" smtClean="0">
                <a:latin typeface="+mj-lt"/>
                <a:cs typeface="Times New Roman" pitchFamily="18" charset="0"/>
              </a:rPr>
              <a:t>Your Text Goes Here</a:t>
            </a:r>
          </a:p>
          <a:p>
            <a:pPr marL="571500" lvl="0" indent="-571500">
              <a:buFont typeface="Arial" pitchFamily="34" charset="0"/>
              <a:buChar char="•"/>
            </a:pPr>
            <a:r>
              <a:rPr lang="en-US" sz="2400" dirty="0" smtClean="0">
                <a:latin typeface="+mj-lt"/>
                <a:cs typeface="Times New Roman" pitchFamily="18" charset="0"/>
              </a:rPr>
              <a:t>You can change the text</a:t>
            </a:r>
          </a:p>
          <a:p>
            <a:pPr marL="571500" lvl="0" indent="-571500">
              <a:buFont typeface="Arial" pitchFamily="34" charset="0"/>
              <a:buChar char="•"/>
            </a:pPr>
            <a:r>
              <a:rPr lang="en-US" sz="2400" dirty="0" smtClean="0">
                <a:latin typeface="+mj-lt"/>
                <a:cs typeface="Times New Roman" pitchFamily="18" charset="0"/>
              </a:rPr>
              <a:t>You can also move the pictures</a:t>
            </a:r>
            <a:endParaRPr lang="en-US" sz="2800" dirty="0">
              <a:latin typeface="+mj-lt"/>
              <a:cs typeface="Times New Roman" pitchFamily="18" charset="0"/>
            </a:endParaRPr>
          </a:p>
        </p:txBody>
      </p:sp>
      <p:sp>
        <p:nvSpPr>
          <p:cNvPr id="171" name="TextBox 170"/>
          <p:cNvSpPr txBox="1"/>
          <p:nvPr/>
        </p:nvSpPr>
        <p:spPr>
          <a:xfrm>
            <a:off x="17145000" y="10820400"/>
            <a:ext cx="17449800" cy="1200329"/>
          </a:xfrm>
          <a:prstGeom prst="rect">
            <a:avLst/>
          </a:prstGeom>
          <a:noFill/>
        </p:spPr>
        <p:txBody>
          <a:bodyPr wrap="square" rtlCol="0">
            <a:spAutoFit/>
          </a:bodyPr>
          <a:lstStyle/>
          <a:p>
            <a:pPr lvl="0"/>
            <a:r>
              <a:rPr lang="en-US" sz="2400" dirty="0" smtClean="0">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2400" dirty="0">
                <a:solidFill>
                  <a:prstClr val="black"/>
                </a:solidFill>
                <a:latin typeface="+mj-lt"/>
                <a:cs typeface="Times New Roman" pitchFamily="18" charset="0"/>
              </a:rPr>
              <a:t>Your Text Goes Here. You can change the size, font, and content of this text. We have included some pictures that can be moved, or removed, at your discretion. </a:t>
            </a:r>
            <a:endParaRPr lang="en-US" sz="2800" dirty="0">
              <a:latin typeface="+mj-lt"/>
              <a:cs typeface="Times New Roman" pitchFamily="18" charset="0"/>
            </a:endParaRPr>
          </a:p>
        </p:txBody>
      </p:sp>
      <p:sp>
        <p:nvSpPr>
          <p:cNvPr id="172" name="TextBox 171"/>
          <p:cNvSpPr txBox="1"/>
          <p:nvPr/>
        </p:nvSpPr>
        <p:spPr>
          <a:xfrm>
            <a:off x="36042601" y="5715000"/>
            <a:ext cx="6553200" cy="5693866"/>
          </a:xfrm>
          <a:prstGeom prst="rect">
            <a:avLst/>
          </a:prstGeom>
          <a:noFill/>
        </p:spPr>
        <p:txBody>
          <a:bodyPr wrap="square" rtlCol="0">
            <a:spAutoFit/>
          </a:bodyPr>
          <a:lstStyle/>
          <a:p>
            <a:pPr lvl="0"/>
            <a:r>
              <a:rPr lang="en-US" sz="2400" dirty="0" smtClean="0">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2400" dirty="0">
                <a:solidFill>
                  <a:prstClr val="black"/>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2800" dirty="0">
              <a:solidFill>
                <a:prstClr val="black"/>
              </a:solidFill>
              <a:latin typeface="+mj-lt"/>
              <a:cs typeface="Times New Roman" pitchFamily="18" charset="0"/>
            </a:endParaRPr>
          </a:p>
          <a:p>
            <a:pPr lvl="0"/>
            <a:r>
              <a:rPr lang="en-US" sz="2400" dirty="0">
                <a:solidFill>
                  <a:prstClr val="black"/>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2800" dirty="0">
              <a:solidFill>
                <a:prstClr val="black"/>
              </a:solidFill>
              <a:latin typeface="+mj-lt"/>
              <a:cs typeface="Times New Roman" pitchFamily="18" charset="0"/>
            </a:endParaRPr>
          </a:p>
          <a:p>
            <a:endParaRPr lang="en-US" sz="2800" dirty="0">
              <a:latin typeface="+mj-lt"/>
              <a:cs typeface="Times New Roman" pitchFamily="18" charset="0"/>
            </a:endParaRPr>
          </a:p>
        </p:txBody>
      </p:sp>
      <p:sp>
        <p:nvSpPr>
          <p:cNvPr id="173" name="TextBox 172"/>
          <p:cNvSpPr txBox="1"/>
          <p:nvPr/>
        </p:nvSpPr>
        <p:spPr>
          <a:xfrm>
            <a:off x="35966400" y="14554200"/>
            <a:ext cx="6595533" cy="523220"/>
          </a:xfrm>
          <a:prstGeom prst="rect">
            <a:avLst/>
          </a:prstGeom>
          <a:noFill/>
        </p:spPr>
        <p:txBody>
          <a:bodyPr wrap="square" rtlCol="0">
            <a:spAutoFit/>
          </a:bodyPr>
          <a:lstStyle/>
          <a:p>
            <a:pPr lvl="0"/>
            <a:r>
              <a:rPr lang="en-US" sz="2800" dirty="0" smtClean="0">
                <a:solidFill>
                  <a:srgbClr val="008751"/>
                </a:solidFill>
                <a:latin typeface="+mj-lt"/>
                <a:cs typeface="Times New Roman" pitchFamily="18" charset="0"/>
              </a:rPr>
              <a:t>Limitations</a:t>
            </a:r>
            <a:endParaRPr lang="en-US" sz="2800" dirty="0">
              <a:solidFill>
                <a:srgbClr val="008751"/>
              </a:solidFill>
              <a:latin typeface="+mj-lt"/>
              <a:cs typeface="Times New Roman" pitchFamily="18" charset="0"/>
            </a:endParaRPr>
          </a:p>
        </p:txBody>
      </p:sp>
      <p:sp>
        <p:nvSpPr>
          <p:cNvPr id="174" name="TextBox 173"/>
          <p:cNvSpPr txBox="1"/>
          <p:nvPr/>
        </p:nvSpPr>
        <p:spPr>
          <a:xfrm>
            <a:off x="36000267" y="15262086"/>
            <a:ext cx="6595533" cy="2677656"/>
          </a:xfrm>
          <a:prstGeom prst="rect">
            <a:avLst/>
          </a:prstGeom>
          <a:noFill/>
        </p:spPr>
        <p:txBody>
          <a:bodyPr wrap="square" rtlCol="0">
            <a:spAutoFit/>
          </a:bodyPr>
          <a:lstStyle/>
          <a:p>
            <a:pPr lvl="0"/>
            <a:r>
              <a:rPr lang="en-US" sz="2400" dirty="0" smtClean="0">
                <a:latin typeface="+mj-lt"/>
                <a:cs typeface="Times New Roman" pitchFamily="18" charset="0"/>
              </a:rPr>
              <a:t>Your Text Goes Here. You can change the size, font, and content of this text. We have included some pictures that can be moved, or removed, at your discretion. </a:t>
            </a:r>
          </a:p>
          <a:p>
            <a:pPr marL="571500" lvl="0" indent="-571500">
              <a:buFont typeface="Arial" pitchFamily="34" charset="0"/>
              <a:buChar char="•"/>
            </a:pPr>
            <a:r>
              <a:rPr lang="en-US" sz="2400" dirty="0" smtClean="0">
                <a:latin typeface="+mj-lt"/>
                <a:cs typeface="Times New Roman" pitchFamily="18" charset="0"/>
              </a:rPr>
              <a:t>Your Text Goes Here</a:t>
            </a:r>
          </a:p>
          <a:p>
            <a:pPr marL="571500" lvl="0" indent="-571500">
              <a:buFont typeface="Arial" pitchFamily="34" charset="0"/>
              <a:buChar char="•"/>
            </a:pPr>
            <a:r>
              <a:rPr lang="en-US" sz="2400" dirty="0" smtClean="0">
                <a:latin typeface="+mj-lt"/>
                <a:cs typeface="Times New Roman" pitchFamily="18" charset="0"/>
              </a:rPr>
              <a:t>You can change the text</a:t>
            </a:r>
          </a:p>
          <a:p>
            <a:pPr marL="571500" lvl="0" indent="-571500">
              <a:buFont typeface="Arial" pitchFamily="34" charset="0"/>
              <a:buChar char="•"/>
            </a:pPr>
            <a:r>
              <a:rPr lang="en-US" sz="2400" dirty="0" smtClean="0">
                <a:latin typeface="+mj-lt"/>
                <a:cs typeface="Times New Roman" pitchFamily="18" charset="0"/>
              </a:rPr>
              <a:t>You can also move the pictures</a:t>
            </a:r>
            <a:endParaRPr lang="en-US" sz="2800" dirty="0">
              <a:latin typeface="+mj-lt"/>
              <a:cs typeface="Times New Roman" pitchFamily="18" charset="0"/>
            </a:endParaRPr>
          </a:p>
        </p:txBody>
      </p:sp>
      <p:sp>
        <p:nvSpPr>
          <p:cNvPr id="175" name="TextBox 174"/>
          <p:cNvSpPr txBox="1"/>
          <p:nvPr/>
        </p:nvSpPr>
        <p:spPr>
          <a:xfrm>
            <a:off x="36042601" y="11201400"/>
            <a:ext cx="6553200" cy="3046988"/>
          </a:xfrm>
          <a:prstGeom prst="rect">
            <a:avLst/>
          </a:prstGeom>
          <a:noFill/>
        </p:spPr>
        <p:txBody>
          <a:bodyPr wrap="square" rtlCol="0">
            <a:spAutoFit/>
          </a:bodyPr>
          <a:lstStyle/>
          <a:p>
            <a:pPr lvl="0"/>
            <a:r>
              <a:rPr lang="en-US" sz="2400" dirty="0" smtClean="0">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2400" dirty="0">
                <a:solidFill>
                  <a:prstClr val="black"/>
                </a:solidFill>
                <a:latin typeface="+mj-lt"/>
                <a:cs typeface="Times New Roman" pitchFamily="18" charset="0"/>
              </a:rPr>
              <a:t>Your Text Goes Here. You can change the size, font, and content of this text. We have included some pictures that can be moved, or removed, at your discretion. </a:t>
            </a:r>
            <a:endParaRPr lang="en-US" sz="2800" dirty="0">
              <a:latin typeface="+mj-lt"/>
              <a:cs typeface="Times New Roman" pitchFamily="18" charset="0"/>
            </a:endParaRPr>
          </a:p>
        </p:txBody>
      </p:sp>
      <p:sp>
        <p:nvSpPr>
          <p:cNvPr id="176" name="TextBox 175"/>
          <p:cNvSpPr txBox="1"/>
          <p:nvPr/>
        </p:nvSpPr>
        <p:spPr>
          <a:xfrm>
            <a:off x="35966400" y="18288000"/>
            <a:ext cx="6595533" cy="523220"/>
          </a:xfrm>
          <a:prstGeom prst="rect">
            <a:avLst/>
          </a:prstGeom>
          <a:noFill/>
        </p:spPr>
        <p:txBody>
          <a:bodyPr wrap="square" rtlCol="0">
            <a:spAutoFit/>
          </a:bodyPr>
          <a:lstStyle/>
          <a:p>
            <a:pPr lvl="0"/>
            <a:r>
              <a:rPr lang="en-US" sz="2800" dirty="0" smtClean="0">
                <a:solidFill>
                  <a:srgbClr val="008751"/>
                </a:solidFill>
                <a:latin typeface="+mj-lt"/>
                <a:cs typeface="Times New Roman" pitchFamily="18" charset="0"/>
              </a:rPr>
              <a:t>References</a:t>
            </a:r>
            <a:endParaRPr lang="en-US" sz="2800" dirty="0">
              <a:solidFill>
                <a:srgbClr val="008751"/>
              </a:solidFill>
              <a:latin typeface="+mj-lt"/>
              <a:cs typeface="Times New Roman" pitchFamily="18" charset="0"/>
            </a:endParaRPr>
          </a:p>
        </p:txBody>
      </p:sp>
      <p:sp>
        <p:nvSpPr>
          <p:cNvPr id="177" name="TextBox 176"/>
          <p:cNvSpPr txBox="1"/>
          <p:nvPr/>
        </p:nvSpPr>
        <p:spPr>
          <a:xfrm>
            <a:off x="17145000" y="5868412"/>
            <a:ext cx="17449800" cy="1200329"/>
          </a:xfrm>
          <a:prstGeom prst="rect">
            <a:avLst/>
          </a:prstGeom>
          <a:noFill/>
        </p:spPr>
        <p:txBody>
          <a:bodyPr wrap="square" rtlCol="0">
            <a:spAutoFit/>
          </a:bodyPr>
          <a:lstStyle/>
          <a:p>
            <a:pPr lvl="0"/>
            <a:r>
              <a:rPr lang="en-US" sz="2400" dirty="0" smtClean="0">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2400" dirty="0">
                <a:solidFill>
                  <a:prstClr val="black"/>
                </a:solidFill>
                <a:latin typeface="+mj-lt"/>
                <a:cs typeface="Times New Roman" pitchFamily="18" charset="0"/>
              </a:rPr>
              <a:t>Your Text Goes Here. You can change the size, font, and content of this text. We have included some pictures that can be moved, or removed, at your discretion. </a:t>
            </a:r>
            <a:endParaRPr lang="en-US" sz="2800" dirty="0">
              <a:latin typeface="+mj-lt"/>
              <a:cs typeface="Times New Roman" pitchFamily="18" charset="0"/>
            </a:endParaRPr>
          </a:p>
        </p:txBody>
      </p:sp>
      <p:sp>
        <p:nvSpPr>
          <p:cNvPr id="178" name="TextBox 177"/>
          <p:cNvSpPr txBox="1"/>
          <p:nvPr/>
        </p:nvSpPr>
        <p:spPr>
          <a:xfrm>
            <a:off x="17145000" y="14554200"/>
            <a:ext cx="17449800" cy="3785652"/>
          </a:xfrm>
          <a:prstGeom prst="rect">
            <a:avLst/>
          </a:prstGeom>
          <a:noFill/>
        </p:spPr>
        <p:txBody>
          <a:bodyPr wrap="square" rtlCol="0">
            <a:spAutoFit/>
          </a:bodyPr>
          <a:lstStyle/>
          <a:p>
            <a:r>
              <a:rPr lang="en-US" sz="2400" dirty="0" smtClean="0">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2400" dirty="0">
                <a:solidFill>
                  <a:prstClr val="black"/>
                </a:solidFill>
                <a:latin typeface="+mj-lt"/>
                <a:cs typeface="Times New Roman" pitchFamily="18" charset="0"/>
              </a:rPr>
              <a:t>Your Text Goes Here. You can change the size, font, and content of this text. We have included some pictures that can be moved, or removed, at your discretion. </a:t>
            </a:r>
            <a:r>
              <a:rPr lang="en-US" sz="2400" dirty="0" smtClean="0">
                <a:solidFill>
                  <a:prstClr val="black"/>
                </a:solidFill>
                <a:latin typeface="+mj-lt"/>
                <a:cs typeface="Times New Roman" pitchFamily="18" charset="0"/>
              </a:rPr>
              <a:t>Your Text Goes </a:t>
            </a:r>
            <a:r>
              <a:rPr lang="en-US" sz="2400" dirty="0" err="1" smtClean="0">
                <a:solidFill>
                  <a:prstClr val="black"/>
                </a:solidFill>
                <a:latin typeface="+mj-lt"/>
                <a:cs typeface="Times New Roman" pitchFamily="18" charset="0"/>
              </a:rPr>
              <a:t>Here.</a:t>
            </a:r>
            <a:r>
              <a:rPr lang="en-US" sz="2400" dirty="0" smtClean="0">
                <a:solidFill>
                  <a:prstClr val="black"/>
                </a:solidFill>
                <a:latin typeface="+mj-lt"/>
                <a:cs typeface="Times New Roman" pitchFamily="18" charset="0"/>
              </a:rPr>
              <a:t> You can change the size, font, and content of this text. We have included some pictures that can be moved, or removed, at your discretion. We have also included your university’s logo. Your Text Goes </a:t>
            </a:r>
            <a:r>
              <a:rPr lang="en-US" sz="2400" dirty="0" err="1" smtClean="0">
                <a:solidFill>
                  <a:prstClr val="black"/>
                </a:solidFill>
                <a:latin typeface="+mj-lt"/>
                <a:cs typeface="Times New Roman" pitchFamily="18" charset="0"/>
              </a:rPr>
              <a:t>Here.</a:t>
            </a:r>
            <a:r>
              <a:rPr lang="en-US" sz="2400" dirty="0" smtClean="0">
                <a:solidFill>
                  <a:prstClr val="black"/>
                </a:solidFill>
                <a:latin typeface="+mj-lt"/>
                <a:cs typeface="Times New Roman" pitchFamily="18" charset="0"/>
              </a:rPr>
              <a:t> You can change the size, font, and content of this text. We have included some pictures that can be moved, or removed, at your discretion. </a:t>
            </a:r>
          </a:p>
          <a:p>
            <a:pPr lvl="0"/>
            <a:r>
              <a:rPr lang="en-US" sz="2400" dirty="0" smtClean="0">
                <a:cs typeface="Times New Roman" pitchFamily="18" charset="0"/>
              </a:rPr>
              <a:t>Your Text Goes </a:t>
            </a:r>
            <a:r>
              <a:rPr lang="en-US" sz="2400" dirty="0" err="1" smtClean="0">
                <a:cs typeface="Times New Roman" pitchFamily="18" charset="0"/>
              </a:rPr>
              <a:t>Here.</a:t>
            </a:r>
            <a:r>
              <a:rPr lang="en-US" sz="2400" dirty="0" smtClean="0">
                <a:cs typeface="Times New Roman" pitchFamily="18" charset="0"/>
              </a:rPr>
              <a:t> You can change the size, font, and content of this text. We have included some pictures that can be moved, or removed, at your discretion. We have also included your university’s logo. </a:t>
            </a:r>
            <a:r>
              <a:rPr lang="en-US" sz="2400" dirty="0" smtClean="0">
                <a:solidFill>
                  <a:prstClr val="black"/>
                </a:solidFill>
                <a:cs typeface="Times New Roman" pitchFamily="18" charset="0"/>
              </a:rPr>
              <a:t>Your Text Goes </a:t>
            </a:r>
            <a:r>
              <a:rPr lang="en-US" sz="2400" dirty="0" err="1" smtClean="0">
                <a:solidFill>
                  <a:prstClr val="black"/>
                </a:solidFill>
                <a:cs typeface="Times New Roman" pitchFamily="18" charset="0"/>
              </a:rPr>
              <a:t>Here.</a:t>
            </a:r>
            <a:r>
              <a:rPr lang="en-US" sz="2400" dirty="0" smtClean="0">
                <a:solidFill>
                  <a:prstClr val="black"/>
                </a:solidFill>
                <a:cs typeface="Times New Roman" pitchFamily="18" charset="0"/>
              </a:rPr>
              <a:t> You can change the size, font, and content of this text. We have included some pictures that can be moved, or removed, at your discretion. </a:t>
            </a:r>
            <a:endParaRPr lang="en-US" sz="2400" dirty="0" smtClean="0">
              <a:cs typeface="Times New Roman" pitchFamily="18" charset="0"/>
            </a:endParaRPr>
          </a:p>
          <a:p>
            <a:endParaRPr lang="en-US" sz="2400" dirty="0">
              <a:latin typeface="+mj-lt"/>
              <a:cs typeface="Times New Roman" pitchFamily="18" charset="0"/>
            </a:endParaRPr>
          </a:p>
        </p:txBody>
      </p:sp>
      <p:sp>
        <p:nvSpPr>
          <p:cNvPr id="179" name="TextBox 178"/>
          <p:cNvSpPr txBox="1"/>
          <p:nvPr/>
        </p:nvSpPr>
        <p:spPr>
          <a:xfrm>
            <a:off x="36042601" y="18898612"/>
            <a:ext cx="6553200" cy="1754326"/>
          </a:xfrm>
          <a:prstGeom prst="rect">
            <a:avLst/>
          </a:prstGeom>
          <a:noFill/>
        </p:spPr>
        <p:txBody>
          <a:bodyPr wrap="square" rtlCol="0">
            <a:spAutoFit/>
          </a:bodyPr>
          <a:lstStyle/>
          <a:p>
            <a:pPr lvl="0"/>
            <a:r>
              <a:rPr lang="en-US" sz="1800" dirty="0" smtClean="0">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1800" dirty="0">
                <a:solidFill>
                  <a:prstClr val="black"/>
                </a:solidFill>
                <a:latin typeface="+mj-lt"/>
                <a:cs typeface="Times New Roman" pitchFamily="18" charset="0"/>
              </a:rPr>
              <a:t>Your Text Goes Here. You can change the size, font, and content of this text. We have included some pictures that can be moved, or removed, at your discretion. </a:t>
            </a:r>
            <a:endParaRPr lang="en-US" sz="2000" dirty="0">
              <a:latin typeface="+mj-lt"/>
              <a:cs typeface="Times New Roman" pitchFamily="18" charset="0"/>
            </a:endParaRPr>
          </a:p>
        </p:txBody>
      </p:sp>
      <p:sp>
        <p:nvSpPr>
          <p:cNvPr id="43" name="Text Box 28"/>
          <p:cNvSpPr txBox="1">
            <a:spLocks noChangeArrowheads="1"/>
          </p:cNvSpPr>
          <p:nvPr/>
        </p:nvSpPr>
        <p:spPr bwMode="auto">
          <a:xfrm>
            <a:off x="9829800" y="6324600"/>
            <a:ext cx="24460200" cy="10747375"/>
          </a:xfrm>
          <a:prstGeom prst="rect">
            <a:avLst/>
          </a:prstGeom>
          <a:solidFill>
            <a:schemeClr val="tx1">
              <a:lumMod val="75000"/>
              <a:lumOff val="25000"/>
            </a:schemeClr>
          </a:solidFill>
          <a:ln w="9525">
            <a:solidFill>
              <a:schemeClr val="tx1"/>
            </a:solidFill>
            <a:miter lim="800000"/>
            <a:headEnd/>
            <a:tailEnd/>
          </a:ln>
          <a:effectLst/>
        </p:spPr>
        <p:txBody>
          <a:bodyPr lIns="228600" tIns="228600" rIns="228600" bIns="228600">
            <a:spAutoFit/>
          </a:bodyPr>
          <a:lstStyle/>
          <a:p>
            <a:pPr defTabSz="3762375"/>
            <a:r>
              <a:rPr lang="en-US" altLang="ja-JP" sz="4600" dirty="0">
                <a:solidFill>
                  <a:srgbClr val="E6E6E6"/>
                </a:solidFill>
                <a:ea typeface="MS PGothic" pitchFamily="34" charset="-128"/>
              </a:rPr>
              <a:t>This template complements of MakeSigns.com</a:t>
            </a:r>
          </a:p>
          <a:p>
            <a:pPr defTabSz="3762375"/>
            <a:endParaRPr lang="en-US" altLang="ja-JP" sz="4600" dirty="0">
              <a:solidFill>
                <a:srgbClr val="E6E6E6"/>
              </a:solidFill>
              <a:ea typeface="MS PGothic" pitchFamily="34" charset="-128"/>
            </a:endParaRPr>
          </a:p>
          <a:p>
            <a:pPr defTabSz="3762375"/>
            <a:r>
              <a:rPr lang="en-US" altLang="ja-JP" sz="4600" dirty="0">
                <a:solidFill>
                  <a:srgbClr val="E6E6E6"/>
                </a:solidFill>
                <a:ea typeface="MS PGothic" pitchFamily="34" charset="-128"/>
              </a:rPr>
              <a:t>If you opened this file directly from a web browser, you’ll want to save it to your computer before adding your poster information.</a:t>
            </a:r>
            <a:br>
              <a:rPr lang="en-US" altLang="ja-JP" sz="4600" dirty="0">
                <a:solidFill>
                  <a:srgbClr val="E6E6E6"/>
                </a:solidFill>
                <a:ea typeface="MS PGothic" pitchFamily="34" charset="-128"/>
              </a:rPr>
            </a:br>
            <a:endParaRPr lang="en-US" altLang="ja-JP" sz="4600" dirty="0">
              <a:solidFill>
                <a:srgbClr val="E6E6E6"/>
              </a:solidFill>
              <a:ea typeface="MS PGothic" pitchFamily="34" charset="-128"/>
            </a:endParaRPr>
          </a:p>
          <a:p>
            <a:pPr defTabSz="3762375"/>
            <a:r>
              <a:rPr lang="en-US" altLang="ja-JP" sz="4600" dirty="0">
                <a:solidFill>
                  <a:srgbClr val="E6E6E6"/>
                </a:solidFill>
                <a:ea typeface="MS PGothic" pitchFamily="34" charset="-128"/>
              </a:rPr>
              <a:t>This template has a page size of </a:t>
            </a:r>
            <a:r>
              <a:rPr lang="en-US" altLang="ja-JP" sz="4600" b="1" dirty="0">
                <a:solidFill>
                  <a:srgbClr val="E6E6E6"/>
                </a:solidFill>
                <a:ea typeface="MS PGothic" pitchFamily="34" charset="-128"/>
              </a:rPr>
              <a:t>24”x 48”</a:t>
            </a:r>
            <a:r>
              <a:rPr lang="en-US" altLang="ja-JP" sz="4600" dirty="0">
                <a:solidFill>
                  <a:srgbClr val="E6E6E6"/>
                </a:solidFill>
                <a:ea typeface="MS PGothic" pitchFamily="34" charset="-128"/>
              </a:rPr>
              <a:t>. When uploaded at MakeSigns.com, this template can be used to order posters in the following sizes: </a:t>
            </a:r>
            <a:r>
              <a:rPr lang="en-US" altLang="ja-JP" sz="4600" b="1" dirty="0">
                <a:solidFill>
                  <a:srgbClr val="E6E6E6"/>
                </a:solidFill>
                <a:ea typeface="MS PGothic" pitchFamily="34" charset="-128"/>
              </a:rPr>
              <a:t>24”x 48”, 36”x 72”, 42”x 84”, 18”x 36” and 21”x 42”.</a:t>
            </a:r>
            <a:br>
              <a:rPr lang="en-US" altLang="ja-JP" sz="4600" b="1" dirty="0">
                <a:solidFill>
                  <a:srgbClr val="E6E6E6"/>
                </a:solidFill>
                <a:ea typeface="MS PGothic" pitchFamily="34" charset="-128"/>
              </a:rPr>
            </a:br>
            <a:endParaRPr lang="en-US" altLang="ja-JP" sz="4600" dirty="0">
              <a:solidFill>
                <a:srgbClr val="E6E6E6"/>
              </a:solidFill>
              <a:ea typeface="MS PGothic" pitchFamily="34" charset="-128"/>
            </a:endParaRPr>
          </a:p>
          <a:p>
            <a:pPr defTabSz="3762375"/>
            <a:r>
              <a:rPr lang="en-US" altLang="ja-JP" sz="4600" dirty="0">
                <a:solidFill>
                  <a:srgbClr val="E6E6E6"/>
                </a:solidFill>
                <a:ea typeface="MS PGothic" pitchFamily="34" charset="-128"/>
              </a:rPr>
              <a:t>We recommend that you avoid changing the page size of the template. Please keep in mind, if you do change the page size it will alter the available print sizes listed above.</a:t>
            </a:r>
          </a:p>
          <a:p>
            <a:pPr defTabSz="3762375"/>
            <a:r>
              <a:rPr lang="en-US" altLang="ja-JP" sz="4600" dirty="0">
                <a:solidFill>
                  <a:srgbClr val="E6E6E6"/>
                </a:solidFill>
                <a:ea typeface="MS PGothic" pitchFamily="34" charset="-128"/>
              </a:rPr>
              <a:t>Any changes to the template size should be done before entering your information.</a:t>
            </a:r>
          </a:p>
          <a:p>
            <a:pPr defTabSz="3762375"/>
            <a:r>
              <a:rPr lang="en-US" altLang="ja-JP" sz="4600" dirty="0">
                <a:solidFill>
                  <a:srgbClr val="E6E6E6"/>
                </a:solidFill>
                <a:ea typeface="MS PGothic" pitchFamily="34" charset="-128"/>
              </a:rPr>
              <a:t>If you have any questions about creating a scientific poster, visit MakeSigns.com or email us at support@graphicsland.com </a:t>
            </a:r>
          </a:p>
          <a:p>
            <a:pPr algn="r" defTabSz="3762375"/>
            <a:r>
              <a:rPr lang="en-US" altLang="ja-JP" sz="3000" dirty="0">
                <a:solidFill>
                  <a:srgbClr val="E6E6E6"/>
                </a:solidFill>
                <a:ea typeface="MS PGothic" pitchFamily="34" charset="-128"/>
              </a:rPr>
              <a:t>©2010 </a:t>
            </a:r>
            <a:r>
              <a:rPr lang="en-US" altLang="ja-JP" sz="3000" dirty="0" err="1">
                <a:solidFill>
                  <a:srgbClr val="E6E6E6"/>
                </a:solidFill>
                <a:ea typeface="MS PGothic" pitchFamily="34" charset="-128"/>
              </a:rPr>
              <a:t>Graphicsland</a:t>
            </a:r>
            <a:endParaRPr lang="en-US" sz="3000" dirty="0">
              <a:solidFill>
                <a:srgbClr val="E6E6E6"/>
              </a:solidFill>
            </a:endParaRPr>
          </a:p>
        </p:txBody>
      </p:sp>
    </p:spTree>
    <p:extLst>
      <p:ext uri="{BB962C8B-B14F-4D97-AF65-F5344CB8AC3E}">
        <p14:creationId xmlns="" xmlns:p14="http://schemas.microsoft.com/office/powerpoint/2010/main" val="33595071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1560</TotalTime>
  <Words>1343</Words>
  <Application>Microsoft Office PowerPoint</Application>
  <PresentationFormat>Custom</PresentationFormat>
  <Paragraphs>73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dc:creator>
  <cp:lastModifiedBy>whatever</cp:lastModifiedBy>
  <cp:revision>17</cp:revision>
  <dcterms:created xsi:type="dcterms:W3CDTF">2012-06-05T21:36:44Z</dcterms:created>
  <dcterms:modified xsi:type="dcterms:W3CDTF">2012-06-25T14:51:20Z</dcterms:modified>
</cp:coreProperties>
</file>