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Lst>
  <p:sldSz cx="43891200" cy="384048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12096" userDrawn="1">
          <p15:clr>
            <a:srgbClr val="A4A3A4"/>
          </p15:clr>
        </p15:guide>
        <p15:guide id="2" pos="13824"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showGuides="1">
      <p:cViewPr varScale="1">
        <p:scale>
          <a:sx n="20" d="100"/>
          <a:sy n="20" d="100"/>
        </p:scale>
        <p:origin x="-1956" y="-492"/>
      </p:cViewPr>
      <p:guideLst>
        <p:guide orient="horz" pos="12096"/>
        <p:guide pos="13824"/>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rotY val="20"/>
      <c:rAngAx val="1"/>
    </c:view3D>
    <c:floor>
      <c:thickness val="0"/>
    </c:floor>
    <c:sideWall>
      <c:thickness val="0"/>
    </c:sideWall>
    <c:backWall>
      <c:thickness val="0"/>
    </c:backWall>
    <c:plotArea>
      <c:layout/>
      <c:bar3DChart>
        <c:barDir val="col"/>
        <c:grouping val="clustered"/>
        <c:varyColors val="0"/>
        <c:ser>
          <c:idx val="0"/>
          <c:order val="0"/>
          <c:tx>
            <c:strRef>
              <c:f>Sheet1!$B$1</c:f>
              <c:strCache>
                <c:ptCount val="1"/>
                <c:pt idx="0">
                  <c:v>Series 1</c:v>
                </c:pt>
              </c:strCache>
            </c:strRef>
          </c:tx>
          <c:spPr>
            <a:solidFill>
              <a:schemeClr val="accent5">
                <a:lumMod val="60000"/>
                <a:lumOff val="40000"/>
              </a:schemeClr>
            </a:solidFill>
            <a:scene3d>
              <a:camera prst="orthographicFront"/>
              <a:lightRig rig="threePt" dir="t"/>
            </a:scene3d>
            <a:sp3d>
              <a:bevelT w="25400" h="25400"/>
            </a:sp3d>
          </c:spPr>
          <c:invertIfNegative val="0"/>
          <c:dPt>
            <c:idx val="0"/>
            <c:invertIfNegative val="0"/>
            <c:bubble3D val="0"/>
            <c:extLst xmlns:c16r2="http://schemas.microsoft.com/office/drawing/2015/06/chart">
              <c:ext xmlns:c16="http://schemas.microsoft.com/office/drawing/2014/chart" uri="{C3380CC4-5D6E-409C-BE32-E72D297353CC}">
                <c16:uniqueId val="{00000000-9CF3-4000-927D-84271CA00AA5}"/>
              </c:ext>
            </c:extLst>
          </c:dPt>
          <c:dPt>
            <c:idx val="1"/>
            <c:invertIfNegative val="0"/>
            <c:bubble3D val="0"/>
            <c:extLst xmlns:c16r2="http://schemas.microsoft.com/office/drawing/2015/06/chart">
              <c:ext xmlns:c16="http://schemas.microsoft.com/office/drawing/2014/chart" uri="{C3380CC4-5D6E-409C-BE32-E72D297353CC}">
                <c16:uniqueId val="{00000001-9CF3-4000-927D-84271CA00AA5}"/>
              </c:ext>
            </c:extLst>
          </c:dPt>
          <c:dPt>
            <c:idx val="2"/>
            <c:invertIfNegative val="0"/>
            <c:bubble3D val="0"/>
            <c:extLst xmlns:c16r2="http://schemas.microsoft.com/office/drawing/2015/06/chart">
              <c:ext xmlns:c16="http://schemas.microsoft.com/office/drawing/2014/chart" uri="{C3380CC4-5D6E-409C-BE32-E72D297353CC}">
                <c16:uniqueId val="{00000002-9CF3-4000-927D-84271CA00AA5}"/>
              </c:ext>
            </c:extLst>
          </c:dPt>
          <c:dPt>
            <c:idx val="3"/>
            <c:invertIfNegative val="0"/>
            <c:bubble3D val="0"/>
            <c:extLst xmlns:c16r2="http://schemas.microsoft.com/office/drawing/2015/06/chart">
              <c:ext xmlns:c16="http://schemas.microsoft.com/office/drawing/2014/chart" uri="{C3380CC4-5D6E-409C-BE32-E72D297353CC}">
                <c16:uniqueId val="{00000003-9CF3-4000-927D-84271CA00AA5}"/>
              </c:ext>
            </c:extLst>
          </c:dPt>
          <c:cat>
            <c:strRef>
              <c:f>Sheet1!$A$2:$A$9</c:f>
              <c:strCache>
                <c:ptCount val="8"/>
                <c:pt idx="0">
                  <c:v>Category 1</c:v>
                </c:pt>
                <c:pt idx="1">
                  <c:v>Category 2</c:v>
                </c:pt>
                <c:pt idx="2">
                  <c:v>Category 3</c:v>
                </c:pt>
                <c:pt idx="3">
                  <c:v>Category 4</c:v>
                </c:pt>
                <c:pt idx="4">
                  <c:v>Category 5</c:v>
                </c:pt>
                <c:pt idx="5">
                  <c:v>Category 6</c:v>
                </c:pt>
                <c:pt idx="6">
                  <c:v>Category 7</c:v>
                </c:pt>
                <c:pt idx="7">
                  <c:v>Category 8</c:v>
                </c:pt>
              </c:strCache>
            </c:strRef>
          </c:cat>
          <c:val>
            <c:numRef>
              <c:f>Sheet1!$B$2:$B$9</c:f>
              <c:numCache>
                <c:formatCode>General</c:formatCode>
                <c:ptCount val="8"/>
                <c:pt idx="0">
                  <c:v>4.3</c:v>
                </c:pt>
                <c:pt idx="1">
                  <c:v>2.5</c:v>
                </c:pt>
                <c:pt idx="2">
                  <c:v>3.5</c:v>
                </c:pt>
                <c:pt idx="3">
                  <c:v>4.5</c:v>
                </c:pt>
                <c:pt idx="4">
                  <c:v>4.3</c:v>
                </c:pt>
                <c:pt idx="5">
                  <c:v>2.5</c:v>
                </c:pt>
                <c:pt idx="6">
                  <c:v>3.5</c:v>
                </c:pt>
                <c:pt idx="7">
                  <c:v>4.5</c:v>
                </c:pt>
              </c:numCache>
            </c:numRef>
          </c:val>
          <c:extLst xmlns:c16r2="http://schemas.microsoft.com/office/drawing/2015/06/chart">
            <c:ext xmlns:c16="http://schemas.microsoft.com/office/drawing/2014/chart" uri="{C3380CC4-5D6E-409C-BE32-E72D297353CC}">
              <c16:uniqueId val="{00000004-9CF3-4000-927D-84271CA00AA5}"/>
            </c:ext>
          </c:extLst>
        </c:ser>
        <c:ser>
          <c:idx val="1"/>
          <c:order val="1"/>
          <c:tx>
            <c:strRef>
              <c:f>Sheet1!$C$1</c:f>
              <c:strCache>
                <c:ptCount val="1"/>
                <c:pt idx="0">
                  <c:v>Series 2</c:v>
                </c:pt>
              </c:strCache>
            </c:strRef>
          </c:tx>
          <c:spPr>
            <a:solidFill>
              <a:srgbClr val="FF0000"/>
            </a:solidFill>
            <a:scene3d>
              <a:camera prst="orthographicFront"/>
              <a:lightRig rig="threePt" dir="t"/>
            </a:scene3d>
            <a:sp3d>
              <a:bevelT w="25400" h="25400"/>
            </a:sp3d>
          </c:spPr>
          <c:invertIfNegative val="0"/>
          <c:cat>
            <c:strRef>
              <c:f>Sheet1!$A$2:$A$9</c:f>
              <c:strCache>
                <c:ptCount val="8"/>
                <c:pt idx="0">
                  <c:v>Category 1</c:v>
                </c:pt>
                <c:pt idx="1">
                  <c:v>Category 2</c:v>
                </c:pt>
                <c:pt idx="2">
                  <c:v>Category 3</c:v>
                </c:pt>
                <c:pt idx="3">
                  <c:v>Category 4</c:v>
                </c:pt>
                <c:pt idx="4">
                  <c:v>Category 5</c:v>
                </c:pt>
                <c:pt idx="5">
                  <c:v>Category 6</c:v>
                </c:pt>
                <c:pt idx="6">
                  <c:v>Category 7</c:v>
                </c:pt>
                <c:pt idx="7">
                  <c:v>Category 8</c:v>
                </c:pt>
              </c:strCache>
            </c:strRef>
          </c:cat>
          <c:val>
            <c:numRef>
              <c:f>Sheet1!$C$2:$C$9</c:f>
              <c:numCache>
                <c:formatCode>General</c:formatCode>
                <c:ptCount val="8"/>
                <c:pt idx="0">
                  <c:v>2.4</c:v>
                </c:pt>
                <c:pt idx="1">
                  <c:v>4.4000000000000004</c:v>
                </c:pt>
                <c:pt idx="2">
                  <c:v>1.8</c:v>
                </c:pt>
                <c:pt idx="3">
                  <c:v>2.8</c:v>
                </c:pt>
                <c:pt idx="4">
                  <c:v>2.4</c:v>
                </c:pt>
                <c:pt idx="5">
                  <c:v>4.4000000000000004</c:v>
                </c:pt>
                <c:pt idx="6">
                  <c:v>1.8</c:v>
                </c:pt>
                <c:pt idx="7">
                  <c:v>2.8</c:v>
                </c:pt>
              </c:numCache>
            </c:numRef>
          </c:val>
          <c:extLst xmlns:c16r2="http://schemas.microsoft.com/office/drawing/2015/06/chart">
            <c:ext xmlns:c16="http://schemas.microsoft.com/office/drawing/2014/chart" uri="{C3380CC4-5D6E-409C-BE32-E72D297353CC}">
              <c16:uniqueId val="{00000005-9CF3-4000-927D-84271CA00AA5}"/>
            </c:ext>
          </c:extLst>
        </c:ser>
        <c:ser>
          <c:idx val="2"/>
          <c:order val="2"/>
          <c:tx>
            <c:strRef>
              <c:f>Sheet1!$D$1</c:f>
              <c:strCache>
                <c:ptCount val="1"/>
                <c:pt idx="0">
                  <c:v>Series 3</c:v>
                </c:pt>
              </c:strCache>
            </c:strRef>
          </c:tx>
          <c:spPr>
            <a:solidFill>
              <a:srgbClr val="92D050"/>
            </a:solidFill>
            <a:scene3d>
              <a:camera prst="orthographicFront"/>
              <a:lightRig rig="threePt" dir="t"/>
            </a:scene3d>
            <a:sp3d>
              <a:bevelT w="25400" h="25400"/>
            </a:sp3d>
          </c:spPr>
          <c:invertIfNegative val="0"/>
          <c:cat>
            <c:strRef>
              <c:f>Sheet1!$A$2:$A$9</c:f>
              <c:strCache>
                <c:ptCount val="8"/>
                <c:pt idx="0">
                  <c:v>Category 1</c:v>
                </c:pt>
                <c:pt idx="1">
                  <c:v>Category 2</c:v>
                </c:pt>
                <c:pt idx="2">
                  <c:v>Category 3</c:v>
                </c:pt>
                <c:pt idx="3">
                  <c:v>Category 4</c:v>
                </c:pt>
                <c:pt idx="4">
                  <c:v>Category 5</c:v>
                </c:pt>
                <c:pt idx="5">
                  <c:v>Category 6</c:v>
                </c:pt>
                <c:pt idx="6">
                  <c:v>Category 7</c:v>
                </c:pt>
                <c:pt idx="7">
                  <c:v>Category 8</c:v>
                </c:pt>
              </c:strCache>
            </c:strRef>
          </c:cat>
          <c:val>
            <c:numRef>
              <c:f>Sheet1!$D$2:$D$9</c:f>
              <c:numCache>
                <c:formatCode>General</c:formatCode>
                <c:ptCount val="8"/>
                <c:pt idx="0">
                  <c:v>2</c:v>
                </c:pt>
                <c:pt idx="1">
                  <c:v>2</c:v>
                </c:pt>
                <c:pt idx="2">
                  <c:v>3</c:v>
                </c:pt>
                <c:pt idx="3">
                  <c:v>5</c:v>
                </c:pt>
                <c:pt idx="4">
                  <c:v>2</c:v>
                </c:pt>
                <c:pt idx="5">
                  <c:v>2</c:v>
                </c:pt>
                <c:pt idx="6">
                  <c:v>3</c:v>
                </c:pt>
                <c:pt idx="7">
                  <c:v>5</c:v>
                </c:pt>
              </c:numCache>
            </c:numRef>
          </c:val>
          <c:extLst xmlns:c16r2="http://schemas.microsoft.com/office/drawing/2015/06/chart">
            <c:ext xmlns:c16="http://schemas.microsoft.com/office/drawing/2014/chart" uri="{C3380CC4-5D6E-409C-BE32-E72D297353CC}">
              <c16:uniqueId val="{00000006-9CF3-4000-927D-84271CA00AA5}"/>
            </c:ext>
          </c:extLst>
        </c:ser>
        <c:dLbls>
          <c:showLegendKey val="0"/>
          <c:showVal val="0"/>
          <c:showCatName val="0"/>
          <c:showSerName val="0"/>
          <c:showPercent val="0"/>
          <c:showBubbleSize val="0"/>
        </c:dLbls>
        <c:gapWidth val="150"/>
        <c:shape val="box"/>
        <c:axId val="587730304"/>
        <c:axId val="587732096"/>
        <c:axId val="0"/>
      </c:bar3DChart>
      <c:catAx>
        <c:axId val="587730304"/>
        <c:scaling>
          <c:orientation val="minMax"/>
        </c:scaling>
        <c:delete val="0"/>
        <c:axPos val="b"/>
        <c:numFmt formatCode="General" sourceLinked="0"/>
        <c:majorTickMark val="out"/>
        <c:minorTickMark val="none"/>
        <c:tickLblPos val="nextTo"/>
        <c:crossAx val="587732096"/>
        <c:crosses val="autoZero"/>
        <c:auto val="1"/>
        <c:lblAlgn val="ctr"/>
        <c:lblOffset val="100"/>
        <c:noMultiLvlLbl val="0"/>
      </c:catAx>
      <c:valAx>
        <c:axId val="587732096"/>
        <c:scaling>
          <c:orientation val="minMax"/>
        </c:scaling>
        <c:delete val="0"/>
        <c:axPos val="l"/>
        <c:majorGridlines/>
        <c:numFmt formatCode="General" sourceLinked="1"/>
        <c:majorTickMark val="out"/>
        <c:minorTickMark val="none"/>
        <c:tickLblPos val="nextTo"/>
        <c:crossAx val="587730304"/>
        <c:crosses val="autoZero"/>
        <c:crossBetween val="between"/>
      </c:valAx>
    </c:plotArea>
    <c:legend>
      <c:legendPos val="r"/>
      <c:layout/>
      <c:overlay val="0"/>
    </c:legend>
    <c:plotVisOnly val="1"/>
    <c:dispBlanksAs val="gap"/>
    <c:showDLblsOverMax val="0"/>
  </c:chart>
  <c:spPr>
    <a:noFill/>
    <a:ln>
      <a:noFill/>
    </a:ln>
  </c:spPr>
  <c:txPr>
    <a:bodyPr/>
    <a:lstStyle/>
    <a:p>
      <a:pPr>
        <a:defRPr sz="1800">
          <a:solidFill>
            <a:schemeClr val="tx1">
              <a:lumMod val="65000"/>
              <a:lumOff val="35000"/>
            </a:schemeClr>
          </a:solidFill>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0"/>
          <c:order val="0"/>
          <c:tx>
            <c:strRef>
              <c:f>Sheet1!$B$1</c:f>
              <c:strCache>
                <c:ptCount val="1"/>
                <c:pt idx="0">
                  <c:v>Series 1</c:v>
                </c:pt>
              </c:strCache>
            </c:strRef>
          </c:tx>
          <c:spPr>
            <a:ln>
              <a:solidFill>
                <a:schemeClr val="accent1">
                  <a:lumMod val="20000"/>
                  <a:lumOff val="80000"/>
                </a:schemeClr>
              </a:solidFill>
            </a:ln>
          </c:spPr>
          <c:marker>
            <c:spPr>
              <a:solidFill>
                <a:schemeClr val="tx2">
                  <a:lumMod val="20000"/>
                  <a:lumOff val="80000"/>
                </a:schemeClr>
              </a:solidFill>
              <a:ln>
                <a:solidFill>
                  <a:schemeClr val="accent1">
                    <a:lumMod val="20000"/>
                    <a:lumOff val="80000"/>
                  </a:schemeClr>
                </a:solidFill>
              </a:ln>
              <a:scene3d>
                <a:camera prst="orthographicFront"/>
                <a:lightRig rig="threePt" dir="t"/>
              </a:scene3d>
              <a:sp3d>
                <a:bevelT/>
              </a:sp3d>
            </c:spPr>
          </c:marker>
          <c:cat>
            <c:strRef>
              <c:f>Sheet1!$A$2:$A$6</c:f>
              <c:strCache>
                <c:ptCount val="4"/>
                <c:pt idx="0">
                  <c:v>Category 1</c:v>
                </c:pt>
                <c:pt idx="1">
                  <c:v>Category 2</c:v>
                </c:pt>
                <c:pt idx="2">
                  <c:v>Category 3</c:v>
                </c:pt>
                <c:pt idx="3">
                  <c:v>Category 4</c:v>
                </c:pt>
              </c:strCache>
            </c:strRef>
          </c:cat>
          <c:val>
            <c:numRef>
              <c:f>Sheet1!$B$2:$B$6</c:f>
              <c:numCache>
                <c:formatCode>General</c:formatCode>
                <c:ptCount val="5"/>
                <c:pt idx="0">
                  <c:v>4.3</c:v>
                </c:pt>
                <c:pt idx="1">
                  <c:v>2.5</c:v>
                </c:pt>
                <c:pt idx="2">
                  <c:v>3.5</c:v>
                </c:pt>
                <c:pt idx="3">
                  <c:v>4.5</c:v>
                </c:pt>
              </c:numCache>
            </c:numRef>
          </c:val>
          <c:smooth val="0"/>
          <c:extLst xmlns:c16r2="http://schemas.microsoft.com/office/drawing/2015/06/chart">
            <c:ext xmlns:c16="http://schemas.microsoft.com/office/drawing/2014/chart" uri="{C3380CC4-5D6E-409C-BE32-E72D297353CC}">
              <c16:uniqueId val="{00000000-43F9-446C-B9E9-84AE0F6ABE2F}"/>
            </c:ext>
          </c:extLst>
        </c:ser>
        <c:ser>
          <c:idx val="1"/>
          <c:order val="1"/>
          <c:tx>
            <c:strRef>
              <c:f>Sheet1!$C$1</c:f>
              <c:strCache>
                <c:ptCount val="1"/>
                <c:pt idx="0">
                  <c:v>Series 2</c:v>
                </c:pt>
              </c:strCache>
            </c:strRef>
          </c:tx>
          <c:spPr>
            <a:ln>
              <a:solidFill>
                <a:schemeClr val="accent5">
                  <a:lumMod val="75000"/>
                </a:schemeClr>
              </a:solidFill>
            </a:ln>
          </c:spPr>
          <c:marker>
            <c:spPr>
              <a:solidFill>
                <a:schemeClr val="accent5">
                  <a:lumMod val="75000"/>
                </a:schemeClr>
              </a:solidFill>
              <a:ln>
                <a:solidFill>
                  <a:schemeClr val="accent5">
                    <a:lumMod val="75000"/>
                  </a:schemeClr>
                </a:solidFill>
              </a:ln>
              <a:scene3d>
                <a:camera prst="orthographicFront"/>
                <a:lightRig rig="threePt" dir="t"/>
              </a:scene3d>
              <a:sp3d>
                <a:bevelT/>
              </a:sp3d>
            </c:spPr>
          </c:marker>
          <c:cat>
            <c:strRef>
              <c:f>Sheet1!$A$2:$A$6</c:f>
              <c:strCache>
                <c:ptCount val="4"/>
                <c:pt idx="0">
                  <c:v>Category 1</c:v>
                </c:pt>
                <c:pt idx="1">
                  <c:v>Category 2</c:v>
                </c:pt>
                <c:pt idx="2">
                  <c:v>Category 3</c:v>
                </c:pt>
                <c:pt idx="3">
                  <c:v>Category 4</c:v>
                </c:pt>
              </c:strCache>
            </c:strRef>
          </c:cat>
          <c:val>
            <c:numRef>
              <c:f>Sheet1!$C$2:$C$6</c:f>
              <c:numCache>
                <c:formatCode>General</c:formatCode>
                <c:ptCount val="5"/>
                <c:pt idx="0">
                  <c:v>2.4</c:v>
                </c:pt>
                <c:pt idx="1">
                  <c:v>4.4000000000000004</c:v>
                </c:pt>
                <c:pt idx="2">
                  <c:v>1.8</c:v>
                </c:pt>
                <c:pt idx="3">
                  <c:v>2.8</c:v>
                </c:pt>
              </c:numCache>
            </c:numRef>
          </c:val>
          <c:smooth val="0"/>
          <c:extLst xmlns:c16r2="http://schemas.microsoft.com/office/drawing/2015/06/chart">
            <c:ext xmlns:c16="http://schemas.microsoft.com/office/drawing/2014/chart" uri="{C3380CC4-5D6E-409C-BE32-E72D297353CC}">
              <c16:uniqueId val="{00000001-43F9-446C-B9E9-84AE0F6ABE2F}"/>
            </c:ext>
          </c:extLst>
        </c:ser>
        <c:ser>
          <c:idx val="2"/>
          <c:order val="2"/>
          <c:tx>
            <c:strRef>
              <c:f>Sheet1!$D$1</c:f>
              <c:strCache>
                <c:ptCount val="1"/>
                <c:pt idx="0">
                  <c:v>Series 3</c:v>
                </c:pt>
              </c:strCache>
            </c:strRef>
          </c:tx>
          <c:spPr>
            <a:ln>
              <a:solidFill>
                <a:srgbClr val="7030A0"/>
              </a:solidFill>
            </a:ln>
          </c:spPr>
          <c:marker>
            <c:spPr>
              <a:solidFill>
                <a:srgbClr val="7030A0"/>
              </a:solidFill>
              <a:ln>
                <a:solidFill>
                  <a:srgbClr val="7030A0"/>
                </a:solidFill>
              </a:ln>
              <a:scene3d>
                <a:camera prst="orthographicFront"/>
                <a:lightRig rig="threePt" dir="t"/>
              </a:scene3d>
              <a:sp3d>
                <a:bevelT/>
              </a:sp3d>
            </c:spPr>
          </c:marker>
          <c:cat>
            <c:strRef>
              <c:f>Sheet1!$A$2:$A$6</c:f>
              <c:strCache>
                <c:ptCount val="4"/>
                <c:pt idx="0">
                  <c:v>Category 1</c:v>
                </c:pt>
                <c:pt idx="1">
                  <c:v>Category 2</c:v>
                </c:pt>
                <c:pt idx="2">
                  <c:v>Category 3</c:v>
                </c:pt>
                <c:pt idx="3">
                  <c:v>Category 4</c:v>
                </c:pt>
              </c:strCache>
            </c:strRef>
          </c:cat>
          <c:val>
            <c:numRef>
              <c:f>Sheet1!$D$2:$D$6</c:f>
              <c:numCache>
                <c:formatCode>General</c:formatCode>
                <c:ptCount val="5"/>
                <c:pt idx="0">
                  <c:v>2</c:v>
                </c:pt>
                <c:pt idx="1">
                  <c:v>2</c:v>
                </c:pt>
                <c:pt idx="2">
                  <c:v>3</c:v>
                </c:pt>
                <c:pt idx="3">
                  <c:v>5</c:v>
                </c:pt>
              </c:numCache>
            </c:numRef>
          </c:val>
          <c:smooth val="0"/>
          <c:extLst xmlns:c16r2="http://schemas.microsoft.com/office/drawing/2015/06/chart">
            <c:ext xmlns:c16="http://schemas.microsoft.com/office/drawing/2014/chart" uri="{C3380CC4-5D6E-409C-BE32-E72D297353CC}">
              <c16:uniqueId val="{00000002-43F9-446C-B9E9-84AE0F6ABE2F}"/>
            </c:ext>
          </c:extLst>
        </c:ser>
        <c:ser>
          <c:idx val="3"/>
          <c:order val="3"/>
          <c:tx>
            <c:strRef>
              <c:f>Sheet1!$E$1</c:f>
              <c:strCache>
                <c:ptCount val="1"/>
                <c:pt idx="0">
                  <c:v>Series 4</c:v>
                </c:pt>
              </c:strCache>
            </c:strRef>
          </c:tx>
          <c:spPr>
            <a:ln>
              <a:solidFill>
                <a:srgbClr val="92D050"/>
              </a:solidFill>
            </a:ln>
          </c:spPr>
          <c:marker>
            <c:spPr>
              <a:ln>
                <a:solidFill>
                  <a:srgbClr val="92D050"/>
                </a:solidFill>
              </a:ln>
              <a:scene3d>
                <a:camera prst="orthographicFront"/>
                <a:lightRig rig="threePt" dir="t"/>
              </a:scene3d>
              <a:sp3d>
                <a:bevelT/>
              </a:sp3d>
            </c:spPr>
          </c:marker>
          <c:cat>
            <c:strRef>
              <c:f>Sheet1!$A$2:$A$6</c:f>
              <c:strCache>
                <c:ptCount val="4"/>
                <c:pt idx="0">
                  <c:v>Category 1</c:v>
                </c:pt>
                <c:pt idx="1">
                  <c:v>Category 2</c:v>
                </c:pt>
                <c:pt idx="2">
                  <c:v>Category 3</c:v>
                </c:pt>
                <c:pt idx="3">
                  <c:v>Category 4</c:v>
                </c:pt>
              </c:strCache>
            </c:strRef>
          </c:cat>
          <c:val>
            <c:numRef>
              <c:f>Sheet1!$E$2:$E$6</c:f>
              <c:numCache>
                <c:formatCode>General</c:formatCode>
                <c:ptCount val="5"/>
                <c:pt idx="0">
                  <c:v>4</c:v>
                </c:pt>
                <c:pt idx="1">
                  <c:v>2</c:v>
                </c:pt>
                <c:pt idx="2">
                  <c:v>4.2</c:v>
                </c:pt>
                <c:pt idx="3">
                  <c:v>1.4</c:v>
                </c:pt>
              </c:numCache>
            </c:numRef>
          </c:val>
          <c:smooth val="0"/>
          <c:extLst xmlns:c16r2="http://schemas.microsoft.com/office/drawing/2015/06/chart">
            <c:ext xmlns:c16="http://schemas.microsoft.com/office/drawing/2014/chart" uri="{C3380CC4-5D6E-409C-BE32-E72D297353CC}">
              <c16:uniqueId val="{00000003-43F9-446C-B9E9-84AE0F6ABE2F}"/>
            </c:ext>
          </c:extLst>
        </c:ser>
        <c:ser>
          <c:idx val="4"/>
          <c:order val="4"/>
          <c:tx>
            <c:strRef>
              <c:f>Sheet1!$F$1</c:f>
              <c:strCache>
                <c:ptCount val="1"/>
                <c:pt idx="0">
                  <c:v>Series 5</c:v>
                </c:pt>
              </c:strCache>
            </c:strRef>
          </c:tx>
          <c:spPr>
            <a:ln>
              <a:solidFill>
                <a:srgbClr val="0070C0"/>
              </a:solidFill>
            </a:ln>
          </c:spPr>
          <c:marker>
            <c:spPr>
              <a:solidFill>
                <a:srgbClr val="0070C0"/>
              </a:solidFill>
              <a:ln>
                <a:solidFill>
                  <a:srgbClr val="0070C0"/>
                </a:solidFill>
              </a:ln>
            </c:spPr>
          </c:marker>
          <c:cat>
            <c:strRef>
              <c:f>Sheet1!$A$2:$A$6</c:f>
              <c:strCache>
                <c:ptCount val="4"/>
                <c:pt idx="0">
                  <c:v>Category 1</c:v>
                </c:pt>
                <c:pt idx="1">
                  <c:v>Category 2</c:v>
                </c:pt>
                <c:pt idx="2">
                  <c:v>Category 3</c:v>
                </c:pt>
                <c:pt idx="3">
                  <c:v>Category 4</c:v>
                </c:pt>
              </c:strCache>
            </c:strRef>
          </c:cat>
          <c:val>
            <c:numRef>
              <c:f>Sheet1!$F$2:$F$6</c:f>
              <c:numCache>
                <c:formatCode>General</c:formatCode>
                <c:ptCount val="5"/>
                <c:pt idx="0">
                  <c:v>5.8</c:v>
                </c:pt>
                <c:pt idx="1">
                  <c:v>3.8</c:v>
                </c:pt>
                <c:pt idx="2">
                  <c:v>3</c:v>
                </c:pt>
                <c:pt idx="3">
                  <c:v>2.9</c:v>
                </c:pt>
              </c:numCache>
            </c:numRef>
          </c:val>
          <c:smooth val="0"/>
          <c:extLst xmlns:c16r2="http://schemas.microsoft.com/office/drawing/2015/06/chart">
            <c:ext xmlns:c16="http://schemas.microsoft.com/office/drawing/2014/chart" uri="{C3380CC4-5D6E-409C-BE32-E72D297353CC}">
              <c16:uniqueId val="{00000004-43F9-446C-B9E9-84AE0F6ABE2F}"/>
            </c:ext>
          </c:extLst>
        </c:ser>
        <c:ser>
          <c:idx val="5"/>
          <c:order val="5"/>
          <c:tx>
            <c:strRef>
              <c:f>Sheet1!$G$1</c:f>
              <c:strCache>
                <c:ptCount val="1"/>
                <c:pt idx="0">
                  <c:v>Series 6</c:v>
                </c:pt>
              </c:strCache>
            </c:strRef>
          </c:tx>
          <c:spPr>
            <a:ln>
              <a:solidFill>
                <a:schemeClr val="accent6">
                  <a:lumMod val="75000"/>
                </a:schemeClr>
              </a:solidFill>
            </a:ln>
          </c:spPr>
          <c:marker>
            <c:spPr>
              <a:solidFill>
                <a:schemeClr val="accent6">
                  <a:lumMod val="75000"/>
                </a:schemeClr>
              </a:solidFill>
              <a:ln>
                <a:solidFill>
                  <a:schemeClr val="accent6">
                    <a:lumMod val="75000"/>
                  </a:schemeClr>
                </a:solidFill>
              </a:ln>
              <a:scene3d>
                <a:camera prst="orthographicFront"/>
                <a:lightRig rig="threePt" dir="t"/>
              </a:scene3d>
              <a:sp3d>
                <a:bevelT/>
              </a:sp3d>
            </c:spPr>
          </c:marker>
          <c:cat>
            <c:strRef>
              <c:f>Sheet1!$A$2:$A$6</c:f>
              <c:strCache>
                <c:ptCount val="4"/>
                <c:pt idx="0">
                  <c:v>Category 1</c:v>
                </c:pt>
                <c:pt idx="1">
                  <c:v>Category 2</c:v>
                </c:pt>
                <c:pt idx="2">
                  <c:v>Category 3</c:v>
                </c:pt>
                <c:pt idx="3">
                  <c:v>Category 4</c:v>
                </c:pt>
              </c:strCache>
            </c:strRef>
          </c:cat>
          <c:val>
            <c:numRef>
              <c:f>Sheet1!$G$2:$G$6</c:f>
              <c:numCache>
                <c:formatCode>General</c:formatCode>
                <c:ptCount val="5"/>
                <c:pt idx="0">
                  <c:v>3</c:v>
                </c:pt>
                <c:pt idx="1">
                  <c:v>1</c:v>
                </c:pt>
                <c:pt idx="2">
                  <c:v>5</c:v>
                </c:pt>
                <c:pt idx="3">
                  <c:v>3</c:v>
                </c:pt>
              </c:numCache>
            </c:numRef>
          </c:val>
          <c:smooth val="0"/>
          <c:extLst xmlns:c16r2="http://schemas.microsoft.com/office/drawing/2015/06/chart">
            <c:ext xmlns:c16="http://schemas.microsoft.com/office/drawing/2014/chart" uri="{C3380CC4-5D6E-409C-BE32-E72D297353CC}">
              <c16:uniqueId val="{00000005-43F9-446C-B9E9-84AE0F6ABE2F}"/>
            </c:ext>
          </c:extLst>
        </c:ser>
        <c:dLbls>
          <c:showLegendKey val="0"/>
          <c:showVal val="0"/>
          <c:showCatName val="0"/>
          <c:showSerName val="0"/>
          <c:showPercent val="0"/>
          <c:showBubbleSize val="0"/>
        </c:dLbls>
        <c:marker val="1"/>
        <c:smooth val="0"/>
        <c:axId val="588057216"/>
        <c:axId val="588063488"/>
      </c:lineChart>
      <c:catAx>
        <c:axId val="588057216"/>
        <c:scaling>
          <c:orientation val="minMax"/>
        </c:scaling>
        <c:delete val="0"/>
        <c:axPos val="b"/>
        <c:numFmt formatCode="General" sourceLinked="0"/>
        <c:majorTickMark val="out"/>
        <c:minorTickMark val="none"/>
        <c:tickLblPos val="nextTo"/>
        <c:crossAx val="588063488"/>
        <c:crosses val="autoZero"/>
        <c:auto val="1"/>
        <c:lblAlgn val="ctr"/>
        <c:lblOffset val="100"/>
        <c:noMultiLvlLbl val="0"/>
      </c:catAx>
      <c:valAx>
        <c:axId val="588063488"/>
        <c:scaling>
          <c:orientation val="minMax"/>
        </c:scaling>
        <c:delete val="0"/>
        <c:axPos val="l"/>
        <c:majorGridlines/>
        <c:numFmt formatCode="General" sourceLinked="1"/>
        <c:majorTickMark val="out"/>
        <c:minorTickMark val="none"/>
        <c:tickLblPos val="nextTo"/>
        <c:crossAx val="588057216"/>
        <c:crosses val="autoZero"/>
        <c:crossBetween val="between"/>
      </c:valAx>
    </c:plotArea>
    <c:legend>
      <c:legendPos val="r"/>
      <c:layout/>
      <c:overlay val="0"/>
    </c:legend>
    <c:plotVisOnly val="1"/>
    <c:dispBlanksAs val="gap"/>
    <c:showDLblsOverMax val="0"/>
  </c:chart>
  <c:spPr>
    <a:noFill/>
    <a:ln>
      <a:noFill/>
    </a:ln>
  </c:spPr>
  <c:txPr>
    <a:bodyPr/>
    <a:lstStyle/>
    <a:p>
      <a:pPr>
        <a:defRPr sz="1800">
          <a:solidFill>
            <a:schemeClr val="tx1">
              <a:lumMod val="65000"/>
              <a:lumOff val="35000"/>
            </a:schemeClr>
          </a:solidFill>
        </a:defRPr>
      </a:pPr>
      <a:endParaRPr lang="en-US"/>
    </a:p>
  </c:txPr>
  <c:externalData r:id="rId1">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1840" y="6285233"/>
            <a:ext cx="37307520" cy="13370560"/>
          </a:xfrm>
        </p:spPr>
        <p:txBody>
          <a:bodyPr anchor="b"/>
          <a:lstStyle>
            <a:lvl1pPr algn="ctr">
              <a:defRPr sz="28800"/>
            </a:lvl1pPr>
          </a:lstStyle>
          <a:p>
            <a:r>
              <a:rPr lang="en-US"/>
              <a:t>Click to edit Master title style</a:t>
            </a:r>
            <a:endParaRPr lang="en-US" dirty="0"/>
          </a:p>
        </p:txBody>
      </p:sp>
      <p:sp>
        <p:nvSpPr>
          <p:cNvPr id="3" name="Subtitle 2"/>
          <p:cNvSpPr>
            <a:spLocks noGrp="1"/>
          </p:cNvSpPr>
          <p:nvPr>
            <p:ph type="subTitle" idx="1"/>
          </p:nvPr>
        </p:nvSpPr>
        <p:spPr>
          <a:xfrm>
            <a:off x="5486400" y="20171413"/>
            <a:ext cx="32918400" cy="9272267"/>
          </a:xfrm>
        </p:spPr>
        <p:txBody>
          <a:bodyPr/>
          <a:lstStyle>
            <a:lvl1pPr marL="0" indent="0" algn="ctr">
              <a:buNone/>
              <a:defRPr sz="11520"/>
            </a:lvl1pPr>
            <a:lvl2pPr marL="2194560" indent="0" algn="ctr">
              <a:buNone/>
              <a:defRPr sz="9600"/>
            </a:lvl2pPr>
            <a:lvl3pPr marL="4389120" indent="0" algn="ctr">
              <a:buNone/>
              <a:defRPr sz="8640"/>
            </a:lvl3pPr>
            <a:lvl4pPr marL="6583680" indent="0" algn="ctr">
              <a:buNone/>
              <a:defRPr sz="7680"/>
            </a:lvl4pPr>
            <a:lvl5pPr marL="8778240" indent="0" algn="ctr">
              <a:buNone/>
              <a:defRPr sz="7680"/>
            </a:lvl5pPr>
            <a:lvl6pPr marL="10972800" indent="0" algn="ctr">
              <a:buNone/>
              <a:defRPr sz="7680"/>
            </a:lvl6pPr>
            <a:lvl7pPr marL="13167360" indent="0" algn="ctr">
              <a:buNone/>
              <a:defRPr sz="7680"/>
            </a:lvl7pPr>
            <a:lvl8pPr marL="15361920" indent="0" algn="ctr">
              <a:buNone/>
              <a:defRPr sz="7680"/>
            </a:lvl8pPr>
            <a:lvl9pPr marL="17556480" indent="0" algn="ctr">
              <a:buNone/>
              <a:defRPr sz="768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10E48B3-0A42-4A70-B4EC-7E2E0E54CD1B}" type="datetimeFigureOut">
              <a:rPr lang="en-US" smtClean="0"/>
              <a:t>10/5/2016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6EEB31-C772-4B9F-BE67-6041C8D09640}" type="slidenum">
              <a:rPr lang="en-US" smtClean="0"/>
              <a:t>‹#›</a:t>
            </a:fld>
            <a:endParaRPr lang="en-US"/>
          </a:p>
        </p:txBody>
      </p:sp>
    </p:spTree>
    <p:extLst>
      <p:ext uri="{BB962C8B-B14F-4D97-AF65-F5344CB8AC3E}">
        <p14:creationId xmlns:p14="http://schemas.microsoft.com/office/powerpoint/2010/main" val="36169620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10E48B3-0A42-4A70-B4EC-7E2E0E54CD1B}" type="datetimeFigureOut">
              <a:rPr lang="en-US" smtClean="0"/>
              <a:t>10/5/2016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6EEB31-C772-4B9F-BE67-6041C8D09640}" type="slidenum">
              <a:rPr lang="en-US" smtClean="0"/>
              <a:t>‹#›</a:t>
            </a:fld>
            <a:endParaRPr lang="en-US"/>
          </a:p>
        </p:txBody>
      </p:sp>
    </p:spTree>
    <p:extLst>
      <p:ext uri="{BB962C8B-B14F-4D97-AF65-F5344CB8AC3E}">
        <p14:creationId xmlns:p14="http://schemas.microsoft.com/office/powerpoint/2010/main" val="28488451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409642" y="2044700"/>
            <a:ext cx="9464040" cy="3254629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3017522" y="2044700"/>
            <a:ext cx="27843480" cy="3254629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10E48B3-0A42-4A70-B4EC-7E2E0E54CD1B}" type="datetimeFigureOut">
              <a:rPr lang="en-US" smtClean="0"/>
              <a:t>10/5/2016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6EEB31-C772-4B9F-BE67-6041C8D09640}" type="slidenum">
              <a:rPr lang="en-US" smtClean="0"/>
              <a:t>‹#›</a:t>
            </a:fld>
            <a:endParaRPr lang="en-US"/>
          </a:p>
        </p:txBody>
      </p:sp>
    </p:spTree>
    <p:extLst>
      <p:ext uri="{BB962C8B-B14F-4D97-AF65-F5344CB8AC3E}">
        <p14:creationId xmlns:p14="http://schemas.microsoft.com/office/powerpoint/2010/main" val="30066941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10E48B3-0A42-4A70-B4EC-7E2E0E54CD1B}" type="datetimeFigureOut">
              <a:rPr lang="en-US" smtClean="0"/>
              <a:t>10/5/2016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6EEB31-C772-4B9F-BE67-6041C8D09640}" type="slidenum">
              <a:rPr lang="en-US" smtClean="0"/>
              <a:t>‹#›</a:t>
            </a:fld>
            <a:endParaRPr lang="en-US"/>
          </a:p>
        </p:txBody>
      </p:sp>
    </p:spTree>
    <p:extLst>
      <p:ext uri="{BB962C8B-B14F-4D97-AF65-F5344CB8AC3E}">
        <p14:creationId xmlns:p14="http://schemas.microsoft.com/office/powerpoint/2010/main" val="19332288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994662" y="9574541"/>
            <a:ext cx="37856160" cy="15975327"/>
          </a:xfrm>
        </p:spPr>
        <p:txBody>
          <a:bodyPr anchor="b"/>
          <a:lstStyle>
            <a:lvl1pPr>
              <a:defRPr sz="28800"/>
            </a:lvl1pPr>
          </a:lstStyle>
          <a:p>
            <a:r>
              <a:rPr lang="en-US"/>
              <a:t>Click to edit Master title style</a:t>
            </a:r>
            <a:endParaRPr lang="en-US" dirty="0"/>
          </a:p>
        </p:txBody>
      </p:sp>
      <p:sp>
        <p:nvSpPr>
          <p:cNvPr id="3" name="Text Placeholder 2"/>
          <p:cNvSpPr>
            <a:spLocks noGrp="1"/>
          </p:cNvSpPr>
          <p:nvPr>
            <p:ph type="body" idx="1"/>
          </p:nvPr>
        </p:nvSpPr>
        <p:spPr>
          <a:xfrm>
            <a:off x="2994662" y="25701001"/>
            <a:ext cx="37856160" cy="8401047"/>
          </a:xfrm>
        </p:spPr>
        <p:txBody>
          <a:bodyPr/>
          <a:lstStyle>
            <a:lvl1pPr marL="0" indent="0">
              <a:buNone/>
              <a:defRPr sz="11520">
                <a:solidFill>
                  <a:schemeClr val="tx1"/>
                </a:solidFill>
              </a:defRPr>
            </a:lvl1pPr>
            <a:lvl2pPr marL="2194560" indent="0">
              <a:buNone/>
              <a:defRPr sz="9600">
                <a:solidFill>
                  <a:schemeClr val="tx1">
                    <a:tint val="75000"/>
                  </a:schemeClr>
                </a:solidFill>
              </a:defRPr>
            </a:lvl2pPr>
            <a:lvl3pPr marL="4389120" indent="0">
              <a:buNone/>
              <a:defRPr sz="8640">
                <a:solidFill>
                  <a:schemeClr val="tx1">
                    <a:tint val="75000"/>
                  </a:schemeClr>
                </a:solidFill>
              </a:defRPr>
            </a:lvl3pPr>
            <a:lvl4pPr marL="6583680" indent="0">
              <a:buNone/>
              <a:defRPr sz="7680">
                <a:solidFill>
                  <a:schemeClr val="tx1">
                    <a:tint val="75000"/>
                  </a:schemeClr>
                </a:solidFill>
              </a:defRPr>
            </a:lvl4pPr>
            <a:lvl5pPr marL="8778240" indent="0">
              <a:buNone/>
              <a:defRPr sz="7680">
                <a:solidFill>
                  <a:schemeClr val="tx1">
                    <a:tint val="75000"/>
                  </a:schemeClr>
                </a:solidFill>
              </a:defRPr>
            </a:lvl5pPr>
            <a:lvl6pPr marL="10972800" indent="0">
              <a:buNone/>
              <a:defRPr sz="7680">
                <a:solidFill>
                  <a:schemeClr val="tx1">
                    <a:tint val="75000"/>
                  </a:schemeClr>
                </a:solidFill>
              </a:defRPr>
            </a:lvl6pPr>
            <a:lvl7pPr marL="13167360" indent="0">
              <a:buNone/>
              <a:defRPr sz="7680">
                <a:solidFill>
                  <a:schemeClr val="tx1">
                    <a:tint val="75000"/>
                  </a:schemeClr>
                </a:solidFill>
              </a:defRPr>
            </a:lvl7pPr>
            <a:lvl8pPr marL="15361920" indent="0">
              <a:buNone/>
              <a:defRPr sz="7680">
                <a:solidFill>
                  <a:schemeClr val="tx1">
                    <a:tint val="75000"/>
                  </a:schemeClr>
                </a:solidFill>
              </a:defRPr>
            </a:lvl8pPr>
            <a:lvl9pPr marL="17556480" indent="0">
              <a:buNone/>
              <a:defRPr sz="768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10E48B3-0A42-4A70-B4EC-7E2E0E54CD1B}" type="datetimeFigureOut">
              <a:rPr lang="en-US" smtClean="0"/>
              <a:t>10/5/2016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6EEB31-C772-4B9F-BE67-6041C8D09640}" type="slidenum">
              <a:rPr lang="en-US" smtClean="0"/>
              <a:t>‹#›</a:t>
            </a:fld>
            <a:endParaRPr lang="en-US"/>
          </a:p>
        </p:txBody>
      </p:sp>
    </p:spTree>
    <p:extLst>
      <p:ext uri="{BB962C8B-B14F-4D97-AF65-F5344CB8AC3E}">
        <p14:creationId xmlns:p14="http://schemas.microsoft.com/office/powerpoint/2010/main" val="12661402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3017520" y="10223500"/>
            <a:ext cx="18653760" cy="2436749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2219920" y="10223500"/>
            <a:ext cx="18653760" cy="2436749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10E48B3-0A42-4A70-B4EC-7E2E0E54CD1B}" type="datetimeFigureOut">
              <a:rPr lang="en-US" smtClean="0"/>
              <a:t>10/5/2016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6EEB31-C772-4B9F-BE67-6041C8D09640}" type="slidenum">
              <a:rPr lang="en-US" smtClean="0"/>
              <a:t>‹#›</a:t>
            </a:fld>
            <a:endParaRPr lang="en-US"/>
          </a:p>
        </p:txBody>
      </p:sp>
    </p:spTree>
    <p:extLst>
      <p:ext uri="{BB962C8B-B14F-4D97-AF65-F5344CB8AC3E}">
        <p14:creationId xmlns:p14="http://schemas.microsoft.com/office/powerpoint/2010/main" val="34315576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023237" y="2044708"/>
            <a:ext cx="37856160" cy="7423153"/>
          </a:xfrm>
        </p:spPr>
        <p:txBody>
          <a:bodyPr/>
          <a:lstStyle/>
          <a:p>
            <a:r>
              <a:rPr lang="en-US"/>
              <a:t>Click to edit Master title style</a:t>
            </a:r>
            <a:endParaRPr lang="en-US" dirty="0"/>
          </a:p>
        </p:txBody>
      </p:sp>
      <p:sp>
        <p:nvSpPr>
          <p:cNvPr id="3" name="Text Placeholder 2"/>
          <p:cNvSpPr>
            <a:spLocks noGrp="1"/>
          </p:cNvSpPr>
          <p:nvPr>
            <p:ph type="body" idx="1"/>
          </p:nvPr>
        </p:nvSpPr>
        <p:spPr>
          <a:xfrm>
            <a:off x="3023242" y="9414513"/>
            <a:ext cx="18568032" cy="4613907"/>
          </a:xfrm>
        </p:spPr>
        <p:txBody>
          <a:bodyPr anchor="b"/>
          <a:lstStyle>
            <a:lvl1pPr marL="0" indent="0">
              <a:buNone/>
              <a:defRPr sz="11520" b="1"/>
            </a:lvl1pPr>
            <a:lvl2pPr marL="2194560" indent="0">
              <a:buNone/>
              <a:defRPr sz="9600" b="1"/>
            </a:lvl2pPr>
            <a:lvl3pPr marL="4389120" indent="0">
              <a:buNone/>
              <a:defRPr sz="8640" b="1"/>
            </a:lvl3pPr>
            <a:lvl4pPr marL="6583680" indent="0">
              <a:buNone/>
              <a:defRPr sz="7680" b="1"/>
            </a:lvl4pPr>
            <a:lvl5pPr marL="8778240" indent="0">
              <a:buNone/>
              <a:defRPr sz="7680" b="1"/>
            </a:lvl5pPr>
            <a:lvl6pPr marL="10972800" indent="0">
              <a:buNone/>
              <a:defRPr sz="7680" b="1"/>
            </a:lvl6pPr>
            <a:lvl7pPr marL="13167360" indent="0">
              <a:buNone/>
              <a:defRPr sz="7680" b="1"/>
            </a:lvl7pPr>
            <a:lvl8pPr marL="15361920" indent="0">
              <a:buNone/>
              <a:defRPr sz="7680" b="1"/>
            </a:lvl8pPr>
            <a:lvl9pPr marL="17556480" indent="0">
              <a:buNone/>
              <a:defRPr sz="7680" b="1"/>
            </a:lvl9pPr>
          </a:lstStyle>
          <a:p>
            <a:pPr lvl="0"/>
            <a:r>
              <a:rPr lang="en-US"/>
              <a:t>Edit Master text styles</a:t>
            </a:r>
          </a:p>
        </p:txBody>
      </p:sp>
      <p:sp>
        <p:nvSpPr>
          <p:cNvPr id="4" name="Content Placeholder 3"/>
          <p:cNvSpPr>
            <a:spLocks noGrp="1"/>
          </p:cNvSpPr>
          <p:nvPr>
            <p:ph sz="half" idx="2"/>
          </p:nvPr>
        </p:nvSpPr>
        <p:spPr>
          <a:xfrm>
            <a:off x="3023242" y="14028420"/>
            <a:ext cx="18568032" cy="2063369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22219922" y="9414513"/>
            <a:ext cx="18659477" cy="4613907"/>
          </a:xfrm>
        </p:spPr>
        <p:txBody>
          <a:bodyPr anchor="b"/>
          <a:lstStyle>
            <a:lvl1pPr marL="0" indent="0">
              <a:buNone/>
              <a:defRPr sz="11520" b="1"/>
            </a:lvl1pPr>
            <a:lvl2pPr marL="2194560" indent="0">
              <a:buNone/>
              <a:defRPr sz="9600" b="1"/>
            </a:lvl2pPr>
            <a:lvl3pPr marL="4389120" indent="0">
              <a:buNone/>
              <a:defRPr sz="8640" b="1"/>
            </a:lvl3pPr>
            <a:lvl4pPr marL="6583680" indent="0">
              <a:buNone/>
              <a:defRPr sz="7680" b="1"/>
            </a:lvl4pPr>
            <a:lvl5pPr marL="8778240" indent="0">
              <a:buNone/>
              <a:defRPr sz="7680" b="1"/>
            </a:lvl5pPr>
            <a:lvl6pPr marL="10972800" indent="0">
              <a:buNone/>
              <a:defRPr sz="7680" b="1"/>
            </a:lvl6pPr>
            <a:lvl7pPr marL="13167360" indent="0">
              <a:buNone/>
              <a:defRPr sz="7680" b="1"/>
            </a:lvl7pPr>
            <a:lvl8pPr marL="15361920" indent="0">
              <a:buNone/>
              <a:defRPr sz="7680" b="1"/>
            </a:lvl8pPr>
            <a:lvl9pPr marL="17556480" indent="0">
              <a:buNone/>
              <a:defRPr sz="7680" b="1"/>
            </a:lvl9pPr>
          </a:lstStyle>
          <a:p>
            <a:pPr lvl="0"/>
            <a:r>
              <a:rPr lang="en-US"/>
              <a:t>Edit Master text styles</a:t>
            </a:r>
          </a:p>
        </p:txBody>
      </p:sp>
      <p:sp>
        <p:nvSpPr>
          <p:cNvPr id="6" name="Content Placeholder 5"/>
          <p:cNvSpPr>
            <a:spLocks noGrp="1"/>
          </p:cNvSpPr>
          <p:nvPr>
            <p:ph sz="quarter" idx="4"/>
          </p:nvPr>
        </p:nvSpPr>
        <p:spPr>
          <a:xfrm>
            <a:off x="22219922" y="14028420"/>
            <a:ext cx="18659477" cy="2063369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10E48B3-0A42-4A70-B4EC-7E2E0E54CD1B}" type="datetimeFigureOut">
              <a:rPr lang="en-US" smtClean="0"/>
              <a:t>10/5/2016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A6EEB31-C772-4B9F-BE67-6041C8D09640}" type="slidenum">
              <a:rPr lang="en-US" smtClean="0"/>
              <a:t>‹#›</a:t>
            </a:fld>
            <a:endParaRPr lang="en-US"/>
          </a:p>
        </p:txBody>
      </p:sp>
    </p:spTree>
    <p:extLst>
      <p:ext uri="{BB962C8B-B14F-4D97-AF65-F5344CB8AC3E}">
        <p14:creationId xmlns:p14="http://schemas.microsoft.com/office/powerpoint/2010/main" val="3217014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10E48B3-0A42-4A70-B4EC-7E2E0E54CD1B}" type="datetimeFigureOut">
              <a:rPr lang="en-US" smtClean="0"/>
              <a:t>10/5/2016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A6EEB31-C772-4B9F-BE67-6041C8D09640}" type="slidenum">
              <a:rPr lang="en-US" smtClean="0"/>
              <a:t>‹#›</a:t>
            </a:fld>
            <a:endParaRPr lang="en-US"/>
          </a:p>
        </p:txBody>
      </p:sp>
    </p:spTree>
    <p:extLst>
      <p:ext uri="{BB962C8B-B14F-4D97-AF65-F5344CB8AC3E}">
        <p14:creationId xmlns:p14="http://schemas.microsoft.com/office/powerpoint/2010/main" val="15531342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10E48B3-0A42-4A70-B4EC-7E2E0E54CD1B}" type="datetimeFigureOut">
              <a:rPr lang="en-US" smtClean="0"/>
              <a:t>10/5/2016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A6EEB31-C772-4B9F-BE67-6041C8D09640}" type="slidenum">
              <a:rPr lang="en-US" smtClean="0"/>
              <a:t>‹#›</a:t>
            </a:fld>
            <a:endParaRPr lang="en-US"/>
          </a:p>
        </p:txBody>
      </p:sp>
    </p:spTree>
    <p:extLst>
      <p:ext uri="{BB962C8B-B14F-4D97-AF65-F5344CB8AC3E}">
        <p14:creationId xmlns:p14="http://schemas.microsoft.com/office/powerpoint/2010/main" val="35463543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23237" y="2560320"/>
            <a:ext cx="14156054" cy="8961120"/>
          </a:xfrm>
        </p:spPr>
        <p:txBody>
          <a:bodyPr anchor="b"/>
          <a:lstStyle>
            <a:lvl1pPr>
              <a:defRPr sz="15360"/>
            </a:lvl1pPr>
          </a:lstStyle>
          <a:p>
            <a:r>
              <a:rPr lang="en-US"/>
              <a:t>Click to edit Master title style</a:t>
            </a:r>
            <a:endParaRPr lang="en-US" dirty="0"/>
          </a:p>
        </p:txBody>
      </p:sp>
      <p:sp>
        <p:nvSpPr>
          <p:cNvPr id="3" name="Content Placeholder 2"/>
          <p:cNvSpPr>
            <a:spLocks noGrp="1"/>
          </p:cNvSpPr>
          <p:nvPr>
            <p:ph idx="1"/>
          </p:nvPr>
        </p:nvSpPr>
        <p:spPr>
          <a:xfrm>
            <a:off x="18659477" y="5529588"/>
            <a:ext cx="22219920" cy="27292300"/>
          </a:xfrm>
        </p:spPr>
        <p:txBody>
          <a:bodyPr/>
          <a:lstStyle>
            <a:lvl1pPr>
              <a:defRPr sz="15360"/>
            </a:lvl1pPr>
            <a:lvl2pPr>
              <a:defRPr sz="13440"/>
            </a:lvl2pPr>
            <a:lvl3pPr>
              <a:defRPr sz="11520"/>
            </a:lvl3pPr>
            <a:lvl4pPr>
              <a:defRPr sz="9600"/>
            </a:lvl4pPr>
            <a:lvl5pPr>
              <a:defRPr sz="9600"/>
            </a:lvl5pPr>
            <a:lvl6pPr>
              <a:defRPr sz="9600"/>
            </a:lvl6pPr>
            <a:lvl7pPr>
              <a:defRPr sz="9600"/>
            </a:lvl7pPr>
            <a:lvl8pPr>
              <a:defRPr sz="9600"/>
            </a:lvl8pPr>
            <a:lvl9pPr>
              <a:defRPr sz="9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023237" y="11521440"/>
            <a:ext cx="14156054" cy="21344893"/>
          </a:xfrm>
        </p:spPr>
        <p:txBody>
          <a:bodyPr/>
          <a:lstStyle>
            <a:lvl1pPr marL="0" indent="0">
              <a:buNone/>
              <a:defRPr sz="7680"/>
            </a:lvl1pPr>
            <a:lvl2pPr marL="2194560" indent="0">
              <a:buNone/>
              <a:defRPr sz="6720"/>
            </a:lvl2pPr>
            <a:lvl3pPr marL="4389120" indent="0">
              <a:buNone/>
              <a:defRPr sz="5760"/>
            </a:lvl3pPr>
            <a:lvl4pPr marL="6583680" indent="0">
              <a:buNone/>
              <a:defRPr sz="4800"/>
            </a:lvl4pPr>
            <a:lvl5pPr marL="8778240" indent="0">
              <a:buNone/>
              <a:defRPr sz="4800"/>
            </a:lvl5pPr>
            <a:lvl6pPr marL="10972800" indent="0">
              <a:buNone/>
              <a:defRPr sz="4800"/>
            </a:lvl6pPr>
            <a:lvl7pPr marL="13167360" indent="0">
              <a:buNone/>
              <a:defRPr sz="4800"/>
            </a:lvl7pPr>
            <a:lvl8pPr marL="15361920" indent="0">
              <a:buNone/>
              <a:defRPr sz="4800"/>
            </a:lvl8pPr>
            <a:lvl9pPr marL="17556480" indent="0">
              <a:buNone/>
              <a:defRPr sz="4800"/>
            </a:lvl9pPr>
          </a:lstStyle>
          <a:p>
            <a:pPr lvl="0"/>
            <a:r>
              <a:rPr lang="en-US"/>
              <a:t>Edit Master text styles</a:t>
            </a:r>
          </a:p>
        </p:txBody>
      </p:sp>
      <p:sp>
        <p:nvSpPr>
          <p:cNvPr id="5" name="Date Placeholder 4"/>
          <p:cNvSpPr>
            <a:spLocks noGrp="1"/>
          </p:cNvSpPr>
          <p:nvPr>
            <p:ph type="dt" sz="half" idx="10"/>
          </p:nvPr>
        </p:nvSpPr>
        <p:spPr/>
        <p:txBody>
          <a:bodyPr/>
          <a:lstStyle/>
          <a:p>
            <a:fld id="{C10E48B3-0A42-4A70-B4EC-7E2E0E54CD1B}" type="datetimeFigureOut">
              <a:rPr lang="en-US" smtClean="0"/>
              <a:t>10/5/2016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6EEB31-C772-4B9F-BE67-6041C8D09640}" type="slidenum">
              <a:rPr lang="en-US" smtClean="0"/>
              <a:t>‹#›</a:t>
            </a:fld>
            <a:endParaRPr lang="en-US"/>
          </a:p>
        </p:txBody>
      </p:sp>
    </p:spTree>
    <p:extLst>
      <p:ext uri="{BB962C8B-B14F-4D97-AF65-F5344CB8AC3E}">
        <p14:creationId xmlns:p14="http://schemas.microsoft.com/office/powerpoint/2010/main" val="17437014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23237" y="2560320"/>
            <a:ext cx="14156054" cy="8961120"/>
          </a:xfrm>
        </p:spPr>
        <p:txBody>
          <a:bodyPr anchor="b"/>
          <a:lstStyle>
            <a:lvl1pPr>
              <a:defRPr sz="15360"/>
            </a:lvl1pPr>
          </a:lstStyle>
          <a:p>
            <a:r>
              <a:rPr lang="en-US"/>
              <a:t>Click to edit Master title style</a:t>
            </a:r>
            <a:endParaRPr lang="en-US" dirty="0"/>
          </a:p>
        </p:txBody>
      </p:sp>
      <p:sp>
        <p:nvSpPr>
          <p:cNvPr id="3" name="Picture Placeholder 2"/>
          <p:cNvSpPr>
            <a:spLocks noGrp="1" noChangeAspect="1"/>
          </p:cNvSpPr>
          <p:nvPr>
            <p:ph type="pic" idx="1"/>
          </p:nvPr>
        </p:nvSpPr>
        <p:spPr>
          <a:xfrm>
            <a:off x="18659477" y="5529588"/>
            <a:ext cx="22219920" cy="27292300"/>
          </a:xfrm>
        </p:spPr>
        <p:txBody>
          <a:bodyPr anchor="t"/>
          <a:lstStyle>
            <a:lvl1pPr marL="0" indent="0">
              <a:buNone/>
              <a:defRPr sz="15360"/>
            </a:lvl1pPr>
            <a:lvl2pPr marL="2194560" indent="0">
              <a:buNone/>
              <a:defRPr sz="13440"/>
            </a:lvl2pPr>
            <a:lvl3pPr marL="4389120" indent="0">
              <a:buNone/>
              <a:defRPr sz="11520"/>
            </a:lvl3pPr>
            <a:lvl4pPr marL="6583680" indent="0">
              <a:buNone/>
              <a:defRPr sz="9600"/>
            </a:lvl4pPr>
            <a:lvl5pPr marL="8778240" indent="0">
              <a:buNone/>
              <a:defRPr sz="9600"/>
            </a:lvl5pPr>
            <a:lvl6pPr marL="10972800" indent="0">
              <a:buNone/>
              <a:defRPr sz="9600"/>
            </a:lvl6pPr>
            <a:lvl7pPr marL="13167360" indent="0">
              <a:buNone/>
              <a:defRPr sz="9600"/>
            </a:lvl7pPr>
            <a:lvl8pPr marL="15361920" indent="0">
              <a:buNone/>
              <a:defRPr sz="9600"/>
            </a:lvl8pPr>
            <a:lvl9pPr marL="17556480" indent="0">
              <a:buNone/>
              <a:defRPr sz="9600"/>
            </a:lvl9pPr>
          </a:lstStyle>
          <a:p>
            <a:r>
              <a:rPr lang="en-US"/>
              <a:t>Click icon to add picture</a:t>
            </a:r>
            <a:endParaRPr lang="en-US" dirty="0"/>
          </a:p>
        </p:txBody>
      </p:sp>
      <p:sp>
        <p:nvSpPr>
          <p:cNvPr id="4" name="Text Placeholder 3"/>
          <p:cNvSpPr>
            <a:spLocks noGrp="1"/>
          </p:cNvSpPr>
          <p:nvPr>
            <p:ph type="body" sz="half" idx="2"/>
          </p:nvPr>
        </p:nvSpPr>
        <p:spPr>
          <a:xfrm>
            <a:off x="3023237" y="11521440"/>
            <a:ext cx="14156054" cy="21344893"/>
          </a:xfrm>
        </p:spPr>
        <p:txBody>
          <a:bodyPr/>
          <a:lstStyle>
            <a:lvl1pPr marL="0" indent="0">
              <a:buNone/>
              <a:defRPr sz="7680"/>
            </a:lvl1pPr>
            <a:lvl2pPr marL="2194560" indent="0">
              <a:buNone/>
              <a:defRPr sz="6720"/>
            </a:lvl2pPr>
            <a:lvl3pPr marL="4389120" indent="0">
              <a:buNone/>
              <a:defRPr sz="5760"/>
            </a:lvl3pPr>
            <a:lvl4pPr marL="6583680" indent="0">
              <a:buNone/>
              <a:defRPr sz="4800"/>
            </a:lvl4pPr>
            <a:lvl5pPr marL="8778240" indent="0">
              <a:buNone/>
              <a:defRPr sz="4800"/>
            </a:lvl5pPr>
            <a:lvl6pPr marL="10972800" indent="0">
              <a:buNone/>
              <a:defRPr sz="4800"/>
            </a:lvl6pPr>
            <a:lvl7pPr marL="13167360" indent="0">
              <a:buNone/>
              <a:defRPr sz="4800"/>
            </a:lvl7pPr>
            <a:lvl8pPr marL="15361920" indent="0">
              <a:buNone/>
              <a:defRPr sz="4800"/>
            </a:lvl8pPr>
            <a:lvl9pPr marL="17556480" indent="0">
              <a:buNone/>
              <a:defRPr sz="4800"/>
            </a:lvl9pPr>
          </a:lstStyle>
          <a:p>
            <a:pPr lvl="0"/>
            <a:r>
              <a:rPr lang="en-US"/>
              <a:t>Edit Master text styles</a:t>
            </a:r>
          </a:p>
        </p:txBody>
      </p:sp>
      <p:sp>
        <p:nvSpPr>
          <p:cNvPr id="5" name="Date Placeholder 4"/>
          <p:cNvSpPr>
            <a:spLocks noGrp="1"/>
          </p:cNvSpPr>
          <p:nvPr>
            <p:ph type="dt" sz="half" idx="10"/>
          </p:nvPr>
        </p:nvSpPr>
        <p:spPr/>
        <p:txBody>
          <a:bodyPr/>
          <a:lstStyle/>
          <a:p>
            <a:fld id="{C10E48B3-0A42-4A70-B4EC-7E2E0E54CD1B}" type="datetimeFigureOut">
              <a:rPr lang="en-US" smtClean="0"/>
              <a:t>10/5/2016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6EEB31-C772-4B9F-BE67-6041C8D09640}" type="slidenum">
              <a:rPr lang="en-US" smtClean="0"/>
              <a:t>‹#›</a:t>
            </a:fld>
            <a:endParaRPr lang="en-US"/>
          </a:p>
        </p:txBody>
      </p:sp>
    </p:spTree>
    <p:extLst>
      <p:ext uri="{BB962C8B-B14F-4D97-AF65-F5344CB8AC3E}">
        <p14:creationId xmlns:p14="http://schemas.microsoft.com/office/powerpoint/2010/main" val="25288710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017520" y="2044708"/>
            <a:ext cx="37856160" cy="742315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3017520" y="10223500"/>
            <a:ext cx="37856160" cy="2436749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3017520" y="35595568"/>
            <a:ext cx="9875520" cy="2044700"/>
          </a:xfrm>
          <a:prstGeom prst="rect">
            <a:avLst/>
          </a:prstGeom>
        </p:spPr>
        <p:txBody>
          <a:bodyPr vert="horz" lIns="91440" tIns="45720" rIns="91440" bIns="45720" rtlCol="0" anchor="ctr"/>
          <a:lstStyle>
            <a:lvl1pPr algn="l">
              <a:defRPr sz="5760">
                <a:solidFill>
                  <a:schemeClr val="tx1">
                    <a:tint val="75000"/>
                  </a:schemeClr>
                </a:solidFill>
              </a:defRPr>
            </a:lvl1pPr>
          </a:lstStyle>
          <a:p>
            <a:fld id="{C10E48B3-0A42-4A70-B4EC-7E2E0E54CD1B}" type="datetimeFigureOut">
              <a:rPr lang="en-US" smtClean="0"/>
              <a:t>10/5/2016</a:t>
            </a:fld>
            <a:endParaRPr lang="en-US"/>
          </a:p>
        </p:txBody>
      </p:sp>
      <p:sp>
        <p:nvSpPr>
          <p:cNvPr id="5" name="Footer Placeholder 4"/>
          <p:cNvSpPr>
            <a:spLocks noGrp="1"/>
          </p:cNvSpPr>
          <p:nvPr>
            <p:ph type="ftr" sz="quarter" idx="3"/>
          </p:nvPr>
        </p:nvSpPr>
        <p:spPr>
          <a:xfrm>
            <a:off x="14538960" y="35595568"/>
            <a:ext cx="14813280" cy="2044700"/>
          </a:xfrm>
          <a:prstGeom prst="rect">
            <a:avLst/>
          </a:prstGeom>
        </p:spPr>
        <p:txBody>
          <a:bodyPr vert="horz" lIns="91440" tIns="45720" rIns="91440" bIns="45720" rtlCol="0" anchor="ctr"/>
          <a:lstStyle>
            <a:lvl1pPr algn="ctr">
              <a:defRPr sz="576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0998160" y="35595568"/>
            <a:ext cx="9875520" cy="2044700"/>
          </a:xfrm>
          <a:prstGeom prst="rect">
            <a:avLst/>
          </a:prstGeom>
        </p:spPr>
        <p:txBody>
          <a:bodyPr vert="horz" lIns="91440" tIns="45720" rIns="91440" bIns="45720" rtlCol="0" anchor="ctr"/>
          <a:lstStyle>
            <a:lvl1pPr algn="r">
              <a:defRPr sz="5760">
                <a:solidFill>
                  <a:schemeClr val="tx1">
                    <a:tint val="75000"/>
                  </a:schemeClr>
                </a:solidFill>
              </a:defRPr>
            </a:lvl1pPr>
          </a:lstStyle>
          <a:p>
            <a:fld id="{4A6EEB31-C772-4B9F-BE67-6041C8D09640}" type="slidenum">
              <a:rPr lang="en-US" smtClean="0"/>
              <a:t>‹#›</a:t>
            </a:fld>
            <a:endParaRPr lang="en-US"/>
          </a:p>
        </p:txBody>
      </p:sp>
    </p:spTree>
    <p:extLst>
      <p:ext uri="{BB962C8B-B14F-4D97-AF65-F5344CB8AC3E}">
        <p14:creationId xmlns:p14="http://schemas.microsoft.com/office/powerpoint/2010/main" val="1840355527"/>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4389120" rtl="0" eaLnBrk="1" latinLnBrk="0" hangingPunct="1">
        <a:lnSpc>
          <a:spcPct val="90000"/>
        </a:lnSpc>
        <a:spcBef>
          <a:spcPct val="0"/>
        </a:spcBef>
        <a:buNone/>
        <a:defRPr sz="21120" kern="1200">
          <a:solidFill>
            <a:schemeClr val="tx1"/>
          </a:solidFill>
          <a:latin typeface="+mj-lt"/>
          <a:ea typeface="+mj-ea"/>
          <a:cs typeface="+mj-cs"/>
        </a:defRPr>
      </a:lvl1pPr>
    </p:titleStyle>
    <p:bodyStyle>
      <a:lvl1pPr marL="1097280" indent="-1097280" algn="l" defTabSz="4389120" rtl="0" eaLnBrk="1" latinLnBrk="0" hangingPunct="1">
        <a:lnSpc>
          <a:spcPct val="90000"/>
        </a:lnSpc>
        <a:spcBef>
          <a:spcPts val="4800"/>
        </a:spcBef>
        <a:buFont typeface="Arial" panose="020B0604020202020204" pitchFamily="34" charset="0"/>
        <a:buChar char="•"/>
        <a:defRPr sz="13440" kern="1200">
          <a:solidFill>
            <a:schemeClr val="tx1"/>
          </a:solidFill>
          <a:latin typeface="+mn-lt"/>
          <a:ea typeface="+mn-ea"/>
          <a:cs typeface="+mn-cs"/>
        </a:defRPr>
      </a:lvl1pPr>
      <a:lvl2pPr marL="3291840" indent="-1097280" algn="l" defTabSz="4389120" rtl="0" eaLnBrk="1" latinLnBrk="0" hangingPunct="1">
        <a:lnSpc>
          <a:spcPct val="90000"/>
        </a:lnSpc>
        <a:spcBef>
          <a:spcPts val="2400"/>
        </a:spcBef>
        <a:buFont typeface="Arial" panose="020B0604020202020204" pitchFamily="34" charset="0"/>
        <a:buChar char="•"/>
        <a:defRPr sz="11520" kern="1200">
          <a:solidFill>
            <a:schemeClr val="tx1"/>
          </a:solidFill>
          <a:latin typeface="+mn-lt"/>
          <a:ea typeface="+mn-ea"/>
          <a:cs typeface="+mn-cs"/>
        </a:defRPr>
      </a:lvl2pPr>
      <a:lvl3pPr marL="5486400" indent="-1097280" algn="l" defTabSz="4389120" rtl="0" eaLnBrk="1" latinLnBrk="0" hangingPunct="1">
        <a:lnSpc>
          <a:spcPct val="90000"/>
        </a:lnSpc>
        <a:spcBef>
          <a:spcPts val="2400"/>
        </a:spcBef>
        <a:buFont typeface="Arial" panose="020B0604020202020204" pitchFamily="34" charset="0"/>
        <a:buChar char="•"/>
        <a:defRPr sz="9600" kern="1200">
          <a:solidFill>
            <a:schemeClr val="tx1"/>
          </a:solidFill>
          <a:latin typeface="+mn-lt"/>
          <a:ea typeface="+mn-ea"/>
          <a:cs typeface="+mn-cs"/>
        </a:defRPr>
      </a:lvl3pPr>
      <a:lvl4pPr marL="768096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4pPr>
      <a:lvl5pPr marL="987552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5pPr>
      <a:lvl6pPr marL="1207008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6pPr>
      <a:lvl7pPr marL="1426464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7pPr>
      <a:lvl8pPr marL="1645920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8pPr>
      <a:lvl9pPr marL="1865376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9pPr>
    </p:bodyStyle>
    <p:otherStyle>
      <a:defPPr>
        <a:defRPr lang="en-US"/>
      </a:defPPr>
      <a:lvl1pPr marL="0" algn="l" defTabSz="4389120" rtl="0" eaLnBrk="1" latinLnBrk="0" hangingPunct="1">
        <a:defRPr sz="8640" kern="1200">
          <a:solidFill>
            <a:schemeClr val="tx1"/>
          </a:solidFill>
          <a:latin typeface="+mn-lt"/>
          <a:ea typeface="+mn-ea"/>
          <a:cs typeface="+mn-cs"/>
        </a:defRPr>
      </a:lvl1pPr>
      <a:lvl2pPr marL="2194560" algn="l" defTabSz="4389120" rtl="0" eaLnBrk="1" latinLnBrk="0" hangingPunct="1">
        <a:defRPr sz="8640" kern="1200">
          <a:solidFill>
            <a:schemeClr val="tx1"/>
          </a:solidFill>
          <a:latin typeface="+mn-lt"/>
          <a:ea typeface="+mn-ea"/>
          <a:cs typeface="+mn-cs"/>
        </a:defRPr>
      </a:lvl2pPr>
      <a:lvl3pPr marL="4389120" algn="l" defTabSz="4389120" rtl="0" eaLnBrk="1" latinLnBrk="0" hangingPunct="1">
        <a:defRPr sz="8640" kern="1200">
          <a:solidFill>
            <a:schemeClr val="tx1"/>
          </a:solidFill>
          <a:latin typeface="+mn-lt"/>
          <a:ea typeface="+mn-ea"/>
          <a:cs typeface="+mn-cs"/>
        </a:defRPr>
      </a:lvl3pPr>
      <a:lvl4pPr marL="6583680" algn="l" defTabSz="4389120" rtl="0" eaLnBrk="1" latinLnBrk="0" hangingPunct="1">
        <a:defRPr sz="8640" kern="1200">
          <a:solidFill>
            <a:schemeClr val="tx1"/>
          </a:solidFill>
          <a:latin typeface="+mn-lt"/>
          <a:ea typeface="+mn-ea"/>
          <a:cs typeface="+mn-cs"/>
        </a:defRPr>
      </a:lvl4pPr>
      <a:lvl5pPr marL="8778240" algn="l" defTabSz="4389120" rtl="0" eaLnBrk="1" latinLnBrk="0" hangingPunct="1">
        <a:defRPr sz="8640" kern="1200">
          <a:solidFill>
            <a:schemeClr val="tx1"/>
          </a:solidFill>
          <a:latin typeface="+mn-lt"/>
          <a:ea typeface="+mn-ea"/>
          <a:cs typeface="+mn-cs"/>
        </a:defRPr>
      </a:lvl5pPr>
      <a:lvl6pPr marL="10972800" algn="l" defTabSz="4389120" rtl="0" eaLnBrk="1" latinLnBrk="0" hangingPunct="1">
        <a:defRPr sz="8640" kern="1200">
          <a:solidFill>
            <a:schemeClr val="tx1"/>
          </a:solidFill>
          <a:latin typeface="+mn-lt"/>
          <a:ea typeface="+mn-ea"/>
          <a:cs typeface="+mn-cs"/>
        </a:defRPr>
      </a:lvl6pPr>
      <a:lvl7pPr marL="13167360" algn="l" defTabSz="4389120" rtl="0" eaLnBrk="1" latinLnBrk="0" hangingPunct="1">
        <a:defRPr sz="8640" kern="1200">
          <a:solidFill>
            <a:schemeClr val="tx1"/>
          </a:solidFill>
          <a:latin typeface="+mn-lt"/>
          <a:ea typeface="+mn-ea"/>
          <a:cs typeface="+mn-cs"/>
        </a:defRPr>
      </a:lvl7pPr>
      <a:lvl8pPr marL="15361920" algn="l" defTabSz="4389120" rtl="0" eaLnBrk="1" latinLnBrk="0" hangingPunct="1">
        <a:defRPr sz="8640" kern="1200">
          <a:solidFill>
            <a:schemeClr val="tx1"/>
          </a:solidFill>
          <a:latin typeface="+mn-lt"/>
          <a:ea typeface="+mn-ea"/>
          <a:cs typeface="+mn-cs"/>
        </a:defRPr>
      </a:lvl8pPr>
      <a:lvl9pPr marL="17556480" algn="l" defTabSz="4389120" rtl="0" eaLnBrk="1" latinLnBrk="0" hangingPunct="1">
        <a:defRPr sz="864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1.xml"/><Relationship Id="rId5" Type="http://schemas.openxmlformats.org/officeDocument/2006/relationships/image" Target="../media/image2.wmf"/><Relationship Id="rId4" Type="http://schemas.openxmlformats.org/officeDocument/2006/relationships/image" Target="../media/image1.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3352066"/>
            <a:ext cx="43891200" cy="35052734"/>
          </a:xfrm>
          <a:prstGeom prst="rect">
            <a:avLst/>
          </a:prstGeom>
          <a:gradFill>
            <a:gsLst>
              <a:gs pos="53000">
                <a:srgbClr val="008751"/>
              </a:gs>
              <a:gs pos="22000">
                <a:srgbClr val="008751"/>
              </a:gs>
              <a:gs pos="13000">
                <a:srgbClr val="00462A"/>
              </a:gs>
              <a:gs pos="92000">
                <a:srgbClr val="CEEBC3"/>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57"/>
          </a:p>
        </p:txBody>
      </p:sp>
      <p:sp>
        <p:nvSpPr>
          <p:cNvPr id="5" name="Rounded Rectangle 4"/>
          <p:cNvSpPr/>
          <p:nvPr/>
        </p:nvSpPr>
        <p:spPr>
          <a:xfrm>
            <a:off x="578315" y="4169227"/>
            <a:ext cx="13314666" cy="33513677"/>
          </a:xfrm>
          <a:prstGeom prst="roundRect">
            <a:avLst>
              <a:gd name="adj" fmla="val 7365"/>
            </a:avLst>
          </a:prstGeom>
          <a:gradFill flip="none" rotWithShape="1">
            <a:gsLst>
              <a:gs pos="42000">
                <a:schemeClr val="bg1"/>
              </a:gs>
              <a:gs pos="100000">
                <a:srgbClr val="CEEBC3"/>
              </a:gs>
            </a:gsLst>
            <a:lin ang="5400000" scaled="1"/>
            <a:tileRect/>
          </a:gra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sz="857"/>
          </a:p>
        </p:txBody>
      </p:sp>
      <p:sp>
        <p:nvSpPr>
          <p:cNvPr id="6" name="Rounded Rectangle 6"/>
          <p:cNvSpPr/>
          <p:nvPr/>
        </p:nvSpPr>
        <p:spPr>
          <a:xfrm>
            <a:off x="15392742" y="4169227"/>
            <a:ext cx="13362328" cy="33513677"/>
          </a:xfrm>
          <a:prstGeom prst="roundRect">
            <a:avLst>
              <a:gd name="adj" fmla="val 7365"/>
            </a:avLst>
          </a:prstGeom>
          <a:gradFill flip="none" rotWithShape="1">
            <a:gsLst>
              <a:gs pos="42000">
                <a:schemeClr val="bg1"/>
              </a:gs>
              <a:gs pos="100000">
                <a:srgbClr val="CEEBC3"/>
              </a:gs>
            </a:gsLst>
            <a:lin ang="5400000" scaled="1"/>
            <a:tileRect/>
          </a:gra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sz="857"/>
          </a:p>
        </p:txBody>
      </p:sp>
      <p:sp>
        <p:nvSpPr>
          <p:cNvPr id="7" name="Rounded Rectangle 7"/>
          <p:cNvSpPr/>
          <p:nvPr/>
        </p:nvSpPr>
        <p:spPr>
          <a:xfrm>
            <a:off x="29936062" y="4169227"/>
            <a:ext cx="13369254" cy="33513677"/>
          </a:xfrm>
          <a:prstGeom prst="roundRect">
            <a:avLst>
              <a:gd name="adj" fmla="val 7365"/>
            </a:avLst>
          </a:prstGeom>
          <a:gradFill flip="none" rotWithShape="1">
            <a:gsLst>
              <a:gs pos="42000">
                <a:schemeClr val="bg1"/>
              </a:gs>
              <a:gs pos="100000">
                <a:srgbClr val="CEEBC3"/>
              </a:gs>
            </a:gsLst>
            <a:lin ang="5400000" scaled="1"/>
            <a:tileRect/>
          </a:gra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sz="857"/>
          </a:p>
        </p:txBody>
      </p:sp>
      <p:sp>
        <p:nvSpPr>
          <p:cNvPr id="8" name="TextBox 7"/>
          <p:cNvSpPr txBox="1"/>
          <p:nvPr/>
        </p:nvSpPr>
        <p:spPr>
          <a:xfrm>
            <a:off x="714409" y="4818690"/>
            <a:ext cx="13045134" cy="5262979"/>
          </a:xfrm>
          <a:prstGeom prst="rect">
            <a:avLst/>
          </a:prstGeom>
          <a:noFill/>
        </p:spPr>
        <p:txBody>
          <a:bodyPr wrap="square" rtlCol="0">
            <a:spAutoFit/>
          </a:bodyPr>
          <a:lstStyle/>
          <a:p>
            <a:r>
              <a:rPr lang="en-US" sz="2400" dirty="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a:t>
            </a:r>
          </a:p>
          <a:p>
            <a:endParaRPr lang="en-US" sz="2400" dirty="0">
              <a:cs typeface="Arial" pitchFamily="34" charset="0"/>
            </a:endParaRPr>
          </a:p>
          <a:p>
            <a:r>
              <a:rPr lang="en-US" sz="2400" dirty="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a:t>
            </a:r>
          </a:p>
          <a:p>
            <a:r>
              <a:rPr lang="en-US" sz="2400" dirty="0">
                <a:cs typeface="Arial" pitchFamily="34" charset="0"/>
              </a:rPr>
              <a:t>Your text would go here. List your information on these lines. Your text would go </a:t>
            </a:r>
            <a:r>
              <a:rPr lang="en-US" sz="2400" dirty="0" err="1">
                <a:cs typeface="Arial" pitchFamily="34" charset="0"/>
              </a:rPr>
              <a:t>hereY</a:t>
            </a:r>
            <a:r>
              <a:rPr lang="en-US" sz="2400" dirty="0">
                <a:cs typeface="Arial" pitchFamily="34" charset="0"/>
              </a:rPr>
              <a:t> our text would go here. List your information on these lines. Your text would go here. List your information on these lines. Your text would go here. </a:t>
            </a:r>
          </a:p>
          <a:p>
            <a:endParaRPr lang="en-US" sz="2400" dirty="0">
              <a:cs typeface="Arial" pitchFamily="34" charset="0"/>
            </a:endParaRPr>
          </a:p>
          <a:p>
            <a:r>
              <a:rPr lang="en-US" sz="2400" dirty="0">
                <a:cs typeface="Arial" pitchFamily="34" charset="0"/>
              </a:rPr>
              <a:t>List your information on these lines. Your text would go here. List your information on these lines. </a:t>
            </a:r>
          </a:p>
        </p:txBody>
      </p:sp>
      <p:sp>
        <p:nvSpPr>
          <p:cNvPr id="9" name="TextBox 8"/>
          <p:cNvSpPr txBox="1"/>
          <p:nvPr/>
        </p:nvSpPr>
        <p:spPr>
          <a:xfrm>
            <a:off x="703989" y="12141956"/>
            <a:ext cx="13055555" cy="10064294"/>
          </a:xfrm>
          <a:prstGeom prst="rect">
            <a:avLst/>
          </a:prstGeom>
          <a:noFill/>
        </p:spPr>
        <p:txBody>
          <a:bodyPr wrap="square" rtlCol="0">
            <a:spAutoFit/>
          </a:bodyPr>
          <a:lstStyle/>
          <a:p>
            <a:r>
              <a:rPr lang="en-US" sz="2400" dirty="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a:t>
            </a:r>
          </a:p>
          <a:p>
            <a:endParaRPr lang="en-US" sz="2400" dirty="0">
              <a:cs typeface="Arial" pitchFamily="34" charset="0"/>
            </a:endParaRPr>
          </a:p>
          <a:p>
            <a:endParaRPr lang="en-US" sz="2400" dirty="0">
              <a:cs typeface="Arial" pitchFamily="34" charset="0"/>
            </a:endParaRPr>
          </a:p>
          <a:p>
            <a:r>
              <a:rPr lang="en-US" sz="2400" dirty="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a:t>
            </a:r>
          </a:p>
          <a:p>
            <a:r>
              <a:rPr lang="en-US" sz="2400" dirty="0">
                <a:cs typeface="Arial" pitchFamily="34" charset="0"/>
              </a:rPr>
              <a:t>Your text would go here. List your information on these lines. Your text would go </a:t>
            </a:r>
            <a:r>
              <a:rPr lang="en-US" sz="2400" dirty="0" err="1">
                <a:cs typeface="Arial" pitchFamily="34" charset="0"/>
              </a:rPr>
              <a:t>hereY</a:t>
            </a:r>
            <a:r>
              <a:rPr lang="en-US" sz="2400" dirty="0">
                <a:cs typeface="Arial" pitchFamily="34" charset="0"/>
              </a:rPr>
              <a:t> our text would go here. List your information on these lines. Your text would go here. List your information on these lines. Your text would go here. </a:t>
            </a:r>
          </a:p>
          <a:p>
            <a:endParaRPr lang="en-US" sz="2400" dirty="0">
              <a:cs typeface="Arial" pitchFamily="34" charset="0"/>
            </a:endParaRPr>
          </a:p>
          <a:p>
            <a:r>
              <a:rPr lang="en-US" sz="2400" dirty="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a:t>
            </a:r>
          </a:p>
          <a:p>
            <a:r>
              <a:rPr lang="en-US" sz="2400" dirty="0">
                <a:cs typeface="Arial" pitchFamily="34" charset="0"/>
              </a:rPr>
              <a:t>Your text would go here. List your information on these lines. Your text would go </a:t>
            </a:r>
            <a:r>
              <a:rPr lang="en-US" sz="2400" dirty="0" err="1">
                <a:cs typeface="Arial" pitchFamily="34" charset="0"/>
              </a:rPr>
              <a:t>hereY</a:t>
            </a:r>
            <a:r>
              <a:rPr lang="en-US" sz="2400" dirty="0">
                <a:cs typeface="Arial" pitchFamily="34" charset="0"/>
              </a:rPr>
              <a:t> our text would go here. List your information on these lines. Your text would go here. List your information on these lines. Your text would go here. </a:t>
            </a:r>
          </a:p>
          <a:p>
            <a:endParaRPr lang="en-US" sz="2400" dirty="0">
              <a:cs typeface="Arial" pitchFamily="34" charset="0"/>
            </a:endParaRPr>
          </a:p>
          <a:p>
            <a:r>
              <a:rPr lang="en-US" sz="2400" dirty="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a:t>
            </a:r>
          </a:p>
          <a:p>
            <a:r>
              <a:rPr lang="en-US" sz="2400" dirty="0">
                <a:cs typeface="Arial" pitchFamily="34" charset="0"/>
              </a:rPr>
              <a:t>Your text would go here. List your information on these lines. Your text would go </a:t>
            </a:r>
            <a:r>
              <a:rPr lang="en-US" sz="2400" dirty="0" err="1">
                <a:cs typeface="Arial" pitchFamily="34" charset="0"/>
              </a:rPr>
              <a:t>hereY</a:t>
            </a:r>
            <a:r>
              <a:rPr lang="en-US" sz="2400" dirty="0">
                <a:cs typeface="Arial" pitchFamily="34" charset="0"/>
              </a:rPr>
              <a:t> our text would go here. List your information on these lines. Your text would go here. List your information on these lines. Your text would go here. </a:t>
            </a:r>
          </a:p>
          <a:p>
            <a:endParaRPr lang="en-US" sz="2400" dirty="0">
              <a:cs typeface="Arial" pitchFamily="34" charset="0"/>
            </a:endParaRPr>
          </a:p>
        </p:txBody>
      </p:sp>
      <p:sp>
        <p:nvSpPr>
          <p:cNvPr id="10" name="TextBox 9"/>
          <p:cNvSpPr txBox="1"/>
          <p:nvPr/>
        </p:nvSpPr>
        <p:spPr>
          <a:xfrm>
            <a:off x="15530287" y="4818690"/>
            <a:ext cx="13077371" cy="8217634"/>
          </a:xfrm>
          <a:prstGeom prst="rect">
            <a:avLst/>
          </a:prstGeom>
          <a:noFill/>
        </p:spPr>
        <p:txBody>
          <a:bodyPr wrap="square" rtlCol="0">
            <a:spAutoFit/>
          </a:bodyPr>
          <a:lstStyle/>
          <a:p>
            <a:r>
              <a:rPr lang="en-US" sz="2400" dirty="0">
                <a:cs typeface="Arial" pitchFamily="34" charset="0"/>
              </a:rPr>
              <a:t>Your text would go here. List your information on these lines. Your text would go here. List your information on these lines. Your text would go here. </a:t>
            </a:r>
          </a:p>
          <a:p>
            <a:pPr marL="228611" indent="-228611">
              <a:buFont typeface="Arial" pitchFamily="34" charset="0"/>
              <a:buChar char="•"/>
            </a:pPr>
            <a:r>
              <a:rPr lang="en-US" sz="2400" dirty="0">
                <a:cs typeface="Arial" pitchFamily="34" charset="0"/>
              </a:rPr>
              <a:t>List your information on these lines. Your text would go here. </a:t>
            </a:r>
          </a:p>
          <a:p>
            <a:pPr marL="228611" indent="-228611">
              <a:buFont typeface="Arial" pitchFamily="34" charset="0"/>
              <a:buChar char="•"/>
            </a:pPr>
            <a:r>
              <a:rPr lang="en-US" sz="2400" dirty="0">
                <a:cs typeface="Arial" pitchFamily="34" charset="0"/>
              </a:rPr>
              <a:t>List your information on these</a:t>
            </a:r>
          </a:p>
          <a:p>
            <a:r>
              <a:rPr lang="en-US" sz="2400" dirty="0">
                <a:cs typeface="Arial" pitchFamily="34" charset="0"/>
              </a:rPr>
              <a:t>     lines. </a:t>
            </a:r>
          </a:p>
          <a:p>
            <a:pPr marL="228611" indent="-228611">
              <a:buFont typeface="Arial" pitchFamily="34" charset="0"/>
              <a:buChar char="•"/>
            </a:pPr>
            <a:r>
              <a:rPr lang="en-US" sz="2400" dirty="0">
                <a:cs typeface="Arial" pitchFamily="34" charset="0"/>
              </a:rPr>
              <a:t>Your text would go here. List your </a:t>
            </a:r>
          </a:p>
          <a:p>
            <a:r>
              <a:rPr lang="en-US" sz="2400" dirty="0">
                <a:cs typeface="Arial" pitchFamily="34" charset="0"/>
              </a:rPr>
              <a:t>     Your text would go here. List your </a:t>
            </a:r>
          </a:p>
          <a:p>
            <a:r>
              <a:rPr lang="en-US" sz="2400" dirty="0">
                <a:cs typeface="Arial" pitchFamily="34" charset="0"/>
              </a:rPr>
              <a:t>     information on these lines. </a:t>
            </a:r>
          </a:p>
          <a:p>
            <a:endParaRPr lang="en-US" sz="2400" dirty="0">
              <a:cs typeface="Arial" pitchFamily="34" charset="0"/>
            </a:endParaRPr>
          </a:p>
          <a:p>
            <a:r>
              <a:rPr lang="en-US" sz="2400" dirty="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a:t>
            </a:r>
          </a:p>
          <a:p>
            <a:r>
              <a:rPr lang="en-US" sz="2400" dirty="0">
                <a:cs typeface="Arial" pitchFamily="34" charset="0"/>
              </a:rPr>
              <a:t>Your text would go here. List your information on these lines. Your text would go here. </a:t>
            </a:r>
          </a:p>
          <a:p>
            <a:endParaRPr lang="en-US" sz="2400" dirty="0">
              <a:cs typeface="Arial" pitchFamily="34" charset="0"/>
            </a:endParaRPr>
          </a:p>
          <a:p>
            <a:r>
              <a:rPr lang="en-US" sz="2400" dirty="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a:t>
            </a:r>
          </a:p>
          <a:p>
            <a:r>
              <a:rPr lang="en-US" sz="2400" dirty="0">
                <a:cs typeface="Arial" pitchFamily="34" charset="0"/>
              </a:rPr>
              <a:t>Your text would go here. List your information on these lines. Your text would go </a:t>
            </a:r>
            <a:r>
              <a:rPr lang="en-US" sz="2400" dirty="0" err="1">
                <a:cs typeface="Arial" pitchFamily="34" charset="0"/>
              </a:rPr>
              <a:t>hereY</a:t>
            </a:r>
            <a:r>
              <a:rPr lang="en-US" sz="2400" dirty="0">
                <a:cs typeface="Arial" pitchFamily="34" charset="0"/>
              </a:rPr>
              <a:t> our text would go here. List your information on these lines. Your text would go here. List your information on these lines. Your text would go here. </a:t>
            </a:r>
          </a:p>
          <a:p>
            <a:endParaRPr lang="en-US" sz="2400" dirty="0">
              <a:cs typeface="Arial" pitchFamily="34" charset="0"/>
            </a:endParaRPr>
          </a:p>
          <a:p>
            <a:endParaRPr lang="en-US" sz="2400" dirty="0">
              <a:cs typeface="Arial" pitchFamily="34" charset="0"/>
            </a:endParaRPr>
          </a:p>
        </p:txBody>
      </p:sp>
      <p:sp>
        <p:nvSpPr>
          <p:cNvPr id="11" name="TextBox 10"/>
          <p:cNvSpPr txBox="1"/>
          <p:nvPr/>
        </p:nvSpPr>
        <p:spPr>
          <a:xfrm>
            <a:off x="15530287" y="20283467"/>
            <a:ext cx="13077371" cy="830997"/>
          </a:xfrm>
          <a:prstGeom prst="rect">
            <a:avLst/>
          </a:prstGeom>
          <a:noFill/>
        </p:spPr>
        <p:txBody>
          <a:bodyPr wrap="square" rtlCol="0">
            <a:spAutoFit/>
          </a:bodyPr>
          <a:lstStyle/>
          <a:p>
            <a:r>
              <a:rPr lang="en-US" sz="2400" dirty="0">
                <a:cs typeface="Arial" pitchFamily="34" charset="0"/>
              </a:rPr>
              <a:t>Your text would go here. List your information on these lines. Your text would go here. List your information on these lines. Your text would go here. </a:t>
            </a:r>
          </a:p>
        </p:txBody>
      </p:sp>
      <p:sp>
        <p:nvSpPr>
          <p:cNvPr id="12" name="TextBox 11"/>
          <p:cNvSpPr txBox="1"/>
          <p:nvPr/>
        </p:nvSpPr>
        <p:spPr>
          <a:xfrm>
            <a:off x="30060900" y="4818690"/>
            <a:ext cx="13084310" cy="17450931"/>
          </a:xfrm>
          <a:prstGeom prst="rect">
            <a:avLst/>
          </a:prstGeom>
          <a:noFill/>
        </p:spPr>
        <p:txBody>
          <a:bodyPr wrap="square" rtlCol="0">
            <a:spAutoFit/>
          </a:bodyPr>
          <a:lstStyle/>
          <a:p>
            <a:r>
              <a:rPr lang="en-US" sz="2400" dirty="0">
                <a:cs typeface="Arial" pitchFamily="34" charset="0"/>
              </a:rPr>
              <a:t>Your text would go here. List your information on these lines. Your text would go here. List your information on these lines. Your text would go here. </a:t>
            </a:r>
          </a:p>
          <a:p>
            <a:endParaRPr lang="en-US" sz="2400" dirty="0">
              <a:cs typeface="Arial" pitchFamily="34" charset="0"/>
            </a:endParaRPr>
          </a:p>
          <a:p>
            <a:r>
              <a:rPr lang="en-US" sz="2400" dirty="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a:t>
            </a:r>
          </a:p>
          <a:p>
            <a:r>
              <a:rPr lang="en-US" sz="2400" dirty="0">
                <a:cs typeface="Arial" pitchFamily="34" charset="0"/>
              </a:rPr>
              <a:t>Your text would go here. List your information on these lines. Your text would go here.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a:t>
            </a:r>
          </a:p>
          <a:p>
            <a:endParaRPr lang="en-US" sz="2400" dirty="0">
              <a:cs typeface="Arial" pitchFamily="34" charset="0"/>
            </a:endParaRPr>
          </a:p>
          <a:p>
            <a:r>
              <a:rPr lang="en-US" sz="2400" dirty="0">
                <a:cs typeface="Arial" pitchFamily="34" charset="0"/>
              </a:rPr>
              <a:t>Your text would go here. List your information on these lines. Your text would go here. List your information on these lines. Your text would go here. </a:t>
            </a:r>
          </a:p>
          <a:p>
            <a:endParaRPr lang="en-US" sz="2400" dirty="0">
              <a:cs typeface="Arial" pitchFamily="34" charset="0"/>
            </a:endParaRPr>
          </a:p>
          <a:p>
            <a:endParaRPr lang="en-US" sz="2400" dirty="0">
              <a:cs typeface="Arial" pitchFamily="34" charset="0"/>
            </a:endParaRPr>
          </a:p>
          <a:p>
            <a:endParaRPr lang="en-US" sz="2400" dirty="0">
              <a:cs typeface="Arial" pitchFamily="34" charset="0"/>
            </a:endParaRPr>
          </a:p>
          <a:p>
            <a:r>
              <a:rPr lang="en-US" sz="2400" dirty="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a:t>
            </a:r>
          </a:p>
          <a:p>
            <a:r>
              <a:rPr lang="en-US" sz="2400" dirty="0">
                <a:cs typeface="Arial" pitchFamily="34" charset="0"/>
              </a:rPr>
              <a:t>Your text would go here. List your information on these lines. Your text would go here.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a:t>
            </a:r>
          </a:p>
          <a:p>
            <a:endParaRPr lang="en-US" sz="2400" dirty="0">
              <a:cs typeface="Arial" pitchFamily="34" charset="0"/>
            </a:endParaRPr>
          </a:p>
          <a:p>
            <a:endParaRPr lang="en-US" sz="2400" dirty="0">
              <a:cs typeface="Arial" pitchFamily="34" charset="0"/>
            </a:endParaRPr>
          </a:p>
          <a:p>
            <a:endParaRPr lang="en-US" sz="2400" dirty="0">
              <a:cs typeface="Arial" pitchFamily="34" charset="0"/>
            </a:endParaRPr>
          </a:p>
          <a:p>
            <a:r>
              <a:rPr lang="en-US" sz="2400" dirty="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a:t>
            </a:r>
          </a:p>
          <a:p>
            <a:r>
              <a:rPr lang="en-US" sz="2400" dirty="0">
                <a:cs typeface="Arial" pitchFamily="34" charset="0"/>
              </a:rPr>
              <a:t>Your text would go here. List your information on these lines. Your text would go here.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a:t>
            </a:r>
          </a:p>
          <a:p>
            <a:endParaRPr lang="en-US" sz="2400" dirty="0">
              <a:cs typeface="Arial" pitchFamily="34" charset="0"/>
            </a:endParaRPr>
          </a:p>
          <a:p>
            <a:endParaRPr lang="en-US" sz="2400" dirty="0">
              <a:cs typeface="Arial" pitchFamily="34" charset="0"/>
            </a:endParaRPr>
          </a:p>
          <a:p>
            <a:endParaRPr lang="en-US" sz="2400" dirty="0">
              <a:cs typeface="Arial" pitchFamily="34" charset="0"/>
            </a:endParaRPr>
          </a:p>
          <a:p>
            <a:r>
              <a:rPr lang="en-US" sz="2400" dirty="0">
                <a:cs typeface="Arial" pitchFamily="34" charset="0"/>
              </a:rPr>
              <a:t>Your text would go here. List your information on these lines. Your text would go here. List your information on these lines. Your text would go here. </a:t>
            </a:r>
          </a:p>
          <a:p>
            <a:endParaRPr lang="en-US" sz="2400" dirty="0">
              <a:cs typeface="Arial" pitchFamily="34" charset="0"/>
            </a:endParaRPr>
          </a:p>
          <a:p>
            <a:endParaRPr lang="en-US" sz="2400" dirty="0">
              <a:cs typeface="Arial" pitchFamily="34" charset="0"/>
            </a:endParaRPr>
          </a:p>
          <a:p>
            <a:endParaRPr lang="en-US" sz="2400" dirty="0">
              <a:cs typeface="Arial" pitchFamily="34" charset="0"/>
            </a:endParaRPr>
          </a:p>
        </p:txBody>
      </p:sp>
      <p:sp>
        <p:nvSpPr>
          <p:cNvPr id="13" name="TextBox 12"/>
          <p:cNvSpPr txBox="1"/>
          <p:nvPr/>
        </p:nvSpPr>
        <p:spPr>
          <a:xfrm>
            <a:off x="30030058" y="24045369"/>
            <a:ext cx="13115153" cy="1200329"/>
          </a:xfrm>
          <a:prstGeom prst="rect">
            <a:avLst/>
          </a:prstGeom>
          <a:noFill/>
        </p:spPr>
        <p:txBody>
          <a:bodyPr wrap="square" rtlCol="0">
            <a:spAutoFit/>
          </a:bodyPr>
          <a:lstStyle/>
          <a:p>
            <a:r>
              <a:rPr lang="en-US" sz="2400" dirty="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a:t>
            </a:r>
          </a:p>
        </p:txBody>
      </p:sp>
      <p:sp>
        <p:nvSpPr>
          <p:cNvPr id="14" name="TextBox 13"/>
          <p:cNvSpPr txBox="1"/>
          <p:nvPr/>
        </p:nvSpPr>
        <p:spPr>
          <a:xfrm>
            <a:off x="30030058" y="26319344"/>
            <a:ext cx="13115153" cy="461665"/>
          </a:xfrm>
          <a:prstGeom prst="rect">
            <a:avLst/>
          </a:prstGeom>
          <a:noFill/>
        </p:spPr>
        <p:txBody>
          <a:bodyPr wrap="square" rtlCol="0">
            <a:spAutoFit/>
          </a:bodyPr>
          <a:lstStyle/>
          <a:p>
            <a:r>
              <a:rPr lang="en-US" sz="2400" dirty="0">
                <a:cs typeface="Arial" pitchFamily="34" charset="0"/>
              </a:rPr>
              <a:t>Your text would go here. List your information on these lines. Your text would go here. </a:t>
            </a:r>
          </a:p>
        </p:txBody>
      </p:sp>
      <p:sp>
        <p:nvSpPr>
          <p:cNvPr id="15" name="TextBox 14"/>
          <p:cNvSpPr txBox="1"/>
          <p:nvPr/>
        </p:nvSpPr>
        <p:spPr>
          <a:xfrm>
            <a:off x="30030058" y="27852435"/>
            <a:ext cx="13115153" cy="461665"/>
          </a:xfrm>
          <a:prstGeom prst="rect">
            <a:avLst/>
          </a:prstGeom>
          <a:noFill/>
        </p:spPr>
        <p:txBody>
          <a:bodyPr wrap="square" rtlCol="0">
            <a:spAutoFit/>
          </a:bodyPr>
          <a:lstStyle/>
          <a:p>
            <a:r>
              <a:rPr lang="en-US" sz="2400" dirty="0">
                <a:cs typeface="Arial" pitchFamily="34" charset="0"/>
              </a:rPr>
              <a:t>Your text would go here. List your information on these lines. Your text would go here. </a:t>
            </a:r>
          </a:p>
        </p:txBody>
      </p:sp>
      <p:sp>
        <p:nvSpPr>
          <p:cNvPr id="16" name="TextBox 15"/>
          <p:cNvSpPr txBox="1"/>
          <p:nvPr/>
        </p:nvSpPr>
        <p:spPr>
          <a:xfrm>
            <a:off x="31495714" y="23619738"/>
            <a:ext cx="10145735" cy="461665"/>
          </a:xfrm>
          <a:prstGeom prst="rect">
            <a:avLst/>
          </a:prstGeom>
          <a:noFill/>
        </p:spPr>
        <p:txBody>
          <a:bodyPr wrap="square" rtlCol="0">
            <a:spAutoFit/>
          </a:bodyPr>
          <a:lstStyle/>
          <a:p>
            <a:pPr algn="ctr"/>
            <a:r>
              <a:rPr lang="en-US" sz="2400" b="1" dirty="0">
                <a:solidFill>
                  <a:srgbClr val="022778"/>
                </a:solidFill>
              </a:rPr>
              <a:t>Limitations</a:t>
            </a:r>
          </a:p>
        </p:txBody>
      </p:sp>
      <p:sp>
        <p:nvSpPr>
          <p:cNvPr id="17" name="TextBox 16"/>
          <p:cNvSpPr txBox="1"/>
          <p:nvPr/>
        </p:nvSpPr>
        <p:spPr>
          <a:xfrm>
            <a:off x="31547822" y="25933298"/>
            <a:ext cx="10145735" cy="461665"/>
          </a:xfrm>
          <a:prstGeom prst="rect">
            <a:avLst/>
          </a:prstGeom>
          <a:noFill/>
        </p:spPr>
        <p:txBody>
          <a:bodyPr wrap="square" rtlCol="0">
            <a:spAutoFit/>
          </a:bodyPr>
          <a:lstStyle/>
          <a:p>
            <a:pPr algn="ctr"/>
            <a:r>
              <a:rPr lang="en-US" sz="2400" b="1" dirty="0">
                <a:solidFill>
                  <a:srgbClr val="022778"/>
                </a:solidFill>
              </a:rPr>
              <a:t>Acknowledgements</a:t>
            </a:r>
          </a:p>
        </p:txBody>
      </p:sp>
      <p:sp>
        <p:nvSpPr>
          <p:cNvPr id="18" name="TextBox 17"/>
          <p:cNvSpPr txBox="1"/>
          <p:nvPr/>
        </p:nvSpPr>
        <p:spPr>
          <a:xfrm>
            <a:off x="31514766" y="27390421"/>
            <a:ext cx="10145735" cy="461665"/>
          </a:xfrm>
          <a:prstGeom prst="rect">
            <a:avLst/>
          </a:prstGeom>
          <a:noFill/>
        </p:spPr>
        <p:txBody>
          <a:bodyPr wrap="square" rtlCol="0">
            <a:spAutoFit/>
          </a:bodyPr>
          <a:lstStyle/>
          <a:p>
            <a:pPr algn="ctr"/>
            <a:r>
              <a:rPr lang="en-US" sz="2400" b="1" dirty="0">
                <a:solidFill>
                  <a:srgbClr val="022778"/>
                </a:solidFill>
              </a:rPr>
              <a:t>Contact Information</a:t>
            </a:r>
          </a:p>
        </p:txBody>
      </p:sp>
      <p:sp>
        <p:nvSpPr>
          <p:cNvPr id="19" name="TextBox 18"/>
          <p:cNvSpPr txBox="1"/>
          <p:nvPr/>
        </p:nvSpPr>
        <p:spPr>
          <a:xfrm>
            <a:off x="442452" y="4031616"/>
            <a:ext cx="13897032" cy="502766"/>
          </a:xfrm>
          <a:prstGeom prst="rect">
            <a:avLst/>
          </a:prstGeom>
          <a:solidFill>
            <a:schemeClr val="bg1"/>
          </a:solidFill>
          <a:ln>
            <a:noFill/>
          </a:ln>
          <a:effectLst>
            <a:outerShdw blurRad="50800" dist="38100" dir="2700000" algn="tl" rotWithShape="0">
              <a:prstClr val="black">
                <a:alpha val="40000"/>
              </a:prstClr>
            </a:outerShdw>
          </a:effectLst>
        </p:spPr>
        <p:txBody>
          <a:bodyPr wrap="square" rtlCol="0">
            <a:spAutoFit/>
          </a:bodyPr>
          <a:lstStyle/>
          <a:p>
            <a:pPr algn="ctr"/>
            <a:r>
              <a:rPr lang="en-US" sz="2667">
                <a:solidFill>
                  <a:srgbClr val="008751"/>
                </a:solidFill>
                <a:latin typeface="Arial Black" pitchFamily="34" charset="0"/>
              </a:rPr>
              <a:t>Introduction</a:t>
            </a:r>
            <a:endParaRPr lang="en-US" sz="2667" dirty="0">
              <a:solidFill>
                <a:srgbClr val="008751"/>
              </a:solidFill>
              <a:latin typeface="Arial Black" pitchFamily="34" charset="0"/>
            </a:endParaRPr>
          </a:p>
        </p:txBody>
      </p:sp>
      <p:sp>
        <p:nvSpPr>
          <p:cNvPr id="20" name="TextBox 19"/>
          <p:cNvSpPr txBox="1"/>
          <p:nvPr/>
        </p:nvSpPr>
        <p:spPr>
          <a:xfrm>
            <a:off x="441311" y="11333228"/>
            <a:ext cx="13624309" cy="502766"/>
          </a:xfrm>
          <a:prstGeom prst="rect">
            <a:avLst/>
          </a:prstGeom>
          <a:solidFill>
            <a:schemeClr val="bg1"/>
          </a:solidFill>
          <a:ln>
            <a:noFill/>
          </a:ln>
          <a:effectLst>
            <a:outerShdw blurRad="50800" dist="38100" dir="2700000" algn="tl" rotWithShape="0">
              <a:prstClr val="black">
                <a:alpha val="40000"/>
              </a:prstClr>
            </a:outerShdw>
          </a:effectLst>
        </p:spPr>
        <p:txBody>
          <a:bodyPr wrap="square" rtlCol="0">
            <a:spAutoFit/>
          </a:bodyPr>
          <a:lstStyle/>
          <a:p>
            <a:pPr algn="ctr"/>
            <a:r>
              <a:rPr lang="en-US" sz="2667">
                <a:solidFill>
                  <a:srgbClr val="008751"/>
                </a:solidFill>
                <a:latin typeface="Arial Black" pitchFamily="34" charset="0"/>
              </a:rPr>
              <a:t>Participants</a:t>
            </a:r>
            <a:endParaRPr lang="en-US" sz="2667" dirty="0">
              <a:solidFill>
                <a:srgbClr val="008751"/>
              </a:solidFill>
              <a:latin typeface="Arial Black" pitchFamily="34" charset="0"/>
            </a:endParaRPr>
          </a:p>
        </p:txBody>
      </p:sp>
      <p:sp>
        <p:nvSpPr>
          <p:cNvPr id="21" name="TextBox 20"/>
          <p:cNvSpPr txBox="1"/>
          <p:nvPr/>
        </p:nvSpPr>
        <p:spPr>
          <a:xfrm>
            <a:off x="15206054" y="4043260"/>
            <a:ext cx="13673080" cy="502766"/>
          </a:xfrm>
          <a:prstGeom prst="rect">
            <a:avLst/>
          </a:prstGeom>
          <a:solidFill>
            <a:schemeClr val="bg1"/>
          </a:solidFill>
          <a:ln>
            <a:noFill/>
          </a:ln>
          <a:effectLst>
            <a:outerShdw blurRad="50800" dist="38100" dir="2700000" algn="tl" rotWithShape="0">
              <a:prstClr val="black">
                <a:alpha val="40000"/>
              </a:prstClr>
            </a:outerShdw>
          </a:effectLst>
        </p:spPr>
        <p:txBody>
          <a:bodyPr wrap="square" rtlCol="0">
            <a:spAutoFit/>
          </a:bodyPr>
          <a:lstStyle/>
          <a:p>
            <a:pPr algn="ctr"/>
            <a:r>
              <a:rPr lang="en-US" sz="2667">
                <a:solidFill>
                  <a:srgbClr val="008751"/>
                </a:solidFill>
                <a:latin typeface="Arial Black" pitchFamily="34" charset="0"/>
              </a:rPr>
              <a:t>Results</a:t>
            </a:r>
            <a:endParaRPr lang="en-US" sz="2667" dirty="0">
              <a:solidFill>
                <a:srgbClr val="008751"/>
              </a:solidFill>
              <a:latin typeface="Arial Black" pitchFamily="34" charset="0"/>
            </a:endParaRPr>
          </a:p>
        </p:txBody>
      </p:sp>
      <p:sp>
        <p:nvSpPr>
          <p:cNvPr id="22" name="TextBox 21"/>
          <p:cNvSpPr txBox="1"/>
          <p:nvPr/>
        </p:nvSpPr>
        <p:spPr>
          <a:xfrm>
            <a:off x="29728500" y="4043260"/>
            <a:ext cx="13680165" cy="502766"/>
          </a:xfrm>
          <a:prstGeom prst="rect">
            <a:avLst/>
          </a:prstGeom>
          <a:solidFill>
            <a:schemeClr val="bg1"/>
          </a:solidFill>
          <a:ln>
            <a:noFill/>
          </a:ln>
          <a:effectLst>
            <a:outerShdw blurRad="50800" dist="38100" dir="2700000" algn="tl" rotWithShape="0">
              <a:prstClr val="black">
                <a:alpha val="40000"/>
              </a:prstClr>
            </a:outerShdw>
          </a:effectLst>
        </p:spPr>
        <p:txBody>
          <a:bodyPr wrap="square" rtlCol="0">
            <a:spAutoFit/>
          </a:bodyPr>
          <a:lstStyle/>
          <a:p>
            <a:pPr algn="ctr"/>
            <a:r>
              <a:rPr lang="en-US" sz="2667" dirty="0">
                <a:solidFill>
                  <a:srgbClr val="008751"/>
                </a:solidFill>
                <a:latin typeface="Arial Black" pitchFamily="34" charset="0"/>
              </a:rPr>
              <a:t>Conclusion</a:t>
            </a:r>
          </a:p>
        </p:txBody>
      </p:sp>
      <p:sp>
        <p:nvSpPr>
          <p:cNvPr id="23" name="Rectangle 22"/>
          <p:cNvSpPr/>
          <p:nvPr/>
        </p:nvSpPr>
        <p:spPr>
          <a:xfrm>
            <a:off x="1" y="-51534"/>
            <a:ext cx="43891200" cy="3403600"/>
          </a:xfrm>
          <a:prstGeom prst="rect">
            <a:avLst/>
          </a:prstGeom>
          <a:gradFill>
            <a:gsLst>
              <a:gs pos="62000">
                <a:srgbClr val="CEEBC3"/>
              </a:gs>
              <a:gs pos="80000">
                <a:srgbClr val="008751"/>
              </a:gs>
              <a:gs pos="0">
                <a:srgbClr val="008751"/>
              </a:gs>
              <a:gs pos="47000">
                <a:srgbClr val="269A42"/>
              </a:gs>
              <a:gs pos="15840">
                <a:srgbClr val="CEEBC3"/>
              </a:gs>
              <a:gs pos="92083">
                <a:srgbClr val="AADD96"/>
              </a:gs>
              <a:gs pos="70000">
                <a:srgbClr val="33CC33"/>
              </a:gs>
              <a:gs pos="30000">
                <a:srgbClr val="AADD96"/>
              </a:gs>
            </a:gsLst>
            <a:lin ang="6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57"/>
          </a:p>
        </p:txBody>
      </p:sp>
      <p:graphicFrame>
        <p:nvGraphicFramePr>
          <p:cNvPr id="24" name="Table 23"/>
          <p:cNvGraphicFramePr>
            <a:graphicFrameLocks noGrp="1"/>
          </p:cNvGraphicFramePr>
          <p:nvPr>
            <p:extLst>
              <p:ext uri="{D42A27DB-BD31-4B8C-83A1-F6EECF244321}">
                <p14:modId xmlns:p14="http://schemas.microsoft.com/office/powerpoint/2010/main" val="2758657764"/>
              </p:ext>
            </p:extLst>
          </p:nvPr>
        </p:nvGraphicFramePr>
        <p:xfrm>
          <a:off x="813960" y="23346511"/>
          <a:ext cx="12753282" cy="6706529"/>
        </p:xfrm>
        <a:graphic>
          <a:graphicData uri="http://schemas.openxmlformats.org/drawingml/2006/table">
            <a:tbl>
              <a:tblPr firstRow="1" bandRow="1">
                <a:tableStyleId>{5FD0F851-EC5A-4D38-B0AD-8093EC10F338}</a:tableStyleId>
              </a:tblPr>
              <a:tblGrid>
                <a:gridCol w="3625934">
                  <a:extLst>
                    <a:ext uri="{9D8B030D-6E8A-4147-A177-3AD203B41FA5}">
                      <a16:colId xmlns:a16="http://schemas.microsoft.com/office/drawing/2014/main" xmlns="" val="20000"/>
                    </a:ext>
                  </a:extLst>
                </a:gridCol>
                <a:gridCol w="2091825">
                  <a:extLst>
                    <a:ext uri="{9D8B030D-6E8A-4147-A177-3AD203B41FA5}">
                      <a16:colId xmlns:a16="http://schemas.microsoft.com/office/drawing/2014/main" xmlns="" val="20001"/>
                    </a:ext>
                  </a:extLst>
                </a:gridCol>
                <a:gridCol w="3257187">
                  <a:extLst>
                    <a:ext uri="{9D8B030D-6E8A-4147-A177-3AD203B41FA5}">
                      <a16:colId xmlns:a16="http://schemas.microsoft.com/office/drawing/2014/main" xmlns="" val="20002"/>
                    </a:ext>
                  </a:extLst>
                </a:gridCol>
                <a:gridCol w="3778336">
                  <a:extLst>
                    <a:ext uri="{9D8B030D-6E8A-4147-A177-3AD203B41FA5}">
                      <a16:colId xmlns:a16="http://schemas.microsoft.com/office/drawing/2014/main" xmlns="" val="20003"/>
                    </a:ext>
                  </a:extLst>
                </a:gridCol>
              </a:tblGrid>
              <a:tr h="737545">
                <a:tc>
                  <a:txBody>
                    <a:bodyPr/>
                    <a:lstStyle/>
                    <a:p>
                      <a:endParaRPr lang="en-US" sz="1900" dirty="0"/>
                    </a:p>
                  </a:txBody>
                  <a:tcPr marL="60960" marR="60960" marT="30480" marB="30480"/>
                </a:tc>
                <a:tc>
                  <a:txBody>
                    <a:bodyPr/>
                    <a:lstStyle/>
                    <a:p>
                      <a:r>
                        <a:rPr lang="en-US" sz="1900" dirty="0"/>
                        <a:t>Pre-test</a:t>
                      </a:r>
                    </a:p>
                  </a:txBody>
                  <a:tcPr marL="60960" marR="60960" marT="30480" marB="30480"/>
                </a:tc>
                <a:tc>
                  <a:txBody>
                    <a:bodyPr/>
                    <a:lstStyle/>
                    <a:p>
                      <a:r>
                        <a:rPr lang="en-US" sz="1900" dirty="0"/>
                        <a:t>6 </a:t>
                      </a:r>
                      <a:r>
                        <a:rPr lang="en-US" sz="1900" dirty="0" err="1"/>
                        <a:t>mo</a:t>
                      </a:r>
                      <a:r>
                        <a:rPr lang="en-US" sz="1900" dirty="0"/>
                        <a:t> Post-Test</a:t>
                      </a:r>
                    </a:p>
                  </a:txBody>
                  <a:tcPr marL="60960" marR="60960" marT="30480" marB="30480"/>
                </a:tc>
                <a:tc>
                  <a:txBody>
                    <a:bodyPr/>
                    <a:lstStyle/>
                    <a:p>
                      <a:r>
                        <a:rPr lang="en-US" sz="1900" dirty="0"/>
                        <a:t>12-mo Post-Test</a:t>
                      </a:r>
                    </a:p>
                  </a:txBody>
                  <a:tcPr marL="60960" marR="60960" marT="30480" marB="30480"/>
                </a:tc>
                <a:extLst>
                  <a:ext uri="{0D108BD9-81ED-4DB2-BD59-A6C34878D82A}">
                    <a16:rowId xmlns:a16="http://schemas.microsoft.com/office/drawing/2014/main" xmlns="" val="10000"/>
                  </a:ext>
                </a:extLst>
              </a:tr>
              <a:tr h="737545">
                <a:tc>
                  <a:txBody>
                    <a:bodyPr/>
                    <a:lstStyle/>
                    <a:p>
                      <a:r>
                        <a:rPr lang="en-US" sz="1900" dirty="0"/>
                        <a:t>Male</a:t>
                      </a:r>
                      <a:r>
                        <a:rPr lang="en-US" sz="1900" baseline="0" dirty="0"/>
                        <a:t> Patients</a:t>
                      </a:r>
                      <a:endParaRPr lang="en-US" sz="1900" dirty="0"/>
                    </a:p>
                  </a:txBody>
                  <a:tcPr marL="60960" marR="60960" marT="30480" marB="30480"/>
                </a:tc>
                <a:tc>
                  <a:txBody>
                    <a:bodyPr/>
                    <a:lstStyle/>
                    <a:p>
                      <a:r>
                        <a:rPr lang="en-US" sz="1900" dirty="0"/>
                        <a:t>61%</a:t>
                      </a:r>
                    </a:p>
                  </a:txBody>
                  <a:tcPr marL="60960" marR="60960" marT="30480" marB="30480"/>
                </a:tc>
                <a:tc>
                  <a:txBody>
                    <a:bodyPr/>
                    <a:lstStyle/>
                    <a:p>
                      <a:r>
                        <a:rPr lang="en-US" sz="1900" dirty="0"/>
                        <a:t>-</a:t>
                      </a:r>
                    </a:p>
                  </a:txBody>
                  <a:tcPr marL="60960" marR="60960" marT="30480" marB="30480"/>
                </a:tc>
                <a:tc>
                  <a:txBody>
                    <a:bodyPr/>
                    <a:lstStyle/>
                    <a:p>
                      <a:r>
                        <a:rPr lang="en-US" sz="1900" dirty="0"/>
                        <a:t>-</a:t>
                      </a:r>
                    </a:p>
                  </a:txBody>
                  <a:tcPr marL="60960" marR="60960" marT="30480" marB="30480"/>
                </a:tc>
                <a:extLst>
                  <a:ext uri="{0D108BD9-81ED-4DB2-BD59-A6C34878D82A}">
                    <a16:rowId xmlns:a16="http://schemas.microsoft.com/office/drawing/2014/main" xmlns="" val="10001"/>
                  </a:ext>
                </a:extLst>
              </a:tr>
              <a:tr h="753489">
                <a:tc>
                  <a:txBody>
                    <a:bodyPr/>
                    <a:lstStyle/>
                    <a:p>
                      <a:r>
                        <a:rPr lang="en-US" sz="1900" dirty="0"/>
                        <a:t>Female Patients</a:t>
                      </a:r>
                    </a:p>
                  </a:txBody>
                  <a:tcPr marL="60960" marR="60960" marT="30480" marB="30480"/>
                </a:tc>
                <a:tc>
                  <a:txBody>
                    <a:bodyPr/>
                    <a:lstStyle/>
                    <a:p>
                      <a:r>
                        <a:rPr lang="en-US" sz="1900" dirty="0"/>
                        <a:t>39%</a:t>
                      </a:r>
                    </a:p>
                  </a:txBody>
                  <a:tcPr marL="60960" marR="60960" marT="30480" marB="30480"/>
                </a:tc>
                <a:tc>
                  <a:txBody>
                    <a:bodyPr/>
                    <a:lstStyle/>
                    <a:p>
                      <a:r>
                        <a:rPr lang="en-US" sz="1900" dirty="0"/>
                        <a:t>-</a:t>
                      </a:r>
                    </a:p>
                  </a:txBody>
                  <a:tcPr marL="60960" marR="60960" marT="30480" marB="30480"/>
                </a:tc>
                <a:tc>
                  <a:txBody>
                    <a:bodyPr/>
                    <a:lstStyle/>
                    <a:p>
                      <a:r>
                        <a:rPr lang="en-US" sz="1900" dirty="0"/>
                        <a:t>-</a:t>
                      </a:r>
                    </a:p>
                  </a:txBody>
                  <a:tcPr marL="60960" marR="60960" marT="30480" marB="30480"/>
                </a:tc>
                <a:extLst>
                  <a:ext uri="{0D108BD9-81ED-4DB2-BD59-A6C34878D82A}">
                    <a16:rowId xmlns:a16="http://schemas.microsoft.com/office/drawing/2014/main" xmlns="" val="10002"/>
                  </a:ext>
                </a:extLst>
              </a:tr>
              <a:tr h="790225">
                <a:tc>
                  <a:txBody>
                    <a:bodyPr/>
                    <a:lstStyle/>
                    <a:p>
                      <a:r>
                        <a:rPr lang="en-US" sz="1900" dirty="0"/>
                        <a:t>Hypertension</a:t>
                      </a:r>
                    </a:p>
                  </a:txBody>
                  <a:tcPr marL="60960" marR="60960" marT="30480" marB="30480"/>
                </a:tc>
                <a:tc>
                  <a:txBody>
                    <a:bodyPr/>
                    <a:lstStyle/>
                    <a:p>
                      <a:r>
                        <a:rPr lang="en-US" sz="1900" dirty="0"/>
                        <a:t>2.6%</a:t>
                      </a:r>
                    </a:p>
                  </a:txBody>
                  <a:tcPr marL="60960" marR="60960" marT="30480" marB="30480"/>
                </a:tc>
                <a:tc>
                  <a:txBody>
                    <a:bodyPr/>
                    <a:lstStyle/>
                    <a:p>
                      <a:r>
                        <a:rPr lang="en-US" sz="1900" dirty="0"/>
                        <a:t>42.1%</a:t>
                      </a:r>
                    </a:p>
                  </a:txBody>
                  <a:tcPr marL="60960" marR="60960" marT="30480" marB="30480"/>
                </a:tc>
                <a:tc>
                  <a:txBody>
                    <a:bodyPr/>
                    <a:lstStyle/>
                    <a:p>
                      <a:r>
                        <a:rPr lang="en-US" sz="1900" dirty="0"/>
                        <a:t>12.4%</a:t>
                      </a:r>
                    </a:p>
                  </a:txBody>
                  <a:tcPr marL="60960" marR="60960" marT="30480" marB="30480"/>
                </a:tc>
                <a:extLst>
                  <a:ext uri="{0D108BD9-81ED-4DB2-BD59-A6C34878D82A}">
                    <a16:rowId xmlns:a16="http://schemas.microsoft.com/office/drawing/2014/main" xmlns="" val="10003"/>
                  </a:ext>
                </a:extLst>
              </a:tr>
              <a:tr h="737545">
                <a:tc>
                  <a:txBody>
                    <a:bodyPr/>
                    <a:lstStyle/>
                    <a:p>
                      <a:r>
                        <a:rPr lang="en-US" sz="1900" dirty="0"/>
                        <a:t>Snoring</a:t>
                      </a:r>
                    </a:p>
                  </a:txBody>
                  <a:tcPr marL="60960" marR="60960" marT="30480" marB="30480"/>
                </a:tc>
                <a:tc>
                  <a:txBody>
                    <a:bodyPr/>
                    <a:lstStyle/>
                    <a:p>
                      <a:r>
                        <a:rPr lang="en-US" sz="1900" dirty="0"/>
                        <a:t>11.35%</a:t>
                      </a:r>
                    </a:p>
                  </a:txBody>
                  <a:tcPr marL="60960" marR="60960" marT="30480" marB="30480"/>
                </a:tc>
                <a:tc>
                  <a:txBody>
                    <a:bodyPr/>
                    <a:lstStyle/>
                    <a:p>
                      <a:r>
                        <a:rPr lang="en-US" sz="1900" dirty="0"/>
                        <a:t>10.2%</a:t>
                      </a:r>
                    </a:p>
                  </a:txBody>
                  <a:tcPr marL="60960" marR="60960" marT="30480" marB="30480"/>
                </a:tc>
                <a:tc>
                  <a:txBody>
                    <a:bodyPr/>
                    <a:lstStyle/>
                    <a:p>
                      <a:r>
                        <a:rPr lang="en-US" sz="1900" dirty="0"/>
                        <a:t>15.8%</a:t>
                      </a:r>
                    </a:p>
                  </a:txBody>
                  <a:tcPr marL="60960" marR="60960" marT="30480" marB="30480"/>
                </a:tc>
                <a:extLst>
                  <a:ext uri="{0D108BD9-81ED-4DB2-BD59-A6C34878D82A}">
                    <a16:rowId xmlns:a16="http://schemas.microsoft.com/office/drawing/2014/main" xmlns="" val="10004"/>
                  </a:ext>
                </a:extLst>
              </a:tr>
              <a:tr h="737545">
                <a:tc>
                  <a:txBody>
                    <a:bodyPr/>
                    <a:lstStyle/>
                    <a:p>
                      <a:r>
                        <a:rPr lang="en-US" sz="1900" dirty="0"/>
                        <a:t>Medications</a:t>
                      </a:r>
                    </a:p>
                  </a:txBody>
                  <a:tcPr marL="60960" marR="60960" marT="30480" marB="30480"/>
                </a:tc>
                <a:tc>
                  <a:txBody>
                    <a:bodyPr/>
                    <a:lstStyle/>
                    <a:p>
                      <a:r>
                        <a:rPr lang="en-US" sz="1900" dirty="0"/>
                        <a:t>45.2%</a:t>
                      </a:r>
                    </a:p>
                  </a:txBody>
                  <a:tcPr marL="60960" marR="60960" marT="30480" marB="30480"/>
                </a:tc>
                <a:tc>
                  <a:txBody>
                    <a:bodyPr/>
                    <a:lstStyle/>
                    <a:p>
                      <a:r>
                        <a:rPr lang="en-US" sz="1900" dirty="0"/>
                        <a:t>42.1%</a:t>
                      </a:r>
                    </a:p>
                  </a:txBody>
                  <a:tcPr marL="60960" marR="60960" marT="30480" marB="30480"/>
                </a:tc>
                <a:tc>
                  <a:txBody>
                    <a:bodyPr/>
                    <a:lstStyle/>
                    <a:p>
                      <a:r>
                        <a:rPr lang="en-US" sz="1900" dirty="0"/>
                        <a:t>40%</a:t>
                      </a:r>
                    </a:p>
                  </a:txBody>
                  <a:tcPr marL="60960" marR="60960" marT="30480" marB="30480"/>
                </a:tc>
                <a:extLst>
                  <a:ext uri="{0D108BD9-81ED-4DB2-BD59-A6C34878D82A}">
                    <a16:rowId xmlns:a16="http://schemas.microsoft.com/office/drawing/2014/main" xmlns="" val="10005"/>
                  </a:ext>
                </a:extLst>
              </a:tr>
              <a:tr h="737545">
                <a:tc>
                  <a:txBody>
                    <a:bodyPr/>
                    <a:lstStyle/>
                    <a:p>
                      <a:r>
                        <a:rPr lang="en-US" sz="1900" dirty="0"/>
                        <a:t>Smoking</a:t>
                      </a:r>
                    </a:p>
                  </a:txBody>
                  <a:tcPr marL="60960" marR="60960" marT="30480" marB="30480"/>
                </a:tc>
                <a:tc>
                  <a:txBody>
                    <a:bodyPr/>
                    <a:lstStyle/>
                    <a:p>
                      <a:r>
                        <a:rPr lang="en-US" sz="1900" dirty="0"/>
                        <a:t>16.5%</a:t>
                      </a:r>
                    </a:p>
                  </a:txBody>
                  <a:tcPr marL="60960" marR="60960" marT="30480" marB="30480"/>
                </a:tc>
                <a:tc>
                  <a:txBody>
                    <a:bodyPr/>
                    <a:lstStyle/>
                    <a:p>
                      <a:r>
                        <a:rPr lang="en-US" sz="1900" dirty="0"/>
                        <a:t>14.5%</a:t>
                      </a:r>
                    </a:p>
                  </a:txBody>
                  <a:tcPr marL="60960" marR="60960" marT="30480" marB="30480"/>
                </a:tc>
                <a:tc>
                  <a:txBody>
                    <a:bodyPr/>
                    <a:lstStyle/>
                    <a:p>
                      <a:r>
                        <a:rPr lang="en-US" sz="1900" dirty="0"/>
                        <a:t>10.14%</a:t>
                      </a:r>
                    </a:p>
                  </a:txBody>
                  <a:tcPr marL="60960" marR="60960" marT="30480" marB="30480"/>
                </a:tc>
                <a:extLst>
                  <a:ext uri="{0D108BD9-81ED-4DB2-BD59-A6C34878D82A}">
                    <a16:rowId xmlns:a16="http://schemas.microsoft.com/office/drawing/2014/main" xmlns="" val="10006"/>
                  </a:ext>
                </a:extLst>
              </a:tr>
              <a:tr h="737545">
                <a:tc>
                  <a:txBody>
                    <a:bodyPr/>
                    <a:lstStyle/>
                    <a:p>
                      <a:r>
                        <a:rPr lang="en-US" sz="1900" dirty="0"/>
                        <a:t>Pregnancy</a:t>
                      </a:r>
                    </a:p>
                  </a:txBody>
                  <a:tcPr marL="60960" marR="60960" marT="30480" marB="30480"/>
                </a:tc>
                <a:tc>
                  <a:txBody>
                    <a:bodyPr/>
                    <a:lstStyle/>
                    <a:p>
                      <a:r>
                        <a:rPr lang="en-US" sz="1900" dirty="0"/>
                        <a:t>.3%</a:t>
                      </a:r>
                    </a:p>
                  </a:txBody>
                  <a:tcPr marL="60960" marR="60960" marT="30480" marB="30480"/>
                </a:tc>
                <a:tc>
                  <a:txBody>
                    <a:bodyPr/>
                    <a:lstStyle/>
                    <a:p>
                      <a:r>
                        <a:rPr lang="en-US" sz="1900" dirty="0"/>
                        <a:t>15%</a:t>
                      </a:r>
                    </a:p>
                  </a:txBody>
                  <a:tcPr marL="60960" marR="60960" marT="30480" marB="30480"/>
                </a:tc>
                <a:tc>
                  <a:txBody>
                    <a:bodyPr/>
                    <a:lstStyle/>
                    <a:p>
                      <a:r>
                        <a:rPr lang="en-US" sz="1900" dirty="0"/>
                        <a:t>12%</a:t>
                      </a:r>
                    </a:p>
                  </a:txBody>
                  <a:tcPr marL="60960" marR="60960" marT="30480" marB="30480"/>
                </a:tc>
                <a:extLst>
                  <a:ext uri="{0D108BD9-81ED-4DB2-BD59-A6C34878D82A}">
                    <a16:rowId xmlns:a16="http://schemas.microsoft.com/office/drawing/2014/main" xmlns="" val="10007"/>
                  </a:ext>
                </a:extLst>
              </a:tr>
              <a:tr h="737545">
                <a:tc>
                  <a:txBody>
                    <a:bodyPr/>
                    <a:lstStyle/>
                    <a:p>
                      <a:r>
                        <a:rPr lang="en-US" sz="1900" dirty="0"/>
                        <a:t>Alcoholism</a:t>
                      </a:r>
                    </a:p>
                  </a:txBody>
                  <a:tcPr marL="60960" marR="60960" marT="30480" marB="30480"/>
                </a:tc>
                <a:tc>
                  <a:txBody>
                    <a:bodyPr/>
                    <a:lstStyle/>
                    <a:p>
                      <a:r>
                        <a:rPr lang="en-US" sz="1900" dirty="0"/>
                        <a:t>2.5%</a:t>
                      </a:r>
                    </a:p>
                  </a:txBody>
                  <a:tcPr marL="60960" marR="60960" marT="30480" marB="30480"/>
                </a:tc>
                <a:tc>
                  <a:txBody>
                    <a:bodyPr/>
                    <a:lstStyle/>
                    <a:p>
                      <a:r>
                        <a:rPr lang="en-US" sz="1900" dirty="0"/>
                        <a:t>36.47%</a:t>
                      </a:r>
                    </a:p>
                  </a:txBody>
                  <a:tcPr marL="60960" marR="60960" marT="30480" marB="30480"/>
                </a:tc>
                <a:tc>
                  <a:txBody>
                    <a:bodyPr/>
                    <a:lstStyle/>
                    <a:p>
                      <a:r>
                        <a:rPr lang="en-US" sz="1900" dirty="0"/>
                        <a:t>11.6%</a:t>
                      </a:r>
                    </a:p>
                  </a:txBody>
                  <a:tcPr marL="60960" marR="60960" marT="30480" marB="30480"/>
                </a:tc>
                <a:extLst>
                  <a:ext uri="{0D108BD9-81ED-4DB2-BD59-A6C34878D82A}">
                    <a16:rowId xmlns:a16="http://schemas.microsoft.com/office/drawing/2014/main" xmlns="" val="10008"/>
                  </a:ext>
                </a:extLst>
              </a:tr>
            </a:tbl>
          </a:graphicData>
        </a:graphic>
      </p:graphicFrame>
      <p:graphicFrame>
        <p:nvGraphicFramePr>
          <p:cNvPr id="25" name="Chart 24"/>
          <p:cNvGraphicFramePr/>
          <p:nvPr>
            <p:extLst>
              <p:ext uri="{D42A27DB-BD31-4B8C-83A1-F6EECF244321}">
                <p14:modId xmlns:p14="http://schemas.microsoft.com/office/powerpoint/2010/main" val="2080790833"/>
              </p:ext>
            </p:extLst>
          </p:nvPr>
        </p:nvGraphicFramePr>
        <p:xfrm>
          <a:off x="16408401" y="13245220"/>
          <a:ext cx="11321142" cy="6329821"/>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26" name="Chart 25"/>
          <p:cNvGraphicFramePr/>
          <p:nvPr>
            <p:extLst>
              <p:ext uri="{D42A27DB-BD31-4B8C-83A1-F6EECF244321}">
                <p14:modId xmlns:p14="http://schemas.microsoft.com/office/powerpoint/2010/main" val="986220378"/>
              </p:ext>
            </p:extLst>
          </p:nvPr>
        </p:nvGraphicFramePr>
        <p:xfrm>
          <a:off x="16386629" y="22585647"/>
          <a:ext cx="11321142" cy="7467393"/>
        </p:xfrm>
        <a:graphic>
          <a:graphicData uri="http://schemas.openxmlformats.org/drawingml/2006/chart">
            <c:chart xmlns:c="http://schemas.openxmlformats.org/drawingml/2006/chart" xmlns:r="http://schemas.openxmlformats.org/officeDocument/2006/relationships" r:id="rId3"/>
          </a:graphicData>
        </a:graphic>
      </p:graphicFrame>
      <p:sp>
        <p:nvSpPr>
          <p:cNvPr id="27" name="Rectangle 26"/>
          <p:cNvSpPr/>
          <p:nvPr/>
        </p:nvSpPr>
        <p:spPr>
          <a:xfrm>
            <a:off x="442452" y="304547"/>
            <a:ext cx="42917806" cy="2702056"/>
          </a:xfrm>
          <a:prstGeom prst="rect">
            <a:avLst/>
          </a:prstGeom>
          <a:solidFill>
            <a:schemeClr val="bg1"/>
          </a:solidFill>
          <a:ln>
            <a:noFill/>
          </a:ln>
          <a:effectLst>
            <a:outerShdw blurRad="254000" dist="2032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57"/>
          </a:p>
        </p:txBody>
      </p:sp>
      <p:pic>
        <p:nvPicPr>
          <p:cNvPr id="28" name="Picture 2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75858" y="461778"/>
            <a:ext cx="4215641" cy="2649459"/>
          </a:xfrm>
          <a:prstGeom prst="rect">
            <a:avLst/>
          </a:prstGeom>
        </p:spPr>
      </p:pic>
      <p:sp>
        <p:nvSpPr>
          <p:cNvPr id="29" name="TextBox 28"/>
          <p:cNvSpPr txBox="1"/>
          <p:nvPr/>
        </p:nvSpPr>
        <p:spPr>
          <a:xfrm>
            <a:off x="10770954" y="358668"/>
            <a:ext cx="22238547" cy="1446550"/>
          </a:xfrm>
          <a:prstGeom prst="rect">
            <a:avLst/>
          </a:prstGeom>
          <a:noFill/>
        </p:spPr>
        <p:txBody>
          <a:bodyPr wrap="square" rtlCol="0">
            <a:spAutoFit/>
          </a:bodyPr>
          <a:lstStyle/>
          <a:p>
            <a:pPr algn="ctr"/>
            <a:r>
              <a:rPr lang="en-US" sz="4400" dirty="0">
                <a:latin typeface="Franklin Gothic Medium" pitchFamily="34" charset="0"/>
              </a:rPr>
              <a:t>Your poster title goes here.</a:t>
            </a:r>
          </a:p>
          <a:p>
            <a:pPr algn="ctr"/>
            <a:r>
              <a:rPr lang="en-US" sz="4400" dirty="0">
                <a:latin typeface="Franklin Gothic Medium" pitchFamily="34" charset="0"/>
              </a:rPr>
              <a:t>This template was created for Roosevelt University by MakeSigns.com</a:t>
            </a:r>
          </a:p>
        </p:txBody>
      </p:sp>
      <p:sp>
        <p:nvSpPr>
          <p:cNvPr id="30" name="TextBox 29"/>
          <p:cNvSpPr txBox="1"/>
          <p:nvPr/>
        </p:nvSpPr>
        <p:spPr>
          <a:xfrm>
            <a:off x="10826327" y="1843970"/>
            <a:ext cx="22238547" cy="995016"/>
          </a:xfrm>
          <a:prstGeom prst="rect">
            <a:avLst/>
          </a:prstGeom>
          <a:noFill/>
        </p:spPr>
        <p:txBody>
          <a:bodyPr wrap="square" rtlCol="0">
            <a:spAutoFit/>
          </a:bodyPr>
          <a:lstStyle/>
          <a:p>
            <a:pPr algn="ctr"/>
            <a:r>
              <a:rPr lang="en-US" sz="2933" i="1" dirty="0"/>
              <a:t>Authors go here</a:t>
            </a:r>
          </a:p>
          <a:p>
            <a:pPr algn="ctr"/>
            <a:r>
              <a:rPr lang="en-US" sz="2933" i="1" dirty="0"/>
              <a:t>Roosevelt University</a:t>
            </a:r>
          </a:p>
        </p:txBody>
      </p:sp>
      <p:sp>
        <p:nvSpPr>
          <p:cNvPr id="31" name="TextBox 30"/>
          <p:cNvSpPr txBox="1"/>
          <p:nvPr/>
        </p:nvSpPr>
        <p:spPr>
          <a:xfrm>
            <a:off x="15530287" y="31900438"/>
            <a:ext cx="13077371" cy="3416320"/>
          </a:xfrm>
          <a:prstGeom prst="rect">
            <a:avLst/>
          </a:prstGeom>
          <a:noFill/>
        </p:spPr>
        <p:txBody>
          <a:bodyPr wrap="square" rtlCol="0">
            <a:spAutoFit/>
          </a:bodyPr>
          <a:lstStyle/>
          <a:p>
            <a:r>
              <a:rPr lang="en-US" sz="2400" dirty="0">
                <a:cs typeface="Arial" pitchFamily="34" charset="0"/>
              </a:rPr>
              <a:t>Your text would go here. List your information on these lines. Your text would go here. List your information on these lines. Your text would go here. </a:t>
            </a:r>
          </a:p>
          <a:p>
            <a:pPr marL="228611" indent="-228611">
              <a:buFont typeface="Arial" pitchFamily="34" charset="0"/>
              <a:buChar char="•"/>
            </a:pPr>
            <a:r>
              <a:rPr lang="en-US" sz="2400" dirty="0">
                <a:cs typeface="Arial" pitchFamily="34" charset="0"/>
              </a:rPr>
              <a:t>List your information on these lines. Your text would go here. </a:t>
            </a:r>
          </a:p>
          <a:p>
            <a:pPr marL="228611" indent="-228611">
              <a:buFont typeface="Arial" pitchFamily="34" charset="0"/>
              <a:buChar char="•"/>
            </a:pPr>
            <a:r>
              <a:rPr lang="en-US" sz="2400" dirty="0">
                <a:cs typeface="Arial" pitchFamily="34" charset="0"/>
              </a:rPr>
              <a:t>List your information on these</a:t>
            </a:r>
          </a:p>
          <a:p>
            <a:r>
              <a:rPr lang="en-US" sz="2400" dirty="0">
                <a:cs typeface="Arial" pitchFamily="34" charset="0"/>
              </a:rPr>
              <a:t>     lines.</a:t>
            </a:r>
          </a:p>
          <a:p>
            <a:endParaRPr lang="en-US" sz="2400" dirty="0">
              <a:cs typeface="Arial" pitchFamily="34" charset="0"/>
            </a:endParaRPr>
          </a:p>
          <a:p>
            <a:r>
              <a:rPr lang="en-US" sz="2400" dirty="0">
                <a:cs typeface="Arial" pitchFamily="34" charset="0"/>
              </a:rPr>
              <a:t>Your text would go here. List your information on these lines. Your text would go here. List your information on these lines. Your text would go here. </a:t>
            </a:r>
          </a:p>
          <a:p>
            <a:r>
              <a:rPr lang="en-US" sz="2400" dirty="0">
                <a:cs typeface="Arial" pitchFamily="34" charset="0"/>
              </a:rPr>
              <a:t> </a:t>
            </a:r>
          </a:p>
        </p:txBody>
      </p:sp>
      <p:sp>
        <p:nvSpPr>
          <p:cNvPr id="32" name="TextBox 31"/>
          <p:cNvSpPr txBox="1"/>
          <p:nvPr/>
        </p:nvSpPr>
        <p:spPr>
          <a:xfrm>
            <a:off x="703989" y="32374593"/>
            <a:ext cx="13055555" cy="4154984"/>
          </a:xfrm>
          <a:prstGeom prst="rect">
            <a:avLst/>
          </a:prstGeom>
          <a:noFill/>
        </p:spPr>
        <p:txBody>
          <a:bodyPr wrap="square" rtlCol="0">
            <a:spAutoFit/>
          </a:bodyPr>
          <a:lstStyle/>
          <a:p>
            <a:r>
              <a:rPr lang="en-US" sz="2400" dirty="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a:t>
            </a:r>
          </a:p>
          <a:p>
            <a:endParaRPr lang="en-US" sz="2400" dirty="0">
              <a:cs typeface="Arial" pitchFamily="34" charset="0"/>
            </a:endParaRPr>
          </a:p>
          <a:p>
            <a:r>
              <a:rPr lang="en-US" sz="2400" dirty="0">
                <a:cs typeface="Arial" pitchFamily="34" charset="0"/>
              </a:rPr>
              <a:t>Your text would go here. List your information on these lines. Your text would go here. List your information on these lines. Your text would go here. </a:t>
            </a:r>
          </a:p>
          <a:p>
            <a:endParaRPr lang="en-US" sz="2400" dirty="0">
              <a:cs typeface="Arial" pitchFamily="34" charset="0"/>
            </a:endParaRPr>
          </a:p>
          <a:p>
            <a:r>
              <a:rPr lang="en-US" sz="2400" dirty="0">
                <a:cs typeface="Arial" pitchFamily="34" charset="0"/>
              </a:rPr>
              <a:t>Your text would go here. List your information on these lines. Your text would go here. List your information on these lines. Your text would go here. </a:t>
            </a:r>
          </a:p>
          <a:p>
            <a:endParaRPr lang="en-US" sz="2400" dirty="0">
              <a:cs typeface="Arial" pitchFamily="34" charset="0"/>
            </a:endParaRPr>
          </a:p>
        </p:txBody>
      </p:sp>
      <p:sp>
        <p:nvSpPr>
          <p:cNvPr id="33" name="TextBox 32"/>
          <p:cNvSpPr txBox="1"/>
          <p:nvPr/>
        </p:nvSpPr>
        <p:spPr>
          <a:xfrm>
            <a:off x="29728500" y="30663349"/>
            <a:ext cx="13680165" cy="502766"/>
          </a:xfrm>
          <a:prstGeom prst="rect">
            <a:avLst/>
          </a:prstGeom>
          <a:solidFill>
            <a:schemeClr val="bg1"/>
          </a:solidFill>
          <a:ln>
            <a:noFill/>
          </a:ln>
          <a:effectLst>
            <a:outerShdw blurRad="50800" dist="38100" dir="2700000" algn="tl" rotWithShape="0">
              <a:prstClr val="black">
                <a:alpha val="40000"/>
              </a:prstClr>
            </a:outerShdw>
          </a:effectLst>
        </p:spPr>
        <p:txBody>
          <a:bodyPr wrap="square" rtlCol="0">
            <a:spAutoFit/>
          </a:bodyPr>
          <a:lstStyle/>
          <a:p>
            <a:pPr algn="ctr"/>
            <a:r>
              <a:rPr lang="en-US" sz="2667">
                <a:solidFill>
                  <a:srgbClr val="008751"/>
                </a:solidFill>
                <a:latin typeface="Arial Black" pitchFamily="34" charset="0"/>
              </a:rPr>
              <a:t>References</a:t>
            </a:r>
            <a:endParaRPr lang="en-US" sz="2667" dirty="0">
              <a:solidFill>
                <a:srgbClr val="008751"/>
              </a:solidFill>
              <a:latin typeface="Arial Black" pitchFamily="34" charset="0"/>
            </a:endParaRPr>
          </a:p>
        </p:txBody>
      </p:sp>
      <p:sp>
        <p:nvSpPr>
          <p:cNvPr id="34" name="TextBox 33"/>
          <p:cNvSpPr txBox="1"/>
          <p:nvPr/>
        </p:nvSpPr>
        <p:spPr>
          <a:xfrm>
            <a:off x="30060900" y="31476151"/>
            <a:ext cx="13084311" cy="5262979"/>
          </a:xfrm>
          <a:prstGeom prst="rect">
            <a:avLst/>
          </a:prstGeom>
          <a:noFill/>
        </p:spPr>
        <p:txBody>
          <a:bodyPr wrap="square" rtlCol="0">
            <a:spAutoFit/>
          </a:bodyPr>
          <a:lstStyle/>
          <a:p>
            <a:r>
              <a:rPr lang="en-US" sz="1600" dirty="0">
                <a:cs typeface="Arial" pitchFamily="34" charset="0"/>
              </a:rPr>
              <a:t>Your text would go here. List your information on these lines. Your text would go here. List your information on these lines. Your text would go here. </a:t>
            </a:r>
          </a:p>
          <a:p>
            <a:endParaRPr lang="en-US" sz="1600" dirty="0">
              <a:cs typeface="Arial" pitchFamily="34" charset="0"/>
            </a:endParaRPr>
          </a:p>
          <a:p>
            <a:r>
              <a:rPr lang="en-US" sz="1600" dirty="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a:t>
            </a:r>
          </a:p>
          <a:p>
            <a:r>
              <a:rPr lang="en-US" sz="1600" dirty="0">
                <a:cs typeface="Arial" pitchFamily="34" charset="0"/>
              </a:rPr>
              <a:t>Your text would go here. List your information on these lines. Your text would go here.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a:t>
            </a:r>
          </a:p>
          <a:p>
            <a:endParaRPr lang="en-US" sz="1600" dirty="0">
              <a:cs typeface="Arial" pitchFamily="34" charset="0"/>
            </a:endParaRPr>
          </a:p>
          <a:p>
            <a:endParaRPr lang="en-US" sz="1600" dirty="0">
              <a:cs typeface="Arial" pitchFamily="34" charset="0"/>
            </a:endParaRPr>
          </a:p>
          <a:p>
            <a:endParaRPr lang="en-US" sz="1600" dirty="0">
              <a:cs typeface="Arial" pitchFamily="34" charset="0"/>
            </a:endParaRPr>
          </a:p>
          <a:p>
            <a:endParaRPr lang="en-US" sz="1600" dirty="0">
              <a:cs typeface="Arial" pitchFamily="34" charset="0"/>
            </a:endParaRPr>
          </a:p>
          <a:p>
            <a:r>
              <a:rPr lang="en-US" sz="1600" dirty="0">
                <a:cs typeface="Arial" pitchFamily="34" charset="0"/>
              </a:rPr>
              <a:t>Your text would go here. List your information on these lines. Your text would go here. List your information on these lines. Your text would go here. </a:t>
            </a:r>
          </a:p>
          <a:p>
            <a:endParaRPr lang="en-US" sz="1600" dirty="0">
              <a:cs typeface="Arial" pitchFamily="34" charset="0"/>
            </a:endParaRPr>
          </a:p>
          <a:p>
            <a:r>
              <a:rPr lang="en-US" sz="1600" dirty="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a:t>
            </a:r>
          </a:p>
          <a:p>
            <a:r>
              <a:rPr lang="en-US" sz="1600" dirty="0">
                <a:cs typeface="Arial" pitchFamily="34" charset="0"/>
              </a:rPr>
              <a:t>Your text would go here. List your information on these lines. Your text would go here.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a:t>
            </a:r>
          </a:p>
          <a:p>
            <a:endParaRPr lang="en-US" sz="1600" dirty="0">
              <a:cs typeface="Arial" pitchFamily="34" charset="0"/>
            </a:endParaRPr>
          </a:p>
        </p:txBody>
      </p:sp>
      <p:pic>
        <p:nvPicPr>
          <p:cNvPr id="35" name="Picture 3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785348" y="-3714637"/>
            <a:ext cx="5374458" cy="3377755"/>
          </a:xfrm>
          <a:prstGeom prst="rect">
            <a:avLst/>
          </a:prstGeom>
        </p:spPr>
      </p:pic>
      <p:pic>
        <p:nvPicPr>
          <p:cNvPr id="36" name="Picture 3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31025" y="-2310540"/>
            <a:ext cx="6904634" cy="2056486"/>
          </a:xfrm>
          <a:prstGeom prst="rect">
            <a:avLst/>
          </a:prstGeom>
        </p:spPr>
      </p:pic>
      <p:sp>
        <p:nvSpPr>
          <p:cNvPr id="38" name="Text Box 29"/>
          <p:cNvSpPr txBox="1">
            <a:spLocks noChangeArrowheads="1"/>
          </p:cNvSpPr>
          <p:nvPr/>
        </p:nvSpPr>
        <p:spPr bwMode="auto">
          <a:xfrm>
            <a:off x="9715500" y="13767594"/>
            <a:ext cx="24460200" cy="10869613"/>
          </a:xfrm>
          <a:prstGeom prst="rect">
            <a:avLst/>
          </a:prstGeom>
          <a:solidFill>
            <a:schemeClr val="tx1">
              <a:lumMod val="75000"/>
              <a:lumOff val="25000"/>
            </a:schemeClr>
          </a:solidFill>
          <a:ln w="9525">
            <a:solidFill>
              <a:schemeClr val="tx1"/>
            </a:solidFill>
            <a:miter lim="800000"/>
            <a:headEnd/>
            <a:tailEnd/>
          </a:ln>
          <a:effectLst/>
        </p:spPr>
        <p:txBody>
          <a:bodyPr lIns="228600" tIns="228600" rIns="228600" bIns="228600">
            <a:spAutoFit/>
          </a:bodyPr>
          <a:lstStyle/>
          <a:p>
            <a:pPr defTabSz="3762375"/>
            <a:r>
              <a:rPr lang="en-US" altLang="ja-JP" sz="4600" dirty="0">
                <a:solidFill>
                  <a:srgbClr val="F2F2F2"/>
                </a:solidFill>
                <a:ea typeface="MS PGothic" pitchFamily="34" charset="-128"/>
              </a:rPr>
              <a:t>This template complements of MakeSigns.com</a:t>
            </a:r>
          </a:p>
          <a:p>
            <a:pPr defTabSz="3762375"/>
            <a:endParaRPr lang="en-US" altLang="ja-JP" sz="4600" dirty="0">
              <a:solidFill>
                <a:srgbClr val="F2F2F2"/>
              </a:solidFill>
              <a:ea typeface="MS PGothic" pitchFamily="34" charset="-128"/>
            </a:endParaRPr>
          </a:p>
          <a:p>
            <a:pPr defTabSz="3762375"/>
            <a:r>
              <a:rPr lang="en-US" altLang="ja-JP" sz="4600" dirty="0">
                <a:solidFill>
                  <a:srgbClr val="F2F2F2"/>
                </a:solidFill>
                <a:ea typeface="MS PGothic" pitchFamily="34" charset="-128"/>
              </a:rPr>
              <a:t>If you opened this file directly from a web browser, you’ll want to save it to your computer before adding your poster information.</a:t>
            </a:r>
            <a:br>
              <a:rPr lang="en-US" altLang="ja-JP" sz="4600" dirty="0">
                <a:solidFill>
                  <a:srgbClr val="F2F2F2"/>
                </a:solidFill>
                <a:ea typeface="MS PGothic" pitchFamily="34" charset="-128"/>
              </a:rPr>
            </a:br>
            <a:endParaRPr lang="en-US" altLang="ja-JP" sz="4600" dirty="0">
              <a:solidFill>
                <a:srgbClr val="F2F2F2"/>
              </a:solidFill>
              <a:ea typeface="MS PGothic" pitchFamily="34" charset="-128"/>
            </a:endParaRPr>
          </a:p>
          <a:p>
            <a:pPr defTabSz="3762375"/>
            <a:r>
              <a:rPr lang="en-US" altLang="ja-JP" sz="4600" dirty="0">
                <a:solidFill>
                  <a:srgbClr val="F2F2F2"/>
                </a:solidFill>
                <a:ea typeface="MS PGothic" pitchFamily="34" charset="-128"/>
              </a:rPr>
              <a:t>This template has a page size of </a:t>
            </a:r>
            <a:r>
              <a:rPr lang="en-US" altLang="ja-JP" sz="4600" b="1" dirty="0">
                <a:solidFill>
                  <a:srgbClr val="F2F2F2"/>
                </a:solidFill>
                <a:ea typeface="MS PGothic" pitchFamily="34" charset="-128"/>
              </a:rPr>
              <a:t>42”x 48”</a:t>
            </a:r>
            <a:r>
              <a:rPr lang="en-US" altLang="ja-JP" sz="4600" dirty="0">
                <a:solidFill>
                  <a:srgbClr val="F2F2F2"/>
                </a:solidFill>
                <a:ea typeface="MS PGothic" pitchFamily="34" charset="-128"/>
              </a:rPr>
              <a:t>. When uploaded at MakeSigns.com, this template can be used to order posters in the following sizes: </a:t>
            </a:r>
            <a:r>
              <a:rPr lang="en-US" altLang="ja-JP" sz="4600" b="1" dirty="0">
                <a:solidFill>
                  <a:srgbClr val="F2F2F2"/>
                </a:solidFill>
                <a:ea typeface="MS PGothic" pitchFamily="34" charset="-128"/>
              </a:rPr>
              <a:t>42”x 48”</a:t>
            </a:r>
            <a:r>
              <a:rPr lang="en-US" altLang="ja-JP" sz="4600" dirty="0">
                <a:solidFill>
                  <a:srgbClr val="F2F2F2"/>
                </a:solidFill>
                <a:ea typeface="MS PGothic" pitchFamily="34" charset="-128"/>
              </a:rPr>
              <a:t>, </a:t>
            </a:r>
            <a:r>
              <a:rPr lang="en-US" altLang="ja-JP" sz="4600" b="1" dirty="0">
                <a:solidFill>
                  <a:srgbClr val="F2F2F2"/>
                </a:solidFill>
                <a:ea typeface="MS PGothic" pitchFamily="34" charset="-128"/>
              </a:rPr>
              <a:t>36.75”x 42”, 31.5”x 36”, and 36”x 41.14”.</a:t>
            </a:r>
            <a:br>
              <a:rPr lang="en-US" altLang="ja-JP" sz="4600" b="1" dirty="0">
                <a:solidFill>
                  <a:srgbClr val="F2F2F2"/>
                </a:solidFill>
                <a:ea typeface="MS PGothic" pitchFamily="34" charset="-128"/>
              </a:rPr>
            </a:br>
            <a:endParaRPr lang="en-US" altLang="ja-JP" sz="4600" dirty="0">
              <a:solidFill>
                <a:srgbClr val="F2F2F2"/>
              </a:solidFill>
              <a:ea typeface="MS PGothic" pitchFamily="34" charset="-128"/>
            </a:endParaRPr>
          </a:p>
          <a:p>
            <a:pPr defTabSz="3762375"/>
            <a:r>
              <a:rPr lang="en-US" altLang="ja-JP" sz="4600" dirty="0">
                <a:solidFill>
                  <a:srgbClr val="F2F2F2"/>
                </a:solidFill>
                <a:ea typeface="MS PGothic" pitchFamily="34" charset="-128"/>
              </a:rPr>
              <a:t>We recommend that you avoid changing the page size of the template. Please keep in mind, if you do change the page size it will alter the available print sizes listed above.</a:t>
            </a:r>
          </a:p>
          <a:p>
            <a:pPr defTabSz="3762375"/>
            <a:r>
              <a:rPr lang="en-US" altLang="ja-JP" sz="4600" dirty="0">
                <a:solidFill>
                  <a:srgbClr val="F2F2F2"/>
                </a:solidFill>
                <a:ea typeface="MS PGothic" pitchFamily="34" charset="-128"/>
              </a:rPr>
              <a:t>Any changes to the template size should be done before entering your information.</a:t>
            </a:r>
          </a:p>
          <a:p>
            <a:pPr defTabSz="3762375"/>
            <a:r>
              <a:rPr lang="en-US" altLang="ja-JP" sz="4600" dirty="0">
                <a:solidFill>
                  <a:srgbClr val="F2F2F2"/>
                </a:solidFill>
                <a:ea typeface="MS PGothic" pitchFamily="34" charset="-128"/>
              </a:rPr>
              <a:t>If you have any questions about creating a scientific poster, visit MakeSigns.com or email us at support@graphicsland.com</a:t>
            </a:r>
          </a:p>
          <a:p>
            <a:pPr algn="r" defTabSz="3762375"/>
            <a:r>
              <a:rPr lang="en-US" altLang="ja-JP" sz="3800" dirty="0">
                <a:solidFill>
                  <a:srgbClr val="F2F2F2"/>
                </a:solidFill>
                <a:ea typeface="MS PGothic" pitchFamily="34" charset="-128"/>
              </a:rPr>
              <a:t>©2010 </a:t>
            </a:r>
            <a:r>
              <a:rPr lang="en-US" altLang="ja-JP" sz="3800" dirty="0" err="1">
                <a:solidFill>
                  <a:srgbClr val="F2F2F2"/>
                </a:solidFill>
                <a:ea typeface="MS PGothic" pitchFamily="34" charset="-128"/>
              </a:rPr>
              <a:t>Graphicsland</a:t>
            </a:r>
            <a:endParaRPr lang="en-US" sz="3800" dirty="0">
              <a:solidFill>
                <a:srgbClr val="F2F2F2"/>
              </a:solidFill>
              <a:ea typeface="MS PGothic" pitchFamily="34" charset="-128"/>
            </a:endParaRPr>
          </a:p>
        </p:txBody>
      </p:sp>
    </p:spTree>
    <p:extLst>
      <p:ext uri="{BB962C8B-B14F-4D97-AF65-F5344CB8AC3E}">
        <p14:creationId xmlns:p14="http://schemas.microsoft.com/office/powerpoint/2010/main" val="239660477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22</TotalTime>
  <Words>2351</Words>
  <Application>Microsoft Office PowerPoint</Application>
  <PresentationFormat>Custom</PresentationFormat>
  <Paragraphs>134</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Juice</dc:creator>
  <cp:lastModifiedBy>jessie</cp:lastModifiedBy>
  <cp:revision>6</cp:revision>
  <dcterms:created xsi:type="dcterms:W3CDTF">2016-10-04T20:05:02Z</dcterms:created>
  <dcterms:modified xsi:type="dcterms:W3CDTF">2016-10-05T15:58:26Z</dcterms:modified>
</cp:coreProperties>
</file>