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32918400"/>
  <p:notesSz cx="6858000" cy="9144000"/>
  <p:defaultTex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695"/>
    <a:srgbClr val="002E50"/>
    <a:srgbClr val="D2DDDA"/>
    <a:srgbClr val="005595"/>
    <a:srgbClr val="5C6F7C"/>
    <a:srgbClr val="EDF1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20" d="100"/>
          <a:sy n="20" d="100"/>
        </p:scale>
        <p:origin x="-2106" y="-696"/>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0"/>
      <c:perspective val="30"/>
    </c:view3D>
    <c:floor>
      <c:thickness val="0"/>
    </c:floor>
    <c:sideWall>
      <c:thickness val="0"/>
    </c:sideWall>
    <c:backWall>
      <c:thickness val="0"/>
    </c:backWall>
    <c:plotArea>
      <c:layout>
        <c:manualLayout>
          <c:layoutTarget val="inner"/>
          <c:xMode val="edge"/>
          <c:yMode val="edge"/>
          <c:x val="9.2746070903899996E-2"/>
          <c:y val="2.2488444416438397E-2"/>
          <c:w val="0.65350745615143224"/>
          <c:h val="0.79942865513974271"/>
        </c:manualLayout>
      </c:layout>
      <c:area3DChart>
        <c:grouping val="standard"/>
        <c:varyColors val="0"/>
        <c:ser>
          <c:idx val="0"/>
          <c:order val="0"/>
          <c:tx>
            <c:strRef>
              <c:f>Sheet1!$B$1</c:f>
              <c:strCache>
                <c:ptCount val="1"/>
                <c:pt idx="0">
                  <c:v>Series 1</c:v>
                </c:pt>
              </c:strCache>
            </c:strRef>
          </c:tx>
          <c:spPr>
            <a:solidFill>
              <a:srgbClr val="002E50"/>
            </a:solidFill>
          </c:spPr>
          <c:cat>
            <c:numRef>
              <c:f>Sheet1!$A$2:$A$6</c:f>
              <c:numCache>
                <c:formatCode>m/d/yyyy</c:formatCode>
                <c:ptCount val="5"/>
                <c:pt idx="0">
                  <c:v>37261</c:v>
                </c:pt>
                <c:pt idx="1">
                  <c:v>37262</c:v>
                </c:pt>
                <c:pt idx="2">
                  <c:v>37263</c:v>
                </c:pt>
                <c:pt idx="3">
                  <c:v>37264</c:v>
                </c:pt>
                <c:pt idx="4">
                  <c:v>37265</c:v>
                </c:pt>
              </c:numCache>
            </c:numRef>
          </c:cat>
          <c:val>
            <c:numRef>
              <c:f>Sheet1!$B$2:$B$6</c:f>
              <c:numCache>
                <c:formatCode>General</c:formatCode>
                <c:ptCount val="5"/>
                <c:pt idx="0">
                  <c:v>32</c:v>
                </c:pt>
                <c:pt idx="1">
                  <c:v>32</c:v>
                </c:pt>
                <c:pt idx="2">
                  <c:v>28</c:v>
                </c:pt>
                <c:pt idx="3">
                  <c:v>12</c:v>
                </c:pt>
                <c:pt idx="4">
                  <c:v>15</c:v>
                </c:pt>
              </c:numCache>
            </c:numRef>
          </c:val>
        </c:ser>
        <c:ser>
          <c:idx val="1"/>
          <c:order val="1"/>
          <c:tx>
            <c:strRef>
              <c:f>Sheet1!$C$1</c:f>
              <c:strCache>
                <c:ptCount val="1"/>
                <c:pt idx="0">
                  <c:v>Series 2</c:v>
                </c:pt>
              </c:strCache>
            </c:strRef>
          </c:tx>
          <c:spPr>
            <a:solidFill>
              <a:srgbClr val="005695"/>
            </a:solidFill>
          </c:spPr>
          <c:cat>
            <c:numRef>
              <c:f>Sheet1!$A$2:$A$6</c:f>
              <c:numCache>
                <c:formatCode>m/d/yyyy</c:formatCode>
                <c:ptCount val="5"/>
                <c:pt idx="0">
                  <c:v>37261</c:v>
                </c:pt>
                <c:pt idx="1">
                  <c:v>37262</c:v>
                </c:pt>
                <c:pt idx="2">
                  <c:v>37263</c:v>
                </c:pt>
                <c:pt idx="3">
                  <c:v>37264</c:v>
                </c:pt>
                <c:pt idx="4">
                  <c:v>37265</c:v>
                </c:pt>
              </c:numCache>
            </c:numRef>
          </c:cat>
          <c:val>
            <c:numRef>
              <c:f>Sheet1!$C$2:$C$6</c:f>
              <c:numCache>
                <c:formatCode>General</c:formatCode>
                <c:ptCount val="5"/>
                <c:pt idx="0">
                  <c:v>48</c:v>
                </c:pt>
                <c:pt idx="1">
                  <c:v>55</c:v>
                </c:pt>
                <c:pt idx="2">
                  <c:v>12</c:v>
                </c:pt>
                <c:pt idx="3">
                  <c:v>21</c:v>
                </c:pt>
                <c:pt idx="4">
                  <c:v>28</c:v>
                </c:pt>
              </c:numCache>
            </c:numRef>
          </c:val>
        </c:ser>
        <c:dLbls>
          <c:showLegendKey val="0"/>
          <c:showVal val="0"/>
          <c:showCatName val="0"/>
          <c:showSerName val="0"/>
          <c:showPercent val="0"/>
          <c:showBubbleSize val="0"/>
        </c:dLbls>
        <c:axId val="307735168"/>
        <c:axId val="311865728"/>
        <c:axId val="305417728"/>
      </c:area3DChart>
      <c:dateAx>
        <c:axId val="307735168"/>
        <c:scaling>
          <c:orientation val="minMax"/>
        </c:scaling>
        <c:delete val="0"/>
        <c:axPos val="b"/>
        <c:numFmt formatCode="m/d/yyyy" sourceLinked="1"/>
        <c:majorTickMark val="out"/>
        <c:minorTickMark val="none"/>
        <c:tickLblPos val="nextTo"/>
        <c:crossAx val="311865728"/>
        <c:crosses val="autoZero"/>
        <c:auto val="1"/>
        <c:lblOffset val="100"/>
        <c:baseTimeUnit val="days"/>
      </c:dateAx>
      <c:valAx>
        <c:axId val="311865728"/>
        <c:scaling>
          <c:orientation val="minMax"/>
        </c:scaling>
        <c:delete val="0"/>
        <c:axPos val="l"/>
        <c:majorGridlines/>
        <c:numFmt formatCode="General" sourceLinked="1"/>
        <c:majorTickMark val="out"/>
        <c:minorTickMark val="none"/>
        <c:tickLblPos val="nextTo"/>
        <c:crossAx val="307735168"/>
        <c:crosses val="autoZero"/>
        <c:crossBetween val="midCat"/>
      </c:valAx>
      <c:serAx>
        <c:axId val="305417728"/>
        <c:scaling>
          <c:orientation val="minMax"/>
        </c:scaling>
        <c:delete val="0"/>
        <c:axPos val="b"/>
        <c:majorTickMark val="out"/>
        <c:minorTickMark val="none"/>
        <c:tickLblPos val="nextTo"/>
        <c:crossAx val="311865728"/>
        <c:crosses val="autoZero"/>
      </c:serAx>
    </c:plotArea>
    <c:legend>
      <c:legendPos val="r"/>
      <c:layout/>
      <c:overlay val="0"/>
    </c:legend>
    <c:plotVisOnly val="1"/>
    <c:dispBlanksAs val="zero"/>
    <c:showDLblsOverMax val="0"/>
  </c:chart>
  <c:spPr>
    <a:solidFill>
      <a:schemeClr val="bg1"/>
    </a:solidFill>
  </c:spPr>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43CEBCA-7401-4C45-9EA2-96F31AFFE866}" type="datetimeFigureOut">
              <a:rPr lang="en-US" smtClean="0"/>
              <a:t>7/17/2012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3E43A0-C0C4-48C9-8A6F-103B85D8B0CD}" type="slidenum">
              <a:rPr lang="en-US" smtClean="0"/>
              <a:t>‹#›</a:t>
            </a:fld>
            <a:endParaRPr lang="en-US"/>
          </a:p>
        </p:txBody>
      </p:sp>
    </p:spTree>
    <p:extLst>
      <p:ext uri="{BB962C8B-B14F-4D97-AF65-F5344CB8AC3E}">
        <p14:creationId xmlns:p14="http://schemas.microsoft.com/office/powerpoint/2010/main" val="3297149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3CEBCA-7401-4C45-9EA2-96F31AFFE866}" type="datetimeFigureOut">
              <a:rPr lang="en-US" smtClean="0"/>
              <a:t>7/17/2012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3E43A0-C0C4-48C9-8A6F-103B85D8B0CD}" type="slidenum">
              <a:rPr lang="en-US" smtClean="0"/>
              <a:t>‹#›</a:t>
            </a:fld>
            <a:endParaRPr lang="en-US"/>
          </a:p>
        </p:txBody>
      </p:sp>
    </p:spTree>
    <p:extLst>
      <p:ext uri="{BB962C8B-B14F-4D97-AF65-F5344CB8AC3E}">
        <p14:creationId xmlns:p14="http://schemas.microsoft.com/office/powerpoint/2010/main" val="2728879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742905" y="6324600"/>
            <a:ext cx="47404018" cy="134820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530843" y="6324600"/>
            <a:ext cx="141480542" cy="134820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3CEBCA-7401-4C45-9EA2-96F31AFFE866}" type="datetimeFigureOut">
              <a:rPr lang="en-US" smtClean="0"/>
              <a:t>7/17/2012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3E43A0-C0C4-48C9-8A6F-103B85D8B0CD}" type="slidenum">
              <a:rPr lang="en-US" smtClean="0"/>
              <a:t>‹#›</a:t>
            </a:fld>
            <a:endParaRPr lang="en-US"/>
          </a:p>
        </p:txBody>
      </p:sp>
    </p:spTree>
    <p:extLst>
      <p:ext uri="{BB962C8B-B14F-4D97-AF65-F5344CB8AC3E}">
        <p14:creationId xmlns:p14="http://schemas.microsoft.com/office/powerpoint/2010/main" val="1938857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3CEBCA-7401-4C45-9EA2-96F31AFFE866}" type="datetimeFigureOut">
              <a:rPr lang="en-US" smtClean="0"/>
              <a:t>7/17/2012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3E43A0-C0C4-48C9-8A6F-103B85D8B0CD}" type="slidenum">
              <a:rPr lang="en-US" smtClean="0"/>
              <a:t>‹#›</a:t>
            </a:fld>
            <a:endParaRPr lang="en-US"/>
          </a:p>
        </p:txBody>
      </p:sp>
    </p:spTree>
    <p:extLst>
      <p:ext uri="{BB962C8B-B14F-4D97-AF65-F5344CB8AC3E}">
        <p14:creationId xmlns:p14="http://schemas.microsoft.com/office/powerpoint/2010/main" val="2995731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3CEBCA-7401-4C45-9EA2-96F31AFFE866}" type="datetimeFigureOut">
              <a:rPr lang="en-US" smtClean="0"/>
              <a:t>7/17/2012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3E43A0-C0C4-48C9-8A6F-103B85D8B0CD}" type="slidenum">
              <a:rPr lang="en-US" smtClean="0"/>
              <a:t>‹#›</a:t>
            </a:fld>
            <a:endParaRPr lang="en-US"/>
          </a:p>
        </p:txBody>
      </p:sp>
    </p:spTree>
    <p:extLst>
      <p:ext uri="{BB962C8B-B14F-4D97-AF65-F5344CB8AC3E}">
        <p14:creationId xmlns:p14="http://schemas.microsoft.com/office/powerpoint/2010/main" val="1018934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5308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57046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43CEBCA-7401-4C45-9EA2-96F31AFFE866}" type="datetimeFigureOut">
              <a:rPr lang="en-US" smtClean="0"/>
              <a:t>7/17/2012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3E43A0-C0C4-48C9-8A6F-103B85D8B0CD}" type="slidenum">
              <a:rPr lang="en-US" smtClean="0"/>
              <a:t>‹#›</a:t>
            </a:fld>
            <a:endParaRPr lang="en-US"/>
          </a:p>
        </p:txBody>
      </p:sp>
    </p:spTree>
    <p:extLst>
      <p:ext uri="{BB962C8B-B14F-4D97-AF65-F5344CB8AC3E}">
        <p14:creationId xmlns:p14="http://schemas.microsoft.com/office/powerpoint/2010/main" val="3696521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2" y="7368542"/>
            <a:ext cx="19400520"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22296122" y="10439400"/>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43CEBCA-7401-4C45-9EA2-96F31AFFE866}" type="datetimeFigureOut">
              <a:rPr lang="en-US" smtClean="0"/>
              <a:t>7/17/2012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3E43A0-C0C4-48C9-8A6F-103B85D8B0CD}" type="slidenum">
              <a:rPr lang="en-US" smtClean="0"/>
              <a:t>‹#›</a:t>
            </a:fld>
            <a:endParaRPr lang="en-US"/>
          </a:p>
        </p:txBody>
      </p:sp>
    </p:spTree>
    <p:extLst>
      <p:ext uri="{BB962C8B-B14F-4D97-AF65-F5344CB8AC3E}">
        <p14:creationId xmlns:p14="http://schemas.microsoft.com/office/powerpoint/2010/main" val="3512611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43CEBCA-7401-4C45-9EA2-96F31AFFE866}" type="datetimeFigureOut">
              <a:rPr lang="en-US" smtClean="0"/>
              <a:t>7/17/2012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3E43A0-C0C4-48C9-8A6F-103B85D8B0CD}" type="slidenum">
              <a:rPr lang="en-US" smtClean="0"/>
              <a:t>‹#›</a:t>
            </a:fld>
            <a:endParaRPr lang="en-US"/>
          </a:p>
        </p:txBody>
      </p:sp>
    </p:spTree>
    <p:extLst>
      <p:ext uri="{BB962C8B-B14F-4D97-AF65-F5344CB8AC3E}">
        <p14:creationId xmlns:p14="http://schemas.microsoft.com/office/powerpoint/2010/main" val="871052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3CEBCA-7401-4C45-9EA2-96F31AFFE866}" type="datetimeFigureOut">
              <a:rPr lang="en-US" smtClean="0"/>
              <a:t>7/17/2012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3E43A0-C0C4-48C9-8A6F-103B85D8B0CD}" type="slidenum">
              <a:rPr lang="en-US" smtClean="0"/>
              <a:t>‹#›</a:t>
            </a:fld>
            <a:endParaRPr lang="en-US"/>
          </a:p>
        </p:txBody>
      </p:sp>
    </p:spTree>
    <p:extLst>
      <p:ext uri="{BB962C8B-B14F-4D97-AF65-F5344CB8AC3E}">
        <p14:creationId xmlns:p14="http://schemas.microsoft.com/office/powerpoint/2010/main" val="347089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9600" b="1"/>
            </a:lvl1pPr>
          </a:lstStyle>
          <a:p>
            <a:r>
              <a:rPr lang="en-US" smtClean="0"/>
              <a:t>Click to edit Master title style</a:t>
            </a:r>
            <a:endParaRPr lang="en-US"/>
          </a:p>
        </p:txBody>
      </p:sp>
      <p:sp>
        <p:nvSpPr>
          <p:cNvPr id="3" name="Content Placeholder 2"/>
          <p:cNvSpPr>
            <a:spLocks noGrp="1"/>
          </p:cNvSpPr>
          <p:nvPr>
            <p:ph idx="1"/>
          </p:nvPr>
        </p:nvSpPr>
        <p:spPr>
          <a:xfrm>
            <a:off x="17160240" y="1310643"/>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6888483"/>
            <a:ext cx="14439902" cy="22517102"/>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3CEBCA-7401-4C45-9EA2-96F31AFFE866}" type="datetimeFigureOut">
              <a:rPr lang="en-US" smtClean="0"/>
              <a:t>7/17/2012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3E43A0-C0C4-48C9-8A6F-103B85D8B0CD}" type="slidenum">
              <a:rPr lang="en-US" smtClean="0"/>
              <a:t>‹#›</a:t>
            </a:fld>
            <a:endParaRPr lang="en-US"/>
          </a:p>
        </p:txBody>
      </p:sp>
    </p:spTree>
    <p:extLst>
      <p:ext uri="{BB962C8B-B14F-4D97-AF65-F5344CB8AC3E}">
        <p14:creationId xmlns:p14="http://schemas.microsoft.com/office/powerpoint/2010/main" val="1544242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smtClean="0"/>
              <a:t>Click to edit Master title style</a:t>
            </a:r>
            <a:endParaRPr lang="en-US"/>
          </a:p>
        </p:txBody>
      </p:sp>
      <p:sp>
        <p:nvSpPr>
          <p:cNvPr id="3" name="Picture Placeholder 2"/>
          <p:cNvSpPr>
            <a:spLocks noGrp="1"/>
          </p:cNvSpPr>
          <p:nvPr>
            <p:ph type="pic" idx="1"/>
          </p:nvPr>
        </p:nvSpPr>
        <p:spPr>
          <a:xfrm>
            <a:off x="8602982" y="2941320"/>
            <a:ext cx="26334720" cy="19751040"/>
          </a:xfrm>
        </p:spPr>
        <p:txBody>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endParaRPr lang="en-US"/>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3CEBCA-7401-4C45-9EA2-96F31AFFE866}" type="datetimeFigureOut">
              <a:rPr lang="en-US" smtClean="0"/>
              <a:t>7/17/2012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3E43A0-C0C4-48C9-8A6F-103B85D8B0CD}" type="slidenum">
              <a:rPr lang="en-US" smtClean="0"/>
              <a:t>‹#›</a:t>
            </a:fld>
            <a:endParaRPr lang="en-US"/>
          </a:p>
        </p:txBody>
      </p:sp>
    </p:spTree>
    <p:extLst>
      <p:ext uri="{BB962C8B-B14F-4D97-AF65-F5344CB8AC3E}">
        <p14:creationId xmlns:p14="http://schemas.microsoft.com/office/powerpoint/2010/main" val="2274500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38912" tIns="219456" rIns="438912" bIns="219456"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7680963"/>
            <a:ext cx="39502080" cy="21724622"/>
          </a:xfrm>
          <a:prstGeom prst="rect">
            <a:avLst/>
          </a:prstGeom>
        </p:spPr>
        <p:txBody>
          <a:bodyPr vert="horz" lIns="438912" tIns="219456" rIns="438912" bIns="21945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30510482"/>
            <a:ext cx="10241280" cy="1752600"/>
          </a:xfrm>
          <a:prstGeom prst="rect">
            <a:avLst/>
          </a:prstGeom>
        </p:spPr>
        <p:txBody>
          <a:bodyPr vert="horz" lIns="438912" tIns="219456" rIns="438912" bIns="219456" rtlCol="0" anchor="ctr"/>
          <a:lstStyle>
            <a:lvl1pPr algn="l">
              <a:defRPr sz="5800">
                <a:solidFill>
                  <a:schemeClr val="tx1">
                    <a:tint val="75000"/>
                  </a:schemeClr>
                </a:solidFill>
              </a:defRPr>
            </a:lvl1pPr>
          </a:lstStyle>
          <a:p>
            <a:fld id="{143CEBCA-7401-4C45-9EA2-96F31AFFE866}" type="datetimeFigureOut">
              <a:rPr lang="en-US" smtClean="0"/>
              <a:t>7/17/2012</a:t>
            </a:fld>
            <a:endParaRPr lang="en-US"/>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438912" tIns="219456" rIns="438912" bIns="219456" rtlCol="0" anchor="ctr"/>
          <a:lstStyle>
            <a:lvl1pPr algn="ctr">
              <a:defRPr sz="5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438912" tIns="219456" rIns="438912" bIns="219456" rtlCol="0" anchor="ctr"/>
          <a:lstStyle>
            <a:lvl1pPr algn="r">
              <a:defRPr sz="5800">
                <a:solidFill>
                  <a:schemeClr val="tx1">
                    <a:tint val="75000"/>
                  </a:schemeClr>
                </a:solidFill>
              </a:defRPr>
            </a:lvl1pPr>
          </a:lstStyle>
          <a:p>
            <a:fld id="{0D3E43A0-C0C4-48C9-8A6F-103B85D8B0CD}" type="slidenum">
              <a:rPr lang="en-US" smtClean="0"/>
              <a:t>‹#›</a:t>
            </a:fld>
            <a:endParaRPr lang="en-US"/>
          </a:p>
        </p:txBody>
      </p:sp>
    </p:spTree>
    <p:extLst>
      <p:ext uri="{BB962C8B-B14F-4D97-AF65-F5344CB8AC3E}">
        <p14:creationId xmlns:p14="http://schemas.microsoft.com/office/powerpoint/2010/main" val="11060855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120" rtl="0" eaLnBrk="1" latinLnBrk="0" hangingPunct="1">
        <a:spcBef>
          <a:spcPct val="0"/>
        </a:spcBef>
        <a:buNone/>
        <a:defRPr sz="21100" kern="1200">
          <a:solidFill>
            <a:schemeClr val="tx1"/>
          </a:solidFill>
          <a:latin typeface="+mj-lt"/>
          <a:ea typeface="+mj-ea"/>
          <a:cs typeface="+mj-cs"/>
        </a:defRPr>
      </a:lvl1pPr>
    </p:titleStyle>
    <p:bodyStyle>
      <a:lvl1pPr marL="1645920" indent="-1645920" algn="l" defTabSz="438912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6160" indent="-1371600" algn="l" defTabSz="4389120" rtl="0" eaLnBrk="1" latinLnBrk="0" hangingPunct="1">
        <a:spcBef>
          <a:spcPct val="20000"/>
        </a:spcBef>
        <a:buFont typeface="Arial" pitchFamily="34" charset="0"/>
        <a:buChar char="–"/>
        <a:defRPr sz="13400" kern="1200">
          <a:solidFill>
            <a:schemeClr val="tx1"/>
          </a:solidFill>
          <a:latin typeface="+mn-lt"/>
          <a:ea typeface="+mn-ea"/>
          <a:cs typeface="+mn-cs"/>
        </a:defRPr>
      </a:lvl2pPr>
      <a:lvl3pPr marL="5486400" indent="-1097280" algn="l" defTabSz="4389120" rtl="0" eaLnBrk="1" latinLnBrk="0" hangingPunct="1">
        <a:spcBef>
          <a:spcPct val="20000"/>
        </a:spcBef>
        <a:buFont typeface="Arial" pitchFamily="34" charset="0"/>
        <a:buChar char="•"/>
        <a:defRPr sz="11500" kern="1200">
          <a:solidFill>
            <a:schemeClr val="tx1"/>
          </a:solidFill>
          <a:latin typeface="+mn-lt"/>
          <a:ea typeface="+mn-ea"/>
          <a:cs typeface="+mn-cs"/>
        </a:defRPr>
      </a:lvl3pPr>
      <a:lvl4pPr marL="76809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52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wmf"/><Relationship Id="rId1" Type="http://schemas.openxmlformats.org/officeDocument/2006/relationships/slideLayout" Target="../slideLayouts/slideLayout1.xml"/><Relationship Id="rId4" Type="http://schemas.openxmlformats.org/officeDocument/2006/relationships/image" Target="../media/image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Group 29"/>
          <p:cNvGrpSpPr/>
          <p:nvPr/>
        </p:nvGrpSpPr>
        <p:grpSpPr>
          <a:xfrm>
            <a:off x="375347" y="8412962"/>
            <a:ext cx="10464103" cy="13468996"/>
            <a:chOff x="32898625" y="17419501"/>
            <a:chExt cx="10464103" cy="13468996"/>
          </a:xfrm>
        </p:grpSpPr>
        <p:sp>
          <p:nvSpPr>
            <p:cNvPr id="31" name="Rectangle 7"/>
            <p:cNvSpPr/>
            <p:nvPr/>
          </p:nvSpPr>
          <p:spPr>
            <a:xfrm>
              <a:off x="33349724" y="17419501"/>
              <a:ext cx="10013004" cy="12853630"/>
            </a:xfrm>
            <a:custGeom>
              <a:avLst/>
              <a:gdLst>
                <a:gd name="connsiteX0" fmla="*/ 0 w 10363200"/>
                <a:gd name="connsiteY0" fmla="*/ 0 h 16230600"/>
                <a:gd name="connsiteX1" fmla="*/ 10363200 w 10363200"/>
                <a:gd name="connsiteY1" fmla="*/ 0 h 16230600"/>
                <a:gd name="connsiteX2" fmla="*/ 10363200 w 10363200"/>
                <a:gd name="connsiteY2" fmla="*/ 16230600 h 16230600"/>
                <a:gd name="connsiteX3" fmla="*/ 0 w 10363200"/>
                <a:gd name="connsiteY3" fmla="*/ 16230600 h 16230600"/>
                <a:gd name="connsiteX4" fmla="*/ 0 w 10363200"/>
                <a:gd name="connsiteY4" fmla="*/ 0 h 16230600"/>
                <a:gd name="connsiteX0" fmla="*/ 0 w 10363200"/>
                <a:gd name="connsiteY0" fmla="*/ 524933 h 16755533"/>
                <a:gd name="connsiteX1" fmla="*/ 10363200 w 10363200"/>
                <a:gd name="connsiteY1" fmla="*/ 524933 h 16755533"/>
                <a:gd name="connsiteX2" fmla="*/ 10363200 w 10363200"/>
                <a:gd name="connsiteY2" fmla="*/ 16755533 h 16755533"/>
                <a:gd name="connsiteX3" fmla="*/ 0 w 10363200"/>
                <a:gd name="connsiteY3" fmla="*/ 16755533 h 16755533"/>
                <a:gd name="connsiteX4" fmla="*/ 0 w 10363200"/>
                <a:gd name="connsiteY4" fmla="*/ 524933 h 16755533"/>
                <a:gd name="connsiteX0" fmla="*/ 0 w 10363200"/>
                <a:gd name="connsiteY0" fmla="*/ 349187 h 16579787"/>
                <a:gd name="connsiteX1" fmla="*/ 10363200 w 10363200"/>
                <a:gd name="connsiteY1" fmla="*/ 349187 h 16579787"/>
                <a:gd name="connsiteX2" fmla="*/ 10363200 w 10363200"/>
                <a:gd name="connsiteY2" fmla="*/ 16579787 h 16579787"/>
                <a:gd name="connsiteX3" fmla="*/ 0 w 10363200"/>
                <a:gd name="connsiteY3" fmla="*/ 16579787 h 16579787"/>
                <a:gd name="connsiteX4" fmla="*/ 0 w 10363200"/>
                <a:gd name="connsiteY4" fmla="*/ 349187 h 16579787"/>
                <a:gd name="connsiteX0" fmla="*/ 0 w 10363200"/>
                <a:gd name="connsiteY0" fmla="*/ 349187 h 16579787"/>
                <a:gd name="connsiteX1" fmla="*/ 10363200 w 10363200"/>
                <a:gd name="connsiteY1" fmla="*/ 349187 h 16579787"/>
                <a:gd name="connsiteX2" fmla="*/ 10363200 w 10363200"/>
                <a:gd name="connsiteY2" fmla="*/ 16579787 h 16579787"/>
                <a:gd name="connsiteX3" fmla="*/ 0 w 10363200"/>
                <a:gd name="connsiteY3" fmla="*/ 16579787 h 16579787"/>
                <a:gd name="connsiteX4" fmla="*/ 0 w 10363200"/>
                <a:gd name="connsiteY4" fmla="*/ 349187 h 16579787"/>
                <a:gd name="connsiteX0" fmla="*/ 191950 w 10555150"/>
                <a:gd name="connsiteY0" fmla="*/ 349187 h 16579787"/>
                <a:gd name="connsiteX1" fmla="*/ 10555150 w 10555150"/>
                <a:gd name="connsiteY1" fmla="*/ 349187 h 16579787"/>
                <a:gd name="connsiteX2" fmla="*/ 10555150 w 10555150"/>
                <a:gd name="connsiteY2" fmla="*/ 16579787 h 16579787"/>
                <a:gd name="connsiteX3" fmla="*/ 191950 w 10555150"/>
                <a:gd name="connsiteY3" fmla="*/ 16579787 h 16579787"/>
                <a:gd name="connsiteX4" fmla="*/ 191950 w 10555150"/>
                <a:gd name="connsiteY4" fmla="*/ 349187 h 165797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555150" h="16579787">
                  <a:moveTo>
                    <a:pt x="191950" y="349187"/>
                  </a:moveTo>
                  <a:cubicBezTo>
                    <a:pt x="3608250" y="-831913"/>
                    <a:pt x="7100750" y="1454087"/>
                    <a:pt x="10555150" y="349187"/>
                  </a:cubicBezTo>
                  <a:lnTo>
                    <a:pt x="10555150" y="16579787"/>
                  </a:lnTo>
                  <a:lnTo>
                    <a:pt x="191950" y="16579787"/>
                  </a:lnTo>
                  <a:cubicBezTo>
                    <a:pt x="-760550" y="10140887"/>
                    <a:pt x="2249350" y="6178487"/>
                    <a:pt x="191950" y="349187"/>
                  </a:cubicBezTo>
                  <a:close/>
                </a:path>
              </a:pathLst>
            </a:custGeom>
            <a:solidFill>
              <a:srgbClr val="D2DD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7"/>
            <p:cNvSpPr/>
            <p:nvPr/>
          </p:nvSpPr>
          <p:spPr>
            <a:xfrm>
              <a:off x="32898625" y="17885988"/>
              <a:ext cx="10013004" cy="13002509"/>
            </a:xfrm>
            <a:custGeom>
              <a:avLst/>
              <a:gdLst>
                <a:gd name="connsiteX0" fmla="*/ 0 w 10363200"/>
                <a:gd name="connsiteY0" fmla="*/ 0 h 16230600"/>
                <a:gd name="connsiteX1" fmla="*/ 10363200 w 10363200"/>
                <a:gd name="connsiteY1" fmla="*/ 0 h 16230600"/>
                <a:gd name="connsiteX2" fmla="*/ 10363200 w 10363200"/>
                <a:gd name="connsiteY2" fmla="*/ 16230600 h 16230600"/>
                <a:gd name="connsiteX3" fmla="*/ 0 w 10363200"/>
                <a:gd name="connsiteY3" fmla="*/ 16230600 h 16230600"/>
                <a:gd name="connsiteX4" fmla="*/ 0 w 10363200"/>
                <a:gd name="connsiteY4" fmla="*/ 0 h 16230600"/>
                <a:gd name="connsiteX0" fmla="*/ 0 w 10363200"/>
                <a:gd name="connsiteY0" fmla="*/ 524933 h 16755533"/>
                <a:gd name="connsiteX1" fmla="*/ 10363200 w 10363200"/>
                <a:gd name="connsiteY1" fmla="*/ 524933 h 16755533"/>
                <a:gd name="connsiteX2" fmla="*/ 10363200 w 10363200"/>
                <a:gd name="connsiteY2" fmla="*/ 16755533 h 16755533"/>
                <a:gd name="connsiteX3" fmla="*/ 0 w 10363200"/>
                <a:gd name="connsiteY3" fmla="*/ 16755533 h 16755533"/>
                <a:gd name="connsiteX4" fmla="*/ 0 w 10363200"/>
                <a:gd name="connsiteY4" fmla="*/ 524933 h 16755533"/>
                <a:gd name="connsiteX0" fmla="*/ 0 w 10363200"/>
                <a:gd name="connsiteY0" fmla="*/ 349187 h 16579787"/>
                <a:gd name="connsiteX1" fmla="*/ 10363200 w 10363200"/>
                <a:gd name="connsiteY1" fmla="*/ 349187 h 16579787"/>
                <a:gd name="connsiteX2" fmla="*/ 10363200 w 10363200"/>
                <a:gd name="connsiteY2" fmla="*/ 16579787 h 16579787"/>
                <a:gd name="connsiteX3" fmla="*/ 0 w 10363200"/>
                <a:gd name="connsiteY3" fmla="*/ 16579787 h 16579787"/>
                <a:gd name="connsiteX4" fmla="*/ 0 w 10363200"/>
                <a:gd name="connsiteY4" fmla="*/ 349187 h 16579787"/>
                <a:gd name="connsiteX0" fmla="*/ 0 w 10363200"/>
                <a:gd name="connsiteY0" fmla="*/ 349187 h 16579787"/>
                <a:gd name="connsiteX1" fmla="*/ 10363200 w 10363200"/>
                <a:gd name="connsiteY1" fmla="*/ 349187 h 16579787"/>
                <a:gd name="connsiteX2" fmla="*/ 10363200 w 10363200"/>
                <a:gd name="connsiteY2" fmla="*/ 16579787 h 16579787"/>
                <a:gd name="connsiteX3" fmla="*/ 0 w 10363200"/>
                <a:gd name="connsiteY3" fmla="*/ 16579787 h 16579787"/>
                <a:gd name="connsiteX4" fmla="*/ 0 w 10363200"/>
                <a:gd name="connsiteY4" fmla="*/ 349187 h 16579787"/>
                <a:gd name="connsiteX0" fmla="*/ 191950 w 10555150"/>
                <a:gd name="connsiteY0" fmla="*/ 349187 h 16579787"/>
                <a:gd name="connsiteX1" fmla="*/ 10555150 w 10555150"/>
                <a:gd name="connsiteY1" fmla="*/ 349187 h 16579787"/>
                <a:gd name="connsiteX2" fmla="*/ 10555150 w 10555150"/>
                <a:gd name="connsiteY2" fmla="*/ 16579787 h 16579787"/>
                <a:gd name="connsiteX3" fmla="*/ 191950 w 10555150"/>
                <a:gd name="connsiteY3" fmla="*/ 16579787 h 16579787"/>
                <a:gd name="connsiteX4" fmla="*/ 191950 w 10555150"/>
                <a:gd name="connsiteY4" fmla="*/ 349187 h 165797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555150" h="16579787">
                  <a:moveTo>
                    <a:pt x="191950" y="349187"/>
                  </a:moveTo>
                  <a:cubicBezTo>
                    <a:pt x="3608250" y="-831913"/>
                    <a:pt x="7100750" y="1454087"/>
                    <a:pt x="10555150" y="349187"/>
                  </a:cubicBezTo>
                  <a:lnTo>
                    <a:pt x="10555150" y="16579787"/>
                  </a:lnTo>
                  <a:lnTo>
                    <a:pt x="191950" y="16579787"/>
                  </a:lnTo>
                  <a:cubicBezTo>
                    <a:pt x="-760550" y="10140887"/>
                    <a:pt x="2249350" y="6178487"/>
                    <a:pt x="191950" y="349187"/>
                  </a:cubicBezTo>
                  <a:close/>
                </a:path>
              </a:pathLst>
            </a:custGeom>
            <a:solidFill>
              <a:srgbClr val="EDF1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7"/>
            <p:cNvSpPr/>
            <p:nvPr/>
          </p:nvSpPr>
          <p:spPr>
            <a:xfrm>
              <a:off x="33349724" y="18189883"/>
              <a:ext cx="10013004" cy="12698614"/>
            </a:xfrm>
            <a:custGeom>
              <a:avLst/>
              <a:gdLst>
                <a:gd name="connsiteX0" fmla="*/ 0 w 10363200"/>
                <a:gd name="connsiteY0" fmla="*/ 0 h 16230600"/>
                <a:gd name="connsiteX1" fmla="*/ 10363200 w 10363200"/>
                <a:gd name="connsiteY1" fmla="*/ 0 h 16230600"/>
                <a:gd name="connsiteX2" fmla="*/ 10363200 w 10363200"/>
                <a:gd name="connsiteY2" fmla="*/ 16230600 h 16230600"/>
                <a:gd name="connsiteX3" fmla="*/ 0 w 10363200"/>
                <a:gd name="connsiteY3" fmla="*/ 16230600 h 16230600"/>
                <a:gd name="connsiteX4" fmla="*/ 0 w 10363200"/>
                <a:gd name="connsiteY4" fmla="*/ 0 h 16230600"/>
                <a:gd name="connsiteX0" fmla="*/ 0 w 10363200"/>
                <a:gd name="connsiteY0" fmla="*/ 524933 h 16755533"/>
                <a:gd name="connsiteX1" fmla="*/ 10363200 w 10363200"/>
                <a:gd name="connsiteY1" fmla="*/ 524933 h 16755533"/>
                <a:gd name="connsiteX2" fmla="*/ 10363200 w 10363200"/>
                <a:gd name="connsiteY2" fmla="*/ 16755533 h 16755533"/>
                <a:gd name="connsiteX3" fmla="*/ 0 w 10363200"/>
                <a:gd name="connsiteY3" fmla="*/ 16755533 h 16755533"/>
                <a:gd name="connsiteX4" fmla="*/ 0 w 10363200"/>
                <a:gd name="connsiteY4" fmla="*/ 524933 h 16755533"/>
                <a:gd name="connsiteX0" fmla="*/ 0 w 10363200"/>
                <a:gd name="connsiteY0" fmla="*/ 349187 h 16579787"/>
                <a:gd name="connsiteX1" fmla="*/ 10363200 w 10363200"/>
                <a:gd name="connsiteY1" fmla="*/ 349187 h 16579787"/>
                <a:gd name="connsiteX2" fmla="*/ 10363200 w 10363200"/>
                <a:gd name="connsiteY2" fmla="*/ 16579787 h 16579787"/>
                <a:gd name="connsiteX3" fmla="*/ 0 w 10363200"/>
                <a:gd name="connsiteY3" fmla="*/ 16579787 h 16579787"/>
                <a:gd name="connsiteX4" fmla="*/ 0 w 10363200"/>
                <a:gd name="connsiteY4" fmla="*/ 349187 h 16579787"/>
                <a:gd name="connsiteX0" fmla="*/ 0 w 10363200"/>
                <a:gd name="connsiteY0" fmla="*/ 349187 h 16579787"/>
                <a:gd name="connsiteX1" fmla="*/ 10363200 w 10363200"/>
                <a:gd name="connsiteY1" fmla="*/ 349187 h 16579787"/>
                <a:gd name="connsiteX2" fmla="*/ 10363200 w 10363200"/>
                <a:gd name="connsiteY2" fmla="*/ 16579787 h 16579787"/>
                <a:gd name="connsiteX3" fmla="*/ 0 w 10363200"/>
                <a:gd name="connsiteY3" fmla="*/ 16579787 h 16579787"/>
                <a:gd name="connsiteX4" fmla="*/ 0 w 10363200"/>
                <a:gd name="connsiteY4" fmla="*/ 349187 h 16579787"/>
                <a:gd name="connsiteX0" fmla="*/ 191950 w 10555150"/>
                <a:gd name="connsiteY0" fmla="*/ 349187 h 16579787"/>
                <a:gd name="connsiteX1" fmla="*/ 10555150 w 10555150"/>
                <a:gd name="connsiteY1" fmla="*/ 349187 h 16579787"/>
                <a:gd name="connsiteX2" fmla="*/ 10555150 w 10555150"/>
                <a:gd name="connsiteY2" fmla="*/ 16579787 h 16579787"/>
                <a:gd name="connsiteX3" fmla="*/ 191950 w 10555150"/>
                <a:gd name="connsiteY3" fmla="*/ 16579787 h 16579787"/>
                <a:gd name="connsiteX4" fmla="*/ 191950 w 10555150"/>
                <a:gd name="connsiteY4" fmla="*/ 349187 h 165797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555150" h="16579787">
                  <a:moveTo>
                    <a:pt x="191950" y="349187"/>
                  </a:moveTo>
                  <a:cubicBezTo>
                    <a:pt x="3608250" y="-831913"/>
                    <a:pt x="7100750" y="1454087"/>
                    <a:pt x="10555150" y="349187"/>
                  </a:cubicBezTo>
                  <a:lnTo>
                    <a:pt x="10555150" y="16579787"/>
                  </a:lnTo>
                  <a:lnTo>
                    <a:pt x="191950" y="16579787"/>
                  </a:lnTo>
                  <a:cubicBezTo>
                    <a:pt x="-760550" y="10140887"/>
                    <a:pt x="2249350" y="6178487"/>
                    <a:pt x="191950" y="34918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17"/>
          <p:cNvGrpSpPr/>
          <p:nvPr/>
        </p:nvGrpSpPr>
        <p:grpSpPr>
          <a:xfrm flipH="1">
            <a:off x="-2" y="-1"/>
            <a:ext cx="43891202" cy="6243536"/>
            <a:chOff x="-2" y="-1"/>
            <a:chExt cx="43891202" cy="6243536"/>
          </a:xfrm>
        </p:grpSpPr>
        <p:sp>
          <p:nvSpPr>
            <p:cNvPr id="7" name="Rectangle 3"/>
            <p:cNvSpPr/>
            <p:nvPr/>
          </p:nvSpPr>
          <p:spPr>
            <a:xfrm>
              <a:off x="0" y="-1"/>
              <a:ext cx="43891200" cy="6243536"/>
            </a:xfrm>
            <a:custGeom>
              <a:avLst/>
              <a:gdLst>
                <a:gd name="connsiteX0" fmla="*/ 0 w 43891200"/>
                <a:gd name="connsiteY0" fmla="*/ 0 h 6400800"/>
                <a:gd name="connsiteX1" fmla="*/ 43891200 w 43891200"/>
                <a:gd name="connsiteY1" fmla="*/ 0 h 6400800"/>
                <a:gd name="connsiteX2" fmla="*/ 43891200 w 43891200"/>
                <a:gd name="connsiteY2" fmla="*/ 6400800 h 6400800"/>
                <a:gd name="connsiteX3" fmla="*/ 0 w 43891200"/>
                <a:gd name="connsiteY3" fmla="*/ 6400800 h 6400800"/>
                <a:gd name="connsiteX4" fmla="*/ 0 w 43891200"/>
                <a:gd name="connsiteY4" fmla="*/ 0 h 6400800"/>
                <a:gd name="connsiteX0" fmla="*/ 0 w 43891200"/>
                <a:gd name="connsiteY0" fmla="*/ 0 h 8382000"/>
                <a:gd name="connsiteX1" fmla="*/ 43891200 w 43891200"/>
                <a:gd name="connsiteY1" fmla="*/ 0 h 8382000"/>
                <a:gd name="connsiteX2" fmla="*/ 43891200 w 43891200"/>
                <a:gd name="connsiteY2" fmla="*/ 6400800 h 8382000"/>
                <a:gd name="connsiteX3" fmla="*/ 0 w 43891200"/>
                <a:gd name="connsiteY3" fmla="*/ 6400800 h 8382000"/>
                <a:gd name="connsiteX4" fmla="*/ 0 w 43891200"/>
                <a:gd name="connsiteY4" fmla="*/ 0 h 8382000"/>
                <a:gd name="connsiteX0" fmla="*/ 0 w 43891200"/>
                <a:gd name="connsiteY0" fmla="*/ 0 h 7737682"/>
                <a:gd name="connsiteX1" fmla="*/ 43891200 w 43891200"/>
                <a:gd name="connsiteY1" fmla="*/ 0 h 7737682"/>
                <a:gd name="connsiteX2" fmla="*/ 43891200 w 43891200"/>
                <a:gd name="connsiteY2" fmla="*/ 6400800 h 7737682"/>
                <a:gd name="connsiteX3" fmla="*/ 0 w 43891200"/>
                <a:gd name="connsiteY3" fmla="*/ 6400800 h 7737682"/>
                <a:gd name="connsiteX4" fmla="*/ 0 w 43891200"/>
                <a:gd name="connsiteY4" fmla="*/ 0 h 7737682"/>
                <a:gd name="connsiteX0" fmla="*/ 0 w 43891200"/>
                <a:gd name="connsiteY0" fmla="*/ 0 h 8156978"/>
                <a:gd name="connsiteX1" fmla="*/ 43891200 w 43891200"/>
                <a:gd name="connsiteY1" fmla="*/ 0 h 8156978"/>
                <a:gd name="connsiteX2" fmla="*/ 43891200 w 43891200"/>
                <a:gd name="connsiteY2" fmla="*/ 6400800 h 8156978"/>
                <a:gd name="connsiteX3" fmla="*/ 0 w 43891200"/>
                <a:gd name="connsiteY3" fmla="*/ 6400800 h 8156978"/>
                <a:gd name="connsiteX4" fmla="*/ 0 w 43891200"/>
                <a:gd name="connsiteY4" fmla="*/ 0 h 8156978"/>
                <a:gd name="connsiteX0" fmla="*/ 0 w 43891200"/>
                <a:gd name="connsiteY0" fmla="*/ 0 h 6521675"/>
                <a:gd name="connsiteX1" fmla="*/ 43891200 w 43891200"/>
                <a:gd name="connsiteY1" fmla="*/ 0 h 6521675"/>
                <a:gd name="connsiteX2" fmla="*/ 43891200 w 43891200"/>
                <a:gd name="connsiteY2" fmla="*/ 6400800 h 6521675"/>
                <a:gd name="connsiteX3" fmla="*/ 0 w 43891200"/>
                <a:gd name="connsiteY3" fmla="*/ 6400800 h 6521675"/>
                <a:gd name="connsiteX4" fmla="*/ 0 w 43891200"/>
                <a:gd name="connsiteY4" fmla="*/ 0 h 6521675"/>
                <a:gd name="connsiteX0" fmla="*/ 0 w 43891200"/>
                <a:gd name="connsiteY0" fmla="*/ 0 h 7878259"/>
                <a:gd name="connsiteX1" fmla="*/ 43891200 w 43891200"/>
                <a:gd name="connsiteY1" fmla="*/ 0 h 7878259"/>
                <a:gd name="connsiteX2" fmla="*/ 43891200 w 43891200"/>
                <a:gd name="connsiteY2" fmla="*/ 6400800 h 7878259"/>
                <a:gd name="connsiteX3" fmla="*/ 0 w 43891200"/>
                <a:gd name="connsiteY3" fmla="*/ 6400800 h 7878259"/>
                <a:gd name="connsiteX4" fmla="*/ 0 w 43891200"/>
                <a:gd name="connsiteY4" fmla="*/ 0 h 7878259"/>
                <a:gd name="connsiteX0" fmla="*/ 0 w 43891200"/>
                <a:gd name="connsiteY0" fmla="*/ 0 h 7727412"/>
                <a:gd name="connsiteX1" fmla="*/ 43891200 w 43891200"/>
                <a:gd name="connsiteY1" fmla="*/ 0 h 7727412"/>
                <a:gd name="connsiteX2" fmla="*/ 43891200 w 43891200"/>
                <a:gd name="connsiteY2" fmla="*/ 6400800 h 7727412"/>
                <a:gd name="connsiteX3" fmla="*/ 0 w 43891200"/>
                <a:gd name="connsiteY3" fmla="*/ 6400800 h 7727412"/>
                <a:gd name="connsiteX4" fmla="*/ 0 w 43891200"/>
                <a:gd name="connsiteY4" fmla="*/ 0 h 7727412"/>
                <a:gd name="connsiteX0" fmla="*/ 0 w 43891200"/>
                <a:gd name="connsiteY0" fmla="*/ 0 h 6401162"/>
                <a:gd name="connsiteX1" fmla="*/ 43891200 w 43891200"/>
                <a:gd name="connsiteY1" fmla="*/ 0 h 6401162"/>
                <a:gd name="connsiteX2" fmla="*/ 43891200 w 43891200"/>
                <a:gd name="connsiteY2" fmla="*/ 6400800 h 6401162"/>
                <a:gd name="connsiteX3" fmla="*/ 0 w 43891200"/>
                <a:gd name="connsiteY3" fmla="*/ 6400800 h 6401162"/>
                <a:gd name="connsiteX4" fmla="*/ 0 w 43891200"/>
                <a:gd name="connsiteY4" fmla="*/ 0 h 6401162"/>
                <a:gd name="connsiteX0" fmla="*/ 0 w 43891200"/>
                <a:gd name="connsiteY0" fmla="*/ 0 h 7709983"/>
                <a:gd name="connsiteX1" fmla="*/ 43891200 w 43891200"/>
                <a:gd name="connsiteY1" fmla="*/ 0 h 7709983"/>
                <a:gd name="connsiteX2" fmla="*/ 43891200 w 43891200"/>
                <a:gd name="connsiteY2" fmla="*/ 6400800 h 7709983"/>
                <a:gd name="connsiteX3" fmla="*/ 0 w 43891200"/>
                <a:gd name="connsiteY3" fmla="*/ 6400800 h 7709983"/>
                <a:gd name="connsiteX4" fmla="*/ 0 w 43891200"/>
                <a:gd name="connsiteY4" fmla="*/ 0 h 7709983"/>
                <a:gd name="connsiteX0" fmla="*/ 0 w 43891200"/>
                <a:gd name="connsiteY0" fmla="*/ 0 h 7419705"/>
                <a:gd name="connsiteX1" fmla="*/ 43891200 w 43891200"/>
                <a:gd name="connsiteY1" fmla="*/ 0 h 7419705"/>
                <a:gd name="connsiteX2" fmla="*/ 43891200 w 43891200"/>
                <a:gd name="connsiteY2" fmla="*/ 6400800 h 7419705"/>
                <a:gd name="connsiteX3" fmla="*/ 0 w 43891200"/>
                <a:gd name="connsiteY3" fmla="*/ 6400800 h 7419705"/>
                <a:gd name="connsiteX4" fmla="*/ 0 w 43891200"/>
                <a:gd name="connsiteY4" fmla="*/ 0 h 74197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891200" h="7419705">
                  <a:moveTo>
                    <a:pt x="0" y="0"/>
                  </a:moveTo>
                  <a:lnTo>
                    <a:pt x="43891200" y="0"/>
                  </a:lnTo>
                  <a:lnTo>
                    <a:pt x="43891200" y="6400800"/>
                  </a:lnTo>
                  <a:cubicBezTo>
                    <a:pt x="29184600" y="996702"/>
                    <a:pt x="10287000" y="10391418"/>
                    <a:pt x="0" y="6400800"/>
                  </a:cubicBezTo>
                  <a:lnTo>
                    <a:pt x="0" y="0"/>
                  </a:lnTo>
                  <a:close/>
                </a:path>
              </a:pathLst>
            </a:custGeom>
            <a:solidFill>
              <a:srgbClr val="EDF1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3"/>
            <p:cNvSpPr/>
            <p:nvPr/>
          </p:nvSpPr>
          <p:spPr>
            <a:xfrm>
              <a:off x="-2" y="-1"/>
              <a:ext cx="43891200" cy="5684526"/>
            </a:xfrm>
            <a:custGeom>
              <a:avLst/>
              <a:gdLst>
                <a:gd name="connsiteX0" fmla="*/ 0 w 43891200"/>
                <a:gd name="connsiteY0" fmla="*/ 0 h 6400800"/>
                <a:gd name="connsiteX1" fmla="*/ 43891200 w 43891200"/>
                <a:gd name="connsiteY1" fmla="*/ 0 h 6400800"/>
                <a:gd name="connsiteX2" fmla="*/ 43891200 w 43891200"/>
                <a:gd name="connsiteY2" fmla="*/ 6400800 h 6400800"/>
                <a:gd name="connsiteX3" fmla="*/ 0 w 43891200"/>
                <a:gd name="connsiteY3" fmla="*/ 6400800 h 6400800"/>
                <a:gd name="connsiteX4" fmla="*/ 0 w 43891200"/>
                <a:gd name="connsiteY4" fmla="*/ 0 h 6400800"/>
                <a:gd name="connsiteX0" fmla="*/ 0 w 43891200"/>
                <a:gd name="connsiteY0" fmla="*/ 0 h 8382000"/>
                <a:gd name="connsiteX1" fmla="*/ 43891200 w 43891200"/>
                <a:gd name="connsiteY1" fmla="*/ 0 h 8382000"/>
                <a:gd name="connsiteX2" fmla="*/ 43891200 w 43891200"/>
                <a:gd name="connsiteY2" fmla="*/ 6400800 h 8382000"/>
                <a:gd name="connsiteX3" fmla="*/ 0 w 43891200"/>
                <a:gd name="connsiteY3" fmla="*/ 6400800 h 8382000"/>
                <a:gd name="connsiteX4" fmla="*/ 0 w 43891200"/>
                <a:gd name="connsiteY4" fmla="*/ 0 h 8382000"/>
                <a:gd name="connsiteX0" fmla="*/ 0 w 43891200"/>
                <a:gd name="connsiteY0" fmla="*/ 0 h 7737682"/>
                <a:gd name="connsiteX1" fmla="*/ 43891200 w 43891200"/>
                <a:gd name="connsiteY1" fmla="*/ 0 h 7737682"/>
                <a:gd name="connsiteX2" fmla="*/ 43891200 w 43891200"/>
                <a:gd name="connsiteY2" fmla="*/ 6400800 h 7737682"/>
                <a:gd name="connsiteX3" fmla="*/ 0 w 43891200"/>
                <a:gd name="connsiteY3" fmla="*/ 6400800 h 7737682"/>
                <a:gd name="connsiteX4" fmla="*/ 0 w 43891200"/>
                <a:gd name="connsiteY4" fmla="*/ 0 h 7737682"/>
                <a:gd name="connsiteX0" fmla="*/ 0 w 43891200"/>
                <a:gd name="connsiteY0" fmla="*/ 0 h 8156978"/>
                <a:gd name="connsiteX1" fmla="*/ 43891200 w 43891200"/>
                <a:gd name="connsiteY1" fmla="*/ 0 h 8156978"/>
                <a:gd name="connsiteX2" fmla="*/ 43891200 w 43891200"/>
                <a:gd name="connsiteY2" fmla="*/ 6400800 h 8156978"/>
                <a:gd name="connsiteX3" fmla="*/ 0 w 43891200"/>
                <a:gd name="connsiteY3" fmla="*/ 6400800 h 8156978"/>
                <a:gd name="connsiteX4" fmla="*/ 0 w 43891200"/>
                <a:gd name="connsiteY4" fmla="*/ 0 h 8156978"/>
                <a:gd name="connsiteX0" fmla="*/ 0 w 43891200"/>
                <a:gd name="connsiteY0" fmla="*/ 0 h 6521675"/>
                <a:gd name="connsiteX1" fmla="*/ 43891200 w 43891200"/>
                <a:gd name="connsiteY1" fmla="*/ 0 h 6521675"/>
                <a:gd name="connsiteX2" fmla="*/ 43891200 w 43891200"/>
                <a:gd name="connsiteY2" fmla="*/ 6400800 h 6521675"/>
                <a:gd name="connsiteX3" fmla="*/ 0 w 43891200"/>
                <a:gd name="connsiteY3" fmla="*/ 6400800 h 6521675"/>
                <a:gd name="connsiteX4" fmla="*/ 0 w 43891200"/>
                <a:gd name="connsiteY4" fmla="*/ 0 h 6521675"/>
                <a:gd name="connsiteX0" fmla="*/ 0 w 43891200"/>
                <a:gd name="connsiteY0" fmla="*/ 0 h 7878259"/>
                <a:gd name="connsiteX1" fmla="*/ 43891200 w 43891200"/>
                <a:gd name="connsiteY1" fmla="*/ 0 h 7878259"/>
                <a:gd name="connsiteX2" fmla="*/ 43891200 w 43891200"/>
                <a:gd name="connsiteY2" fmla="*/ 6400800 h 7878259"/>
                <a:gd name="connsiteX3" fmla="*/ 0 w 43891200"/>
                <a:gd name="connsiteY3" fmla="*/ 6400800 h 7878259"/>
                <a:gd name="connsiteX4" fmla="*/ 0 w 43891200"/>
                <a:gd name="connsiteY4" fmla="*/ 0 h 7878259"/>
                <a:gd name="connsiteX0" fmla="*/ 0 w 43891200"/>
                <a:gd name="connsiteY0" fmla="*/ 0 h 7807071"/>
                <a:gd name="connsiteX1" fmla="*/ 43891200 w 43891200"/>
                <a:gd name="connsiteY1" fmla="*/ 0 h 7807071"/>
                <a:gd name="connsiteX2" fmla="*/ 43891200 w 43891200"/>
                <a:gd name="connsiteY2" fmla="*/ 6400800 h 7807071"/>
                <a:gd name="connsiteX3" fmla="*/ 0 w 43891200"/>
                <a:gd name="connsiteY3" fmla="*/ 6400800 h 7807071"/>
                <a:gd name="connsiteX4" fmla="*/ 0 w 43891200"/>
                <a:gd name="connsiteY4" fmla="*/ 0 h 7807071"/>
                <a:gd name="connsiteX0" fmla="*/ 0 w 43891200"/>
                <a:gd name="connsiteY0" fmla="*/ 0 h 7801425"/>
                <a:gd name="connsiteX1" fmla="*/ 43891200 w 43891200"/>
                <a:gd name="connsiteY1" fmla="*/ 0 h 7801425"/>
                <a:gd name="connsiteX2" fmla="*/ 43891200 w 43891200"/>
                <a:gd name="connsiteY2" fmla="*/ 6400800 h 7801425"/>
                <a:gd name="connsiteX3" fmla="*/ 0 w 43891200"/>
                <a:gd name="connsiteY3" fmla="*/ 6400800 h 7801425"/>
                <a:gd name="connsiteX4" fmla="*/ 0 w 43891200"/>
                <a:gd name="connsiteY4" fmla="*/ 0 h 78014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891200" h="7801425">
                  <a:moveTo>
                    <a:pt x="0" y="0"/>
                  </a:moveTo>
                  <a:lnTo>
                    <a:pt x="43891200" y="0"/>
                  </a:lnTo>
                  <a:lnTo>
                    <a:pt x="43891200" y="6400800"/>
                  </a:lnTo>
                  <a:cubicBezTo>
                    <a:pt x="33680400" y="1720552"/>
                    <a:pt x="10134600" y="11206411"/>
                    <a:pt x="0" y="6400800"/>
                  </a:cubicBezTo>
                  <a:lnTo>
                    <a:pt x="0" y="0"/>
                  </a:lnTo>
                  <a:close/>
                </a:path>
              </a:pathLst>
            </a:custGeom>
            <a:solidFill>
              <a:srgbClr val="D2DD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43891200" cy="5141068"/>
            </a:xfrm>
            <a:custGeom>
              <a:avLst/>
              <a:gdLst>
                <a:gd name="connsiteX0" fmla="*/ 0 w 43891200"/>
                <a:gd name="connsiteY0" fmla="*/ 0 h 6400800"/>
                <a:gd name="connsiteX1" fmla="*/ 43891200 w 43891200"/>
                <a:gd name="connsiteY1" fmla="*/ 0 h 6400800"/>
                <a:gd name="connsiteX2" fmla="*/ 43891200 w 43891200"/>
                <a:gd name="connsiteY2" fmla="*/ 6400800 h 6400800"/>
                <a:gd name="connsiteX3" fmla="*/ 0 w 43891200"/>
                <a:gd name="connsiteY3" fmla="*/ 6400800 h 6400800"/>
                <a:gd name="connsiteX4" fmla="*/ 0 w 43891200"/>
                <a:gd name="connsiteY4" fmla="*/ 0 h 6400800"/>
                <a:gd name="connsiteX0" fmla="*/ 0 w 43891200"/>
                <a:gd name="connsiteY0" fmla="*/ 0 h 8382000"/>
                <a:gd name="connsiteX1" fmla="*/ 43891200 w 43891200"/>
                <a:gd name="connsiteY1" fmla="*/ 0 h 8382000"/>
                <a:gd name="connsiteX2" fmla="*/ 43891200 w 43891200"/>
                <a:gd name="connsiteY2" fmla="*/ 6400800 h 8382000"/>
                <a:gd name="connsiteX3" fmla="*/ 0 w 43891200"/>
                <a:gd name="connsiteY3" fmla="*/ 6400800 h 8382000"/>
                <a:gd name="connsiteX4" fmla="*/ 0 w 43891200"/>
                <a:gd name="connsiteY4" fmla="*/ 0 h 8382000"/>
                <a:gd name="connsiteX0" fmla="*/ 0 w 43891200"/>
                <a:gd name="connsiteY0" fmla="*/ 0 h 7737682"/>
                <a:gd name="connsiteX1" fmla="*/ 43891200 w 43891200"/>
                <a:gd name="connsiteY1" fmla="*/ 0 h 7737682"/>
                <a:gd name="connsiteX2" fmla="*/ 43891200 w 43891200"/>
                <a:gd name="connsiteY2" fmla="*/ 6400800 h 7737682"/>
                <a:gd name="connsiteX3" fmla="*/ 0 w 43891200"/>
                <a:gd name="connsiteY3" fmla="*/ 6400800 h 7737682"/>
                <a:gd name="connsiteX4" fmla="*/ 0 w 43891200"/>
                <a:gd name="connsiteY4" fmla="*/ 0 h 7737682"/>
                <a:gd name="connsiteX0" fmla="*/ 0 w 43891200"/>
                <a:gd name="connsiteY0" fmla="*/ 0 h 8156978"/>
                <a:gd name="connsiteX1" fmla="*/ 43891200 w 43891200"/>
                <a:gd name="connsiteY1" fmla="*/ 0 h 8156978"/>
                <a:gd name="connsiteX2" fmla="*/ 43891200 w 43891200"/>
                <a:gd name="connsiteY2" fmla="*/ 6400800 h 8156978"/>
                <a:gd name="connsiteX3" fmla="*/ 0 w 43891200"/>
                <a:gd name="connsiteY3" fmla="*/ 6400800 h 8156978"/>
                <a:gd name="connsiteX4" fmla="*/ 0 w 43891200"/>
                <a:gd name="connsiteY4" fmla="*/ 0 h 81569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891200" h="8156978">
                  <a:moveTo>
                    <a:pt x="0" y="0"/>
                  </a:moveTo>
                  <a:lnTo>
                    <a:pt x="43891200" y="0"/>
                  </a:lnTo>
                  <a:lnTo>
                    <a:pt x="43891200" y="6400800"/>
                  </a:lnTo>
                  <a:cubicBezTo>
                    <a:pt x="29108400" y="2400300"/>
                    <a:pt x="14782800" y="11886160"/>
                    <a:pt x="0" y="6400800"/>
                  </a:cubicBezTo>
                  <a:lnTo>
                    <a:pt x="0" y="0"/>
                  </a:lnTo>
                  <a:close/>
                </a:path>
              </a:pathLst>
            </a:custGeom>
            <a:gradFill>
              <a:gsLst>
                <a:gs pos="0">
                  <a:srgbClr val="005695"/>
                </a:gs>
                <a:gs pos="100000">
                  <a:srgbClr val="002E5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5" name="Picture 2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5565" y="30273131"/>
            <a:ext cx="3124202" cy="2645269"/>
          </a:xfrm>
          <a:prstGeom prst="rect">
            <a:avLst/>
          </a:prstGeom>
        </p:spPr>
      </p:pic>
      <p:sp>
        <p:nvSpPr>
          <p:cNvPr id="14" name="Rectangle 13"/>
          <p:cNvSpPr/>
          <p:nvPr/>
        </p:nvSpPr>
        <p:spPr>
          <a:xfrm>
            <a:off x="11696700" y="7134914"/>
            <a:ext cx="9906000" cy="8429133"/>
          </a:xfrm>
          <a:prstGeom prst="rect">
            <a:avLst/>
          </a:prstGeom>
          <a:gradFill>
            <a:gsLst>
              <a:gs pos="100000">
                <a:srgbClr val="003A64"/>
              </a:gs>
              <a:gs pos="0">
                <a:srgbClr val="005695"/>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11696700" y="16535400"/>
            <a:ext cx="9906000" cy="13737731"/>
          </a:xfrm>
          <a:prstGeom prst="rect">
            <a:avLst/>
          </a:prstGeom>
          <a:gradFill>
            <a:gsLst>
              <a:gs pos="100000">
                <a:srgbClr val="003A64"/>
              </a:gs>
              <a:gs pos="0">
                <a:srgbClr val="005695"/>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22459950" y="7134914"/>
            <a:ext cx="9906000" cy="13888354"/>
          </a:xfrm>
          <a:prstGeom prst="rect">
            <a:avLst/>
          </a:prstGeom>
          <a:gradFill>
            <a:gsLst>
              <a:gs pos="100000">
                <a:srgbClr val="003A64"/>
              </a:gs>
              <a:gs pos="0">
                <a:srgbClr val="005695"/>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p:cNvGrpSpPr/>
          <p:nvPr/>
        </p:nvGrpSpPr>
        <p:grpSpPr>
          <a:xfrm>
            <a:off x="32856322" y="19042962"/>
            <a:ext cx="10464103" cy="13468996"/>
            <a:chOff x="32898625" y="17419501"/>
            <a:chExt cx="10464103" cy="13468996"/>
          </a:xfrm>
        </p:grpSpPr>
        <p:sp>
          <p:nvSpPr>
            <p:cNvPr id="21" name="Rectangle 7"/>
            <p:cNvSpPr/>
            <p:nvPr/>
          </p:nvSpPr>
          <p:spPr>
            <a:xfrm>
              <a:off x="33349724" y="17419501"/>
              <a:ext cx="10013004" cy="12853630"/>
            </a:xfrm>
            <a:custGeom>
              <a:avLst/>
              <a:gdLst>
                <a:gd name="connsiteX0" fmla="*/ 0 w 10363200"/>
                <a:gd name="connsiteY0" fmla="*/ 0 h 16230600"/>
                <a:gd name="connsiteX1" fmla="*/ 10363200 w 10363200"/>
                <a:gd name="connsiteY1" fmla="*/ 0 h 16230600"/>
                <a:gd name="connsiteX2" fmla="*/ 10363200 w 10363200"/>
                <a:gd name="connsiteY2" fmla="*/ 16230600 h 16230600"/>
                <a:gd name="connsiteX3" fmla="*/ 0 w 10363200"/>
                <a:gd name="connsiteY3" fmla="*/ 16230600 h 16230600"/>
                <a:gd name="connsiteX4" fmla="*/ 0 w 10363200"/>
                <a:gd name="connsiteY4" fmla="*/ 0 h 16230600"/>
                <a:gd name="connsiteX0" fmla="*/ 0 w 10363200"/>
                <a:gd name="connsiteY0" fmla="*/ 524933 h 16755533"/>
                <a:gd name="connsiteX1" fmla="*/ 10363200 w 10363200"/>
                <a:gd name="connsiteY1" fmla="*/ 524933 h 16755533"/>
                <a:gd name="connsiteX2" fmla="*/ 10363200 w 10363200"/>
                <a:gd name="connsiteY2" fmla="*/ 16755533 h 16755533"/>
                <a:gd name="connsiteX3" fmla="*/ 0 w 10363200"/>
                <a:gd name="connsiteY3" fmla="*/ 16755533 h 16755533"/>
                <a:gd name="connsiteX4" fmla="*/ 0 w 10363200"/>
                <a:gd name="connsiteY4" fmla="*/ 524933 h 16755533"/>
                <a:gd name="connsiteX0" fmla="*/ 0 w 10363200"/>
                <a:gd name="connsiteY0" fmla="*/ 349187 h 16579787"/>
                <a:gd name="connsiteX1" fmla="*/ 10363200 w 10363200"/>
                <a:gd name="connsiteY1" fmla="*/ 349187 h 16579787"/>
                <a:gd name="connsiteX2" fmla="*/ 10363200 w 10363200"/>
                <a:gd name="connsiteY2" fmla="*/ 16579787 h 16579787"/>
                <a:gd name="connsiteX3" fmla="*/ 0 w 10363200"/>
                <a:gd name="connsiteY3" fmla="*/ 16579787 h 16579787"/>
                <a:gd name="connsiteX4" fmla="*/ 0 w 10363200"/>
                <a:gd name="connsiteY4" fmla="*/ 349187 h 16579787"/>
                <a:gd name="connsiteX0" fmla="*/ 0 w 10363200"/>
                <a:gd name="connsiteY0" fmla="*/ 349187 h 16579787"/>
                <a:gd name="connsiteX1" fmla="*/ 10363200 w 10363200"/>
                <a:gd name="connsiteY1" fmla="*/ 349187 h 16579787"/>
                <a:gd name="connsiteX2" fmla="*/ 10363200 w 10363200"/>
                <a:gd name="connsiteY2" fmla="*/ 16579787 h 16579787"/>
                <a:gd name="connsiteX3" fmla="*/ 0 w 10363200"/>
                <a:gd name="connsiteY3" fmla="*/ 16579787 h 16579787"/>
                <a:gd name="connsiteX4" fmla="*/ 0 w 10363200"/>
                <a:gd name="connsiteY4" fmla="*/ 349187 h 16579787"/>
                <a:gd name="connsiteX0" fmla="*/ 191950 w 10555150"/>
                <a:gd name="connsiteY0" fmla="*/ 349187 h 16579787"/>
                <a:gd name="connsiteX1" fmla="*/ 10555150 w 10555150"/>
                <a:gd name="connsiteY1" fmla="*/ 349187 h 16579787"/>
                <a:gd name="connsiteX2" fmla="*/ 10555150 w 10555150"/>
                <a:gd name="connsiteY2" fmla="*/ 16579787 h 16579787"/>
                <a:gd name="connsiteX3" fmla="*/ 191950 w 10555150"/>
                <a:gd name="connsiteY3" fmla="*/ 16579787 h 16579787"/>
                <a:gd name="connsiteX4" fmla="*/ 191950 w 10555150"/>
                <a:gd name="connsiteY4" fmla="*/ 349187 h 165797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555150" h="16579787">
                  <a:moveTo>
                    <a:pt x="191950" y="349187"/>
                  </a:moveTo>
                  <a:cubicBezTo>
                    <a:pt x="3608250" y="-831913"/>
                    <a:pt x="7100750" y="1454087"/>
                    <a:pt x="10555150" y="349187"/>
                  </a:cubicBezTo>
                  <a:lnTo>
                    <a:pt x="10555150" y="16579787"/>
                  </a:lnTo>
                  <a:lnTo>
                    <a:pt x="191950" y="16579787"/>
                  </a:lnTo>
                  <a:cubicBezTo>
                    <a:pt x="-760550" y="10140887"/>
                    <a:pt x="2249350" y="6178487"/>
                    <a:pt x="191950" y="349187"/>
                  </a:cubicBezTo>
                  <a:close/>
                </a:path>
              </a:pathLst>
            </a:custGeom>
            <a:solidFill>
              <a:srgbClr val="D2DD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7"/>
            <p:cNvSpPr/>
            <p:nvPr/>
          </p:nvSpPr>
          <p:spPr>
            <a:xfrm>
              <a:off x="32898625" y="17885988"/>
              <a:ext cx="10013004" cy="13002509"/>
            </a:xfrm>
            <a:custGeom>
              <a:avLst/>
              <a:gdLst>
                <a:gd name="connsiteX0" fmla="*/ 0 w 10363200"/>
                <a:gd name="connsiteY0" fmla="*/ 0 h 16230600"/>
                <a:gd name="connsiteX1" fmla="*/ 10363200 w 10363200"/>
                <a:gd name="connsiteY1" fmla="*/ 0 h 16230600"/>
                <a:gd name="connsiteX2" fmla="*/ 10363200 w 10363200"/>
                <a:gd name="connsiteY2" fmla="*/ 16230600 h 16230600"/>
                <a:gd name="connsiteX3" fmla="*/ 0 w 10363200"/>
                <a:gd name="connsiteY3" fmla="*/ 16230600 h 16230600"/>
                <a:gd name="connsiteX4" fmla="*/ 0 w 10363200"/>
                <a:gd name="connsiteY4" fmla="*/ 0 h 16230600"/>
                <a:gd name="connsiteX0" fmla="*/ 0 w 10363200"/>
                <a:gd name="connsiteY0" fmla="*/ 524933 h 16755533"/>
                <a:gd name="connsiteX1" fmla="*/ 10363200 w 10363200"/>
                <a:gd name="connsiteY1" fmla="*/ 524933 h 16755533"/>
                <a:gd name="connsiteX2" fmla="*/ 10363200 w 10363200"/>
                <a:gd name="connsiteY2" fmla="*/ 16755533 h 16755533"/>
                <a:gd name="connsiteX3" fmla="*/ 0 w 10363200"/>
                <a:gd name="connsiteY3" fmla="*/ 16755533 h 16755533"/>
                <a:gd name="connsiteX4" fmla="*/ 0 w 10363200"/>
                <a:gd name="connsiteY4" fmla="*/ 524933 h 16755533"/>
                <a:gd name="connsiteX0" fmla="*/ 0 w 10363200"/>
                <a:gd name="connsiteY0" fmla="*/ 349187 h 16579787"/>
                <a:gd name="connsiteX1" fmla="*/ 10363200 w 10363200"/>
                <a:gd name="connsiteY1" fmla="*/ 349187 h 16579787"/>
                <a:gd name="connsiteX2" fmla="*/ 10363200 w 10363200"/>
                <a:gd name="connsiteY2" fmla="*/ 16579787 h 16579787"/>
                <a:gd name="connsiteX3" fmla="*/ 0 w 10363200"/>
                <a:gd name="connsiteY3" fmla="*/ 16579787 h 16579787"/>
                <a:gd name="connsiteX4" fmla="*/ 0 w 10363200"/>
                <a:gd name="connsiteY4" fmla="*/ 349187 h 16579787"/>
                <a:gd name="connsiteX0" fmla="*/ 0 w 10363200"/>
                <a:gd name="connsiteY0" fmla="*/ 349187 h 16579787"/>
                <a:gd name="connsiteX1" fmla="*/ 10363200 w 10363200"/>
                <a:gd name="connsiteY1" fmla="*/ 349187 h 16579787"/>
                <a:gd name="connsiteX2" fmla="*/ 10363200 w 10363200"/>
                <a:gd name="connsiteY2" fmla="*/ 16579787 h 16579787"/>
                <a:gd name="connsiteX3" fmla="*/ 0 w 10363200"/>
                <a:gd name="connsiteY3" fmla="*/ 16579787 h 16579787"/>
                <a:gd name="connsiteX4" fmla="*/ 0 w 10363200"/>
                <a:gd name="connsiteY4" fmla="*/ 349187 h 16579787"/>
                <a:gd name="connsiteX0" fmla="*/ 191950 w 10555150"/>
                <a:gd name="connsiteY0" fmla="*/ 349187 h 16579787"/>
                <a:gd name="connsiteX1" fmla="*/ 10555150 w 10555150"/>
                <a:gd name="connsiteY1" fmla="*/ 349187 h 16579787"/>
                <a:gd name="connsiteX2" fmla="*/ 10555150 w 10555150"/>
                <a:gd name="connsiteY2" fmla="*/ 16579787 h 16579787"/>
                <a:gd name="connsiteX3" fmla="*/ 191950 w 10555150"/>
                <a:gd name="connsiteY3" fmla="*/ 16579787 h 16579787"/>
                <a:gd name="connsiteX4" fmla="*/ 191950 w 10555150"/>
                <a:gd name="connsiteY4" fmla="*/ 349187 h 165797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555150" h="16579787">
                  <a:moveTo>
                    <a:pt x="191950" y="349187"/>
                  </a:moveTo>
                  <a:cubicBezTo>
                    <a:pt x="3608250" y="-831913"/>
                    <a:pt x="7100750" y="1454087"/>
                    <a:pt x="10555150" y="349187"/>
                  </a:cubicBezTo>
                  <a:lnTo>
                    <a:pt x="10555150" y="16579787"/>
                  </a:lnTo>
                  <a:lnTo>
                    <a:pt x="191950" y="16579787"/>
                  </a:lnTo>
                  <a:cubicBezTo>
                    <a:pt x="-760550" y="10140887"/>
                    <a:pt x="2249350" y="6178487"/>
                    <a:pt x="191950" y="349187"/>
                  </a:cubicBezTo>
                  <a:close/>
                </a:path>
              </a:pathLst>
            </a:custGeom>
            <a:solidFill>
              <a:srgbClr val="EDF1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7"/>
            <p:cNvSpPr/>
            <p:nvPr/>
          </p:nvSpPr>
          <p:spPr>
            <a:xfrm>
              <a:off x="33349724" y="18189883"/>
              <a:ext cx="10013004" cy="12698614"/>
            </a:xfrm>
            <a:custGeom>
              <a:avLst/>
              <a:gdLst>
                <a:gd name="connsiteX0" fmla="*/ 0 w 10363200"/>
                <a:gd name="connsiteY0" fmla="*/ 0 h 16230600"/>
                <a:gd name="connsiteX1" fmla="*/ 10363200 w 10363200"/>
                <a:gd name="connsiteY1" fmla="*/ 0 h 16230600"/>
                <a:gd name="connsiteX2" fmla="*/ 10363200 w 10363200"/>
                <a:gd name="connsiteY2" fmla="*/ 16230600 h 16230600"/>
                <a:gd name="connsiteX3" fmla="*/ 0 w 10363200"/>
                <a:gd name="connsiteY3" fmla="*/ 16230600 h 16230600"/>
                <a:gd name="connsiteX4" fmla="*/ 0 w 10363200"/>
                <a:gd name="connsiteY4" fmla="*/ 0 h 16230600"/>
                <a:gd name="connsiteX0" fmla="*/ 0 w 10363200"/>
                <a:gd name="connsiteY0" fmla="*/ 524933 h 16755533"/>
                <a:gd name="connsiteX1" fmla="*/ 10363200 w 10363200"/>
                <a:gd name="connsiteY1" fmla="*/ 524933 h 16755533"/>
                <a:gd name="connsiteX2" fmla="*/ 10363200 w 10363200"/>
                <a:gd name="connsiteY2" fmla="*/ 16755533 h 16755533"/>
                <a:gd name="connsiteX3" fmla="*/ 0 w 10363200"/>
                <a:gd name="connsiteY3" fmla="*/ 16755533 h 16755533"/>
                <a:gd name="connsiteX4" fmla="*/ 0 w 10363200"/>
                <a:gd name="connsiteY4" fmla="*/ 524933 h 16755533"/>
                <a:gd name="connsiteX0" fmla="*/ 0 w 10363200"/>
                <a:gd name="connsiteY0" fmla="*/ 349187 h 16579787"/>
                <a:gd name="connsiteX1" fmla="*/ 10363200 w 10363200"/>
                <a:gd name="connsiteY1" fmla="*/ 349187 h 16579787"/>
                <a:gd name="connsiteX2" fmla="*/ 10363200 w 10363200"/>
                <a:gd name="connsiteY2" fmla="*/ 16579787 h 16579787"/>
                <a:gd name="connsiteX3" fmla="*/ 0 w 10363200"/>
                <a:gd name="connsiteY3" fmla="*/ 16579787 h 16579787"/>
                <a:gd name="connsiteX4" fmla="*/ 0 w 10363200"/>
                <a:gd name="connsiteY4" fmla="*/ 349187 h 16579787"/>
                <a:gd name="connsiteX0" fmla="*/ 0 w 10363200"/>
                <a:gd name="connsiteY0" fmla="*/ 349187 h 16579787"/>
                <a:gd name="connsiteX1" fmla="*/ 10363200 w 10363200"/>
                <a:gd name="connsiteY1" fmla="*/ 349187 h 16579787"/>
                <a:gd name="connsiteX2" fmla="*/ 10363200 w 10363200"/>
                <a:gd name="connsiteY2" fmla="*/ 16579787 h 16579787"/>
                <a:gd name="connsiteX3" fmla="*/ 0 w 10363200"/>
                <a:gd name="connsiteY3" fmla="*/ 16579787 h 16579787"/>
                <a:gd name="connsiteX4" fmla="*/ 0 w 10363200"/>
                <a:gd name="connsiteY4" fmla="*/ 349187 h 16579787"/>
                <a:gd name="connsiteX0" fmla="*/ 191950 w 10555150"/>
                <a:gd name="connsiteY0" fmla="*/ 349187 h 16579787"/>
                <a:gd name="connsiteX1" fmla="*/ 10555150 w 10555150"/>
                <a:gd name="connsiteY1" fmla="*/ 349187 h 16579787"/>
                <a:gd name="connsiteX2" fmla="*/ 10555150 w 10555150"/>
                <a:gd name="connsiteY2" fmla="*/ 16579787 h 16579787"/>
                <a:gd name="connsiteX3" fmla="*/ 191950 w 10555150"/>
                <a:gd name="connsiteY3" fmla="*/ 16579787 h 16579787"/>
                <a:gd name="connsiteX4" fmla="*/ 191950 w 10555150"/>
                <a:gd name="connsiteY4" fmla="*/ 349187 h 165797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555150" h="16579787">
                  <a:moveTo>
                    <a:pt x="191950" y="349187"/>
                  </a:moveTo>
                  <a:cubicBezTo>
                    <a:pt x="3608250" y="-831913"/>
                    <a:pt x="7100750" y="1454087"/>
                    <a:pt x="10555150" y="349187"/>
                  </a:cubicBezTo>
                  <a:lnTo>
                    <a:pt x="10555150" y="16579787"/>
                  </a:lnTo>
                  <a:lnTo>
                    <a:pt x="191950" y="16579787"/>
                  </a:lnTo>
                  <a:cubicBezTo>
                    <a:pt x="-760550" y="10140887"/>
                    <a:pt x="2249350" y="6178487"/>
                    <a:pt x="191950" y="34918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 name="TextBox 26"/>
          <p:cNvSpPr txBox="1"/>
          <p:nvPr/>
        </p:nvSpPr>
        <p:spPr>
          <a:xfrm>
            <a:off x="1025286" y="8637986"/>
            <a:ext cx="9722327" cy="13018949"/>
          </a:xfrm>
          <a:prstGeom prst="rect">
            <a:avLst/>
          </a:prstGeom>
          <a:noFill/>
        </p:spPr>
        <p:txBody>
          <a:bodyPr wrap="square" rtlCol="0">
            <a:spAutoFit/>
          </a:bodyPr>
          <a:lstStyle/>
          <a:p>
            <a:pPr lvl="0"/>
            <a:r>
              <a:rPr lang="en-US" sz="3600" b="1" dirty="0" smtClean="0">
                <a:solidFill>
                  <a:srgbClr val="002E50"/>
                </a:solidFill>
                <a:latin typeface="+mj-lt"/>
                <a:cs typeface="Times New Roman" pitchFamily="18" charset="0"/>
              </a:rPr>
              <a:t>Study Objectives</a:t>
            </a:r>
          </a:p>
          <a:p>
            <a:pPr lvl="0"/>
            <a:r>
              <a:rPr lang="en-US" sz="3600" dirty="0" smtClean="0">
                <a:solidFill>
                  <a:srgbClr val="002E50"/>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3600" dirty="0">
                <a:solidFill>
                  <a:srgbClr val="002E50"/>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4000" dirty="0">
              <a:solidFill>
                <a:srgbClr val="002E50"/>
              </a:solidFill>
              <a:latin typeface="+mj-lt"/>
              <a:cs typeface="Times New Roman" pitchFamily="18" charset="0"/>
            </a:endParaRPr>
          </a:p>
          <a:p>
            <a:pPr lvl="0"/>
            <a:r>
              <a:rPr lang="en-US" sz="3600" dirty="0">
                <a:solidFill>
                  <a:srgbClr val="002E50"/>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3600" dirty="0" smtClean="0">
              <a:solidFill>
                <a:srgbClr val="002E50"/>
              </a:solidFill>
              <a:latin typeface="+mj-lt"/>
              <a:cs typeface="Times New Roman" pitchFamily="18" charset="0"/>
            </a:endParaRPr>
          </a:p>
          <a:p>
            <a:pPr lvl="0"/>
            <a:r>
              <a:rPr lang="en-US" sz="4000" b="1" dirty="0" smtClean="0">
                <a:solidFill>
                  <a:srgbClr val="002E50"/>
                </a:solidFill>
                <a:latin typeface="+mj-lt"/>
                <a:cs typeface="Times New Roman" pitchFamily="18" charset="0"/>
              </a:rPr>
              <a:t>Conclusion</a:t>
            </a:r>
          </a:p>
          <a:p>
            <a:pPr lvl="0"/>
            <a:r>
              <a:rPr lang="en-US" sz="3600" dirty="0">
                <a:solidFill>
                  <a:srgbClr val="002E50"/>
                </a:solidFill>
                <a:cs typeface="Times New Roman" pitchFamily="18" charset="0"/>
              </a:rPr>
              <a:t>Your Text Goes </a:t>
            </a:r>
            <a:r>
              <a:rPr lang="en-US" sz="3600" dirty="0" err="1">
                <a:solidFill>
                  <a:srgbClr val="002E50"/>
                </a:solidFill>
                <a:cs typeface="Times New Roman" pitchFamily="18" charset="0"/>
              </a:rPr>
              <a:t>Here.</a:t>
            </a:r>
            <a:r>
              <a:rPr lang="en-US" sz="3600" dirty="0">
                <a:solidFill>
                  <a:srgbClr val="002E50"/>
                </a:solidFill>
                <a:cs typeface="Times New Roman" pitchFamily="18" charset="0"/>
              </a:rPr>
              <a:t> You can change the size, font, and content of this text. We have included some pictures that can be moved, or removed, at your discretion. We have also included your university’s logo. </a:t>
            </a:r>
            <a:endParaRPr lang="en-US" sz="4000" dirty="0">
              <a:solidFill>
                <a:srgbClr val="002E50"/>
              </a:solidFill>
              <a:cs typeface="Times New Roman" pitchFamily="18" charset="0"/>
            </a:endParaRPr>
          </a:p>
          <a:p>
            <a:pPr lvl="0"/>
            <a:endParaRPr lang="en-US" sz="4000" b="1" dirty="0" smtClean="0">
              <a:solidFill>
                <a:srgbClr val="002E50"/>
              </a:solidFill>
              <a:latin typeface="+mj-lt"/>
              <a:cs typeface="Times New Roman" pitchFamily="18" charset="0"/>
            </a:endParaRPr>
          </a:p>
          <a:p>
            <a:endParaRPr lang="en-US" sz="4000" dirty="0">
              <a:solidFill>
                <a:srgbClr val="002E50"/>
              </a:solidFill>
              <a:latin typeface="+mj-lt"/>
              <a:cs typeface="Times New Roman" pitchFamily="18" charset="0"/>
            </a:endParaRPr>
          </a:p>
        </p:txBody>
      </p:sp>
      <p:grpSp>
        <p:nvGrpSpPr>
          <p:cNvPr id="46" name="Group 45"/>
          <p:cNvGrpSpPr/>
          <p:nvPr/>
        </p:nvGrpSpPr>
        <p:grpSpPr>
          <a:xfrm>
            <a:off x="933450" y="7063503"/>
            <a:ext cx="9906000" cy="1182201"/>
            <a:chOff x="933450" y="7063503"/>
            <a:chExt cx="9906000" cy="1182201"/>
          </a:xfrm>
        </p:grpSpPr>
        <p:sp>
          <p:nvSpPr>
            <p:cNvPr id="26" name="Rectangle 25"/>
            <p:cNvSpPr/>
            <p:nvPr/>
          </p:nvSpPr>
          <p:spPr>
            <a:xfrm>
              <a:off x="933450" y="7134914"/>
              <a:ext cx="9906000" cy="1110790"/>
            </a:xfrm>
            <a:prstGeom prst="rect">
              <a:avLst/>
            </a:prstGeom>
            <a:gradFill>
              <a:gsLst>
                <a:gs pos="100000">
                  <a:srgbClr val="003A64"/>
                </a:gs>
                <a:gs pos="0">
                  <a:srgbClr val="005695"/>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a:p>
          </p:txBody>
        </p:sp>
        <p:sp>
          <p:nvSpPr>
            <p:cNvPr id="28" name="TextBox 27"/>
            <p:cNvSpPr txBox="1"/>
            <p:nvPr/>
          </p:nvSpPr>
          <p:spPr>
            <a:xfrm>
              <a:off x="1117123" y="7063503"/>
              <a:ext cx="9722327" cy="1015663"/>
            </a:xfrm>
            <a:prstGeom prst="rect">
              <a:avLst/>
            </a:prstGeom>
            <a:noFill/>
          </p:spPr>
          <p:txBody>
            <a:bodyPr wrap="square" rtlCol="0">
              <a:spAutoFit/>
            </a:bodyPr>
            <a:lstStyle/>
            <a:p>
              <a:pPr lvl="0"/>
              <a:r>
                <a:rPr lang="en-US" sz="6000" b="1" dirty="0" smtClean="0">
                  <a:solidFill>
                    <a:schemeClr val="bg1"/>
                  </a:solidFill>
                  <a:latin typeface="+mj-lt"/>
                  <a:cs typeface="Times New Roman" pitchFamily="18" charset="0"/>
                </a:rPr>
                <a:t>Abstract</a:t>
              </a:r>
              <a:endParaRPr lang="en-US" sz="6600" dirty="0">
                <a:solidFill>
                  <a:schemeClr val="bg1"/>
                </a:solidFill>
                <a:latin typeface="+mj-lt"/>
                <a:cs typeface="Times New Roman" pitchFamily="18" charset="0"/>
              </a:endParaRPr>
            </a:p>
          </p:txBody>
        </p:sp>
      </p:grpSp>
      <p:sp>
        <p:nvSpPr>
          <p:cNvPr id="34" name="TextBox 33"/>
          <p:cNvSpPr txBox="1"/>
          <p:nvPr/>
        </p:nvSpPr>
        <p:spPr>
          <a:xfrm>
            <a:off x="1025286" y="22376529"/>
            <a:ext cx="9722327" cy="6801862"/>
          </a:xfrm>
          <a:prstGeom prst="rect">
            <a:avLst/>
          </a:prstGeom>
          <a:noFill/>
        </p:spPr>
        <p:txBody>
          <a:bodyPr wrap="square" rtlCol="0">
            <a:spAutoFit/>
          </a:bodyPr>
          <a:lstStyle/>
          <a:p>
            <a:pPr lvl="0"/>
            <a:r>
              <a:rPr lang="en-US" sz="3600" dirty="0" smtClean="0">
                <a:solidFill>
                  <a:srgbClr val="002E50"/>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3600" dirty="0">
                <a:solidFill>
                  <a:srgbClr val="002E50"/>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4000" dirty="0">
              <a:solidFill>
                <a:srgbClr val="002E50"/>
              </a:solidFill>
              <a:latin typeface="+mj-lt"/>
              <a:cs typeface="Times New Roman" pitchFamily="18" charset="0"/>
            </a:endParaRPr>
          </a:p>
          <a:p>
            <a:pPr lvl="0"/>
            <a:r>
              <a:rPr lang="en-US" sz="3600" dirty="0">
                <a:solidFill>
                  <a:srgbClr val="002E50"/>
                </a:solidFill>
                <a:latin typeface="+mj-lt"/>
                <a:cs typeface="Times New Roman" pitchFamily="18" charset="0"/>
              </a:rPr>
              <a:t>Your Text Goes Here. You can change the size, font, and content of this text. </a:t>
            </a:r>
            <a:endParaRPr lang="en-US" sz="4000" b="1" dirty="0" smtClean="0">
              <a:solidFill>
                <a:srgbClr val="002E50"/>
              </a:solidFill>
              <a:latin typeface="+mj-lt"/>
              <a:cs typeface="Times New Roman" pitchFamily="18" charset="0"/>
            </a:endParaRPr>
          </a:p>
          <a:p>
            <a:endParaRPr lang="en-US" sz="4000" dirty="0">
              <a:solidFill>
                <a:srgbClr val="002E50"/>
              </a:solidFill>
              <a:latin typeface="+mj-lt"/>
              <a:cs typeface="Times New Roman" pitchFamily="18" charset="0"/>
            </a:endParaRPr>
          </a:p>
        </p:txBody>
      </p:sp>
      <p:grpSp>
        <p:nvGrpSpPr>
          <p:cNvPr id="47" name="Group 46"/>
          <p:cNvGrpSpPr/>
          <p:nvPr/>
        </p:nvGrpSpPr>
        <p:grpSpPr>
          <a:xfrm>
            <a:off x="933450" y="21023268"/>
            <a:ext cx="9906000" cy="1110790"/>
            <a:chOff x="933450" y="21023268"/>
            <a:chExt cx="9906000" cy="1110790"/>
          </a:xfrm>
        </p:grpSpPr>
        <p:sp>
          <p:nvSpPr>
            <p:cNvPr id="36" name="Rectangle 35"/>
            <p:cNvSpPr/>
            <p:nvPr/>
          </p:nvSpPr>
          <p:spPr>
            <a:xfrm>
              <a:off x="933450" y="21023268"/>
              <a:ext cx="9906000" cy="1110790"/>
            </a:xfrm>
            <a:prstGeom prst="rect">
              <a:avLst/>
            </a:prstGeom>
            <a:gradFill>
              <a:gsLst>
                <a:gs pos="100000">
                  <a:srgbClr val="003A64"/>
                </a:gs>
                <a:gs pos="0">
                  <a:srgbClr val="005695"/>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a:p>
          </p:txBody>
        </p:sp>
        <p:sp>
          <p:nvSpPr>
            <p:cNvPr id="35" name="TextBox 34"/>
            <p:cNvSpPr txBox="1"/>
            <p:nvPr/>
          </p:nvSpPr>
          <p:spPr>
            <a:xfrm>
              <a:off x="1117123" y="21023268"/>
              <a:ext cx="9722327" cy="1015663"/>
            </a:xfrm>
            <a:prstGeom prst="rect">
              <a:avLst/>
            </a:prstGeom>
            <a:noFill/>
          </p:spPr>
          <p:txBody>
            <a:bodyPr wrap="square" rtlCol="0">
              <a:spAutoFit/>
            </a:bodyPr>
            <a:lstStyle/>
            <a:p>
              <a:pPr lvl="0"/>
              <a:r>
                <a:rPr lang="en-US" sz="6000" b="1" dirty="0" smtClean="0">
                  <a:solidFill>
                    <a:schemeClr val="bg1"/>
                  </a:solidFill>
                  <a:latin typeface="+mj-lt"/>
                  <a:cs typeface="Times New Roman" pitchFamily="18" charset="0"/>
                </a:rPr>
                <a:t>Study Objectives</a:t>
              </a:r>
              <a:endParaRPr lang="en-US" sz="6600" dirty="0">
                <a:solidFill>
                  <a:schemeClr val="bg1"/>
                </a:solidFill>
                <a:latin typeface="+mj-lt"/>
                <a:cs typeface="Times New Roman" pitchFamily="18" charset="0"/>
              </a:endParaRPr>
            </a:p>
          </p:txBody>
        </p:sp>
      </p:grpSp>
      <p:sp>
        <p:nvSpPr>
          <p:cNvPr id="37" name="TextBox 36"/>
          <p:cNvSpPr txBox="1"/>
          <p:nvPr/>
        </p:nvSpPr>
        <p:spPr>
          <a:xfrm>
            <a:off x="11688679" y="7063503"/>
            <a:ext cx="9722327" cy="830997"/>
          </a:xfrm>
          <a:prstGeom prst="rect">
            <a:avLst/>
          </a:prstGeom>
          <a:noFill/>
        </p:spPr>
        <p:txBody>
          <a:bodyPr wrap="square" rtlCol="0">
            <a:spAutoFit/>
          </a:bodyPr>
          <a:lstStyle/>
          <a:p>
            <a:pPr lvl="0"/>
            <a:r>
              <a:rPr lang="en-US" sz="4800" b="1" dirty="0" smtClean="0">
                <a:solidFill>
                  <a:schemeClr val="bg1"/>
                </a:solidFill>
                <a:latin typeface="+mj-lt"/>
                <a:cs typeface="Times New Roman" pitchFamily="18" charset="0"/>
              </a:rPr>
              <a:t>Figure 1: Description can go here</a:t>
            </a:r>
            <a:endParaRPr lang="en-US" sz="5400" dirty="0">
              <a:solidFill>
                <a:schemeClr val="bg1"/>
              </a:solidFill>
              <a:latin typeface="+mj-lt"/>
              <a:cs typeface="Times New Roman" pitchFamily="18" charset="0"/>
            </a:endParaRPr>
          </a:p>
        </p:txBody>
      </p:sp>
      <p:sp>
        <p:nvSpPr>
          <p:cNvPr id="38" name="TextBox 37"/>
          <p:cNvSpPr txBox="1"/>
          <p:nvPr/>
        </p:nvSpPr>
        <p:spPr>
          <a:xfrm>
            <a:off x="11688679" y="16535400"/>
            <a:ext cx="9722327" cy="830997"/>
          </a:xfrm>
          <a:prstGeom prst="rect">
            <a:avLst/>
          </a:prstGeom>
          <a:noFill/>
        </p:spPr>
        <p:txBody>
          <a:bodyPr wrap="square" rtlCol="0">
            <a:spAutoFit/>
          </a:bodyPr>
          <a:lstStyle/>
          <a:p>
            <a:pPr lvl="0"/>
            <a:r>
              <a:rPr lang="en-US" sz="4800" b="1" dirty="0" smtClean="0">
                <a:solidFill>
                  <a:schemeClr val="bg1"/>
                </a:solidFill>
                <a:latin typeface="+mj-lt"/>
                <a:cs typeface="Times New Roman" pitchFamily="18" charset="0"/>
              </a:rPr>
              <a:t>Table 1: Description can go here</a:t>
            </a:r>
            <a:endParaRPr lang="en-US" sz="5400" dirty="0">
              <a:solidFill>
                <a:schemeClr val="bg1"/>
              </a:solidFill>
              <a:latin typeface="+mj-lt"/>
              <a:cs typeface="Times New Roman" pitchFamily="18" charset="0"/>
            </a:endParaRPr>
          </a:p>
        </p:txBody>
      </p:sp>
      <p:graphicFrame>
        <p:nvGraphicFramePr>
          <p:cNvPr id="19" name="Chart 18"/>
          <p:cNvGraphicFramePr/>
          <p:nvPr>
            <p:extLst>
              <p:ext uri="{D42A27DB-BD31-4B8C-83A1-F6EECF244321}">
                <p14:modId xmlns:p14="http://schemas.microsoft.com/office/powerpoint/2010/main" val="2036877825"/>
              </p:ext>
            </p:extLst>
          </p:nvPr>
        </p:nvGraphicFramePr>
        <p:xfrm>
          <a:off x="12473141" y="8550735"/>
          <a:ext cx="8153402" cy="620500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4" name="Table 23"/>
          <p:cNvGraphicFramePr>
            <a:graphicFrameLocks noGrp="1"/>
          </p:cNvGraphicFramePr>
          <p:nvPr>
            <p:extLst>
              <p:ext uri="{D42A27DB-BD31-4B8C-83A1-F6EECF244321}">
                <p14:modId xmlns:p14="http://schemas.microsoft.com/office/powerpoint/2010/main" val="1157967511"/>
              </p:ext>
            </p:extLst>
          </p:nvPr>
        </p:nvGraphicFramePr>
        <p:xfrm>
          <a:off x="12968440" y="17686693"/>
          <a:ext cx="7605560" cy="7771232"/>
        </p:xfrm>
        <a:graphic>
          <a:graphicData uri="http://schemas.openxmlformats.org/drawingml/2006/table">
            <a:tbl>
              <a:tblPr firstRow="1" bandRow="1">
                <a:tableStyleId>{5C22544A-7EE6-4342-B048-85BDC9FD1C3A}</a:tableStyleId>
              </a:tblPr>
              <a:tblGrid>
                <a:gridCol w="2816523"/>
                <a:gridCol w="2022754"/>
                <a:gridCol w="1166083"/>
                <a:gridCol w="1600200"/>
              </a:tblGrid>
              <a:tr h="1110176">
                <a:tc>
                  <a:txBody>
                    <a:bodyPr/>
                    <a:lstStyle/>
                    <a:p>
                      <a:endParaRPr lang="en-US" sz="4000" dirty="0"/>
                    </a:p>
                  </a:txBody>
                  <a:tcPr>
                    <a:solidFill>
                      <a:srgbClr val="002E50"/>
                    </a:solidFill>
                  </a:tcPr>
                </a:tc>
                <a:tc>
                  <a:txBody>
                    <a:bodyPr/>
                    <a:lstStyle/>
                    <a:p>
                      <a:r>
                        <a:rPr lang="en-US" sz="4000" dirty="0" smtClean="0"/>
                        <a:t>Mean</a:t>
                      </a:r>
                      <a:endParaRPr lang="en-US" sz="4000" dirty="0"/>
                    </a:p>
                  </a:txBody>
                  <a:tcPr>
                    <a:solidFill>
                      <a:srgbClr val="002E50"/>
                    </a:solidFill>
                  </a:tcPr>
                </a:tc>
                <a:tc>
                  <a:txBody>
                    <a:bodyPr/>
                    <a:lstStyle/>
                    <a:p>
                      <a:r>
                        <a:rPr lang="en-US" sz="4000" dirty="0" smtClean="0"/>
                        <a:t>SD</a:t>
                      </a:r>
                      <a:endParaRPr lang="en-US" sz="4000" dirty="0"/>
                    </a:p>
                  </a:txBody>
                  <a:tcPr>
                    <a:lnR w="12700" cap="flat" cmpd="sng" algn="ctr">
                      <a:solidFill>
                        <a:schemeClr val="bg1"/>
                      </a:solidFill>
                      <a:prstDash val="solid"/>
                      <a:round/>
                      <a:headEnd type="none" w="med" len="med"/>
                      <a:tailEnd type="none" w="med" len="med"/>
                    </a:lnR>
                    <a:solidFill>
                      <a:srgbClr val="002E50"/>
                    </a:solidFill>
                  </a:tcPr>
                </a:tc>
                <a:tc>
                  <a:txBody>
                    <a:bodyPr/>
                    <a:lstStyle/>
                    <a:p>
                      <a:r>
                        <a:rPr lang="en-US" sz="4000" dirty="0" smtClean="0"/>
                        <a:t>p</a:t>
                      </a:r>
                      <a:endParaRPr lang="en-US" sz="4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E50"/>
                    </a:solidFill>
                  </a:tcPr>
                </a:tc>
              </a:tr>
              <a:tr h="1110176">
                <a:tc>
                  <a:txBody>
                    <a:bodyPr/>
                    <a:lstStyle/>
                    <a:p>
                      <a:r>
                        <a:rPr lang="en-US" sz="4000" dirty="0" smtClean="0"/>
                        <a:t>Info 1</a:t>
                      </a:r>
                    </a:p>
                  </a:txBody>
                  <a:tcPr>
                    <a:solidFill>
                      <a:srgbClr val="D2DDDA"/>
                    </a:solidFill>
                  </a:tcPr>
                </a:tc>
                <a:tc>
                  <a:txBody>
                    <a:bodyPr/>
                    <a:lstStyle/>
                    <a:p>
                      <a:r>
                        <a:rPr lang="en-US" sz="4000" dirty="0" smtClean="0"/>
                        <a:t>15</a:t>
                      </a:r>
                      <a:endParaRPr lang="en-US" sz="4000" dirty="0"/>
                    </a:p>
                  </a:txBody>
                  <a:tcPr>
                    <a:solidFill>
                      <a:srgbClr val="D2DDDA"/>
                    </a:solidFill>
                  </a:tcPr>
                </a:tc>
                <a:tc>
                  <a:txBody>
                    <a:bodyPr/>
                    <a:lstStyle/>
                    <a:p>
                      <a:r>
                        <a:rPr lang="en-US" sz="4000" dirty="0" smtClean="0"/>
                        <a:t>11</a:t>
                      </a:r>
                      <a:endParaRPr lang="en-US" sz="4000" dirty="0"/>
                    </a:p>
                  </a:txBody>
                  <a:tcPr>
                    <a:solidFill>
                      <a:srgbClr val="D2DDDA"/>
                    </a:solidFill>
                  </a:tcPr>
                </a:tc>
                <a:tc>
                  <a:txBody>
                    <a:bodyPr/>
                    <a:lstStyle/>
                    <a:p>
                      <a:r>
                        <a:rPr lang="en-US" sz="4000" dirty="0" smtClean="0"/>
                        <a:t>.001</a:t>
                      </a:r>
                      <a:endParaRPr lang="en-US" sz="4000" dirty="0"/>
                    </a:p>
                  </a:txBody>
                  <a:tcPr>
                    <a:lnT w="12700" cap="flat" cmpd="sng" algn="ctr">
                      <a:solidFill>
                        <a:schemeClr val="bg1"/>
                      </a:solidFill>
                      <a:prstDash val="solid"/>
                      <a:round/>
                      <a:headEnd type="none" w="med" len="med"/>
                      <a:tailEnd type="none" w="med" len="med"/>
                    </a:lnT>
                    <a:solidFill>
                      <a:srgbClr val="D2DDDA"/>
                    </a:solidFill>
                  </a:tcPr>
                </a:tc>
              </a:tr>
              <a:tr h="1110176">
                <a:tc>
                  <a:txBody>
                    <a:bodyPr/>
                    <a:lstStyle/>
                    <a:p>
                      <a:r>
                        <a:rPr lang="en-US" sz="4000" dirty="0" smtClean="0"/>
                        <a:t>Info 2</a:t>
                      </a:r>
                    </a:p>
                  </a:txBody>
                  <a:tcPr>
                    <a:solidFill>
                      <a:srgbClr val="EDF1F2"/>
                    </a:solidFill>
                  </a:tcPr>
                </a:tc>
                <a:tc>
                  <a:txBody>
                    <a:bodyPr/>
                    <a:lstStyle/>
                    <a:p>
                      <a:r>
                        <a:rPr lang="en-US" sz="4000" dirty="0" smtClean="0"/>
                        <a:t>214</a:t>
                      </a:r>
                      <a:endParaRPr lang="en-US" sz="4000" dirty="0"/>
                    </a:p>
                  </a:txBody>
                  <a:tcPr>
                    <a:solidFill>
                      <a:srgbClr val="EDF1F2"/>
                    </a:solidFill>
                  </a:tcPr>
                </a:tc>
                <a:tc>
                  <a:txBody>
                    <a:bodyPr/>
                    <a:lstStyle/>
                    <a:p>
                      <a:r>
                        <a:rPr lang="en-US" sz="4000" dirty="0" smtClean="0"/>
                        <a:t>84</a:t>
                      </a:r>
                      <a:endParaRPr lang="en-US" sz="4000" dirty="0"/>
                    </a:p>
                  </a:txBody>
                  <a:tcPr>
                    <a:solidFill>
                      <a:srgbClr val="EDF1F2"/>
                    </a:solidFill>
                  </a:tcPr>
                </a:tc>
                <a:tc>
                  <a:txBody>
                    <a:bodyPr/>
                    <a:lstStyle/>
                    <a:p>
                      <a:r>
                        <a:rPr lang="en-US" sz="4000" dirty="0" smtClean="0"/>
                        <a:t>.514</a:t>
                      </a:r>
                      <a:endParaRPr lang="en-US" sz="4000" dirty="0"/>
                    </a:p>
                  </a:txBody>
                  <a:tcPr>
                    <a:solidFill>
                      <a:srgbClr val="EDF1F2"/>
                    </a:solidFill>
                  </a:tcPr>
                </a:tc>
              </a:tr>
              <a:tr h="1110176">
                <a:tc>
                  <a:txBody>
                    <a:bodyPr/>
                    <a:lstStyle/>
                    <a:p>
                      <a:r>
                        <a:rPr lang="en-US" sz="4000" dirty="0" smtClean="0"/>
                        <a:t>Info 3</a:t>
                      </a:r>
                      <a:endParaRPr lang="en-US" sz="4000" dirty="0"/>
                    </a:p>
                  </a:txBody>
                  <a:tcPr>
                    <a:solidFill>
                      <a:srgbClr val="D2DDDA"/>
                    </a:solidFill>
                  </a:tcPr>
                </a:tc>
                <a:tc>
                  <a:txBody>
                    <a:bodyPr/>
                    <a:lstStyle/>
                    <a:p>
                      <a:r>
                        <a:rPr lang="en-US" sz="4000" dirty="0" smtClean="0"/>
                        <a:t>14</a:t>
                      </a:r>
                      <a:endParaRPr lang="en-US" sz="4000" dirty="0"/>
                    </a:p>
                  </a:txBody>
                  <a:tcPr>
                    <a:solidFill>
                      <a:srgbClr val="D2DDDA"/>
                    </a:solidFill>
                  </a:tcPr>
                </a:tc>
                <a:tc>
                  <a:txBody>
                    <a:bodyPr/>
                    <a:lstStyle/>
                    <a:p>
                      <a:r>
                        <a:rPr lang="en-US" sz="4000" dirty="0" smtClean="0"/>
                        <a:t>4</a:t>
                      </a:r>
                      <a:endParaRPr lang="en-US" sz="4000" dirty="0"/>
                    </a:p>
                  </a:txBody>
                  <a:tcPr>
                    <a:solidFill>
                      <a:srgbClr val="D2DDDA"/>
                    </a:solidFill>
                  </a:tcPr>
                </a:tc>
                <a:tc>
                  <a:txBody>
                    <a:bodyPr/>
                    <a:lstStyle/>
                    <a:p>
                      <a:r>
                        <a:rPr lang="en-US" sz="4000" dirty="0" smtClean="0"/>
                        <a:t>.142</a:t>
                      </a:r>
                      <a:endParaRPr lang="en-US" sz="4000" dirty="0"/>
                    </a:p>
                  </a:txBody>
                  <a:tcPr>
                    <a:solidFill>
                      <a:srgbClr val="D2DDDA"/>
                    </a:solidFill>
                  </a:tcPr>
                </a:tc>
              </a:tr>
              <a:tr h="1110176">
                <a:tc>
                  <a:txBody>
                    <a:bodyPr/>
                    <a:lstStyle/>
                    <a:p>
                      <a:r>
                        <a:rPr lang="en-US" sz="4000" dirty="0" smtClean="0"/>
                        <a:t>Info 4</a:t>
                      </a:r>
                      <a:endParaRPr lang="en-US" sz="4000" dirty="0"/>
                    </a:p>
                  </a:txBody>
                  <a:tcPr>
                    <a:solidFill>
                      <a:srgbClr val="EDF1F2"/>
                    </a:solidFill>
                  </a:tcPr>
                </a:tc>
                <a:tc>
                  <a:txBody>
                    <a:bodyPr/>
                    <a:lstStyle/>
                    <a:p>
                      <a:r>
                        <a:rPr lang="en-US" sz="4000" dirty="0" smtClean="0"/>
                        <a:t>154</a:t>
                      </a:r>
                      <a:endParaRPr lang="en-US" sz="4000" dirty="0"/>
                    </a:p>
                  </a:txBody>
                  <a:tcPr>
                    <a:solidFill>
                      <a:srgbClr val="EDF1F2"/>
                    </a:solidFill>
                  </a:tcPr>
                </a:tc>
                <a:tc>
                  <a:txBody>
                    <a:bodyPr/>
                    <a:lstStyle/>
                    <a:p>
                      <a:r>
                        <a:rPr lang="en-US" sz="4000" dirty="0" smtClean="0"/>
                        <a:t>24</a:t>
                      </a:r>
                      <a:endParaRPr lang="en-US" sz="4000" dirty="0"/>
                    </a:p>
                  </a:txBody>
                  <a:tcPr>
                    <a:solidFill>
                      <a:srgbClr val="EDF1F2"/>
                    </a:solidFill>
                  </a:tcPr>
                </a:tc>
                <a:tc>
                  <a:txBody>
                    <a:bodyPr/>
                    <a:lstStyle/>
                    <a:p>
                      <a:r>
                        <a:rPr lang="en-US" sz="4000" dirty="0" smtClean="0"/>
                        <a:t>1.6</a:t>
                      </a:r>
                      <a:endParaRPr lang="en-US" sz="4000" dirty="0"/>
                    </a:p>
                  </a:txBody>
                  <a:tcPr>
                    <a:solidFill>
                      <a:srgbClr val="EDF1F2"/>
                    </a:solidFill>
                  </a:tcPr>
                </a:tc>
              </a:tr>
              <a:tr h="1110176">
                <a:tc>
                  <a:txBody>
                    <a:bodyPr/>
                    <a:lstStyle/>
                    <a:p>
                      <a:r>
                        <a:rPr lang="en-US" sz="4000" dirty="0" smtClean="0"/>
                        <a:t>Info 5</a:t>
                      </a:r>
                      <a:endParaRPr lang="en-US" sz="4000" dirty="0"/>
                    </a:p>
                  </a:txBody>
                  <a:tcPr>
                    <a:solidFill>
                      <a:srgbClr val="D2DDDA"/>
                    </a:solidFill>
                  </a:tcPr>
                </a:tc>
                <a:tc>
                  <a:txBody>
                    <a:bodyPr/>
                    <a:lstStyle/>
                    <a:p>
                      <a:r>
                        <a:rPr lang="en-US" sz="4000" dirty="0" smtClean="0"/>
                        <a:t>475</a:t>
                      </a:r>
                      <a:endParaRPr lang="en-US" sz="4000" dirty="0"/>
                    </a:p>
                  </a:txBody>
                  <a:tcPr>
                    <a:solidFill>
                      <a:srgbClr val="D2DDDA"/>
                    </a:solidFill>
                  </a:tcPr>
                </a:tc>
                <a:tc>
                  <a:txBody>
                    <a:bodyPr/>
                    <a:lstStyle/>
                    <a:p>
                      <a:r>
                        <a:rPr lang="en-US" sz="4000" dirty="0" smtClean="0"/>
                        <a:t>21</a:t>
                      </a:r>
                      <a:endParaRPr lang="en-US" sz="4000" dirty="0"/>
                    </a:p>
                  </a:txBody>
                  <a:tcPr>
                    <a:solidFill>
                      <a:srgbClr val="D2DDDA"/>
                    </a:solidFill>
                  </a:tcPr>
                </a:tc>
                <a:tc>
                  <a:txBody>
                    <a:bodyPr/>
                    <a:lstStyle/>
                    <a:p>
                      <a:r>
                        <a:rPr lang="en-US" sz="4000" dirty="0" smtClean="0"/>
                        <a:t>.84</a:t>
                      </a:r>
                      <a:endParaRPr lang="en-US" sz="4000" dirty="0"/>
                    </a:p>
                  </a:txBody>
                  <a:tcPr>
                    <a:solidFill>
                      <a:srgbClr val="D2DDDA"/>
                    </a:solidFill>
                  </a:tcPr>
                </a:tc>
              </a:tr>
              <a:tr h="1110176">
                <a:tc>
                  <a:txBody>
                    <a:bodyPr/>
                    <a:lstStyle/>
                    <a:p>
                      <a:endParaRPr lang="en-US" sz="4000" dirty="0"/>
                    </a:p>
                  </a:txBody>
                  <a:tcPr>
                    <a:solidFill>
                      <a:srgbClr val="EDF1F2"/>
                    </a:solidFill>
                  </a:tcPr>
                </a:tc>
                <a:tc>
                  <a:txBody>
                    <a:bodyPr/>
                    <a:lstStyle/>
                    <a:p>
                      <a:endParaRPr lang="en-US" sz="4000" dirty="0"/>
                    </a:p>
                  </a:txBody>
                  <a:tcPr>
                    <a:solidFill>
                      <a:srgbClr val="EDF1F2"/>
                    </a:solidFill>
                  </a:tcPr>
                </a:tc>
                <a:tc>
                  <a:txBody>
                    <a:bodyPr/>
                    <a:lstStyle/>
                    <a:p>
                      <a:endParaRPr lang="en-US" sz="4000"/>
                    </a:p>
                  </a:txBody>
                  <a:tcPr>
                    <a:solidFill>
                      <a:srgbClr val="EDF1F2"/>
                    </a:solidFill>
                  </a:tcPr>
                </a:tc>
                <a:tc>
                  <a:txBody>
                    <a:bodyPr/>
                    <a:lstStyle/>
                    <a:p>
                      <a:endParaRPr lang="en-US" sz="4000" dirty="0"/>
                    </a:p>
                  </a:txBody>
                  <a:tcPr>
                    <a:solidFill>
                      <a:srgbClr val="EDF1F2"/>
                    </a:solidFill>
                  </a:tcPr>
                </a:tc>
              </a:tr>
            </a:tbl>
          </a:graphicData>
        </a:graphic>
      </p:graphicFrame>
      <p:sp>
        <p:nvSpPr>
          <p:cNvPr id="41" name="TextBox 40"/>
          <p:cNvSpPr txBox="1"/>
          <p:nvPr/>
        </p:nvSpPr>
        <p:spPr>
          <a:xfrm>
            <a:off x="12230460" y="25777460"/>
            <a:ext cx="8838479" cy="3539430"/>
          </a:xfrm>
          <a:prstGeom prst="rect">
            <a:avLst/>
          </a:prstGeom>
          <a:noFill/>
        </p:spPr>
        <p:txBody>
          <a:bodyPr wrap="square" rtlCol="0">
            <a:spAutoFit/>
          </a:bodyPr>
          <a:lstStyle/>
          <a:p>
            <a:pPr lvl="0"/>
            <a:r>
              <a:rPr lang="en-US" sz="3200" dirty="0" smtClean="0">
                <a:solidFill>
                  <a:schemeClr val="bg1"/>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3200" dirty="0">
                <a:solidFill>
                  <a:schemeClr val="bg1"/>
                </a:solidFill>
                <a:latin typeface="+mj-lt"/>
                <a:cs typeface="Times New Roman" pitchFamily="18" charset="0"/>
              </a:rPr>
              <a:t>Your Text Goes Here. You can change the size, font, and content of this text. We have included some pictures that can be moved, or removed, at your discretion. </a:t>
            </a:r>
            <a:endParaRPr lang="en-US" sz="4000" dirty="0">
              <a:solidFill>
                <a:srgbClr val="002E50"/>
              </a:solidFill>
              <a:latin typeface="+mj-lt"/>
              <a:cs typeface="Times New Roman" pitchFamily="18" charset="0"/>
            </a:endParaRPr>
          </a:p>
        </p:txBody>
      </p:sp>
      <p:sp>
        <p:nvSpPr>
          <p:cNvPr id="42" name="TextBox 41"/>
          <p:cNvSpPr txBox="1"/>
          <p:nvPr/>
        </p:nvSpPr>
        <p:spPr>
          <a:xfrm>
            <a:off x="22551786" y="7063503"/>
            <a:ext cx="9722327" cy="830997"/>
          </a:xfrm>
          <a:prstGeom prst="rect">
            <a:avLst/>
          </a:prstGeom>
          <a:noFill/>
        </p:spPr>
        <p:txBody>
          <a:bodyPr wrap="square" rtlCol="0">
            <a:spAutoFit/>
          </a:bodyPr>
          <a:lstStyle/>
          <a:p>
            <a:pPr lvl="0"/>
            <a:r>
              <a:rPr lang="en-US" sz="4800" b="1" dirty="0" smtClean="0">
                <a:solidFill>
                  <a:schemeClr val="bg1"/>
                </a:solidFill>
                <a:latin typeface="+mj-lt"/>
                <a:cs typeface="Times New Roman" pitchFamily="18" charset="0"/>
              </a:rPr>
              <a:t>Table 2: Description can go here</a:t>
            </a:r>
            <a:endParaRPr lang="en-US" sz="5400" dirty="0">
              <a:solidFill>
                <a:schemeClr val="bg1"/>
              </a:solidFill>
              <a:latin typeface="+mj-lt"/>
              <a:cs typeface="Times New Roman" pitchFamily="18" charset="0"/>
            </a:endParaRPr>
          </a:p>
        </p:txBody>
      </p:sp>
      <p:graphicFrame>
        <p:nvGraphicFramePr>
          <p:cNvPr id="43" name="Table 42"/>
          <p:cNvGraphicFramePr>
            <a:graphicFrameLocks noGrp="1"/>
          </p:cNvGraphicFramePr>
          <p:nvPr>
            <p:extLst>
              <p:ext uri="{D42A27DB-BD31-4B8C-83A1-F6EECF244321}">
                <p14:modId xmlns:p14="http://schemas.microsoft.com/office/powerpoint/2010/main" val="111538041"/>
              </p:ext>
            </p:extLst>
          </p:nvPr>
        </p:nvGraphicFramePr>
        <p:xfrm>
          <a:off x="23298151" y="8171499"/>
          <a:ext cx="8229599" cy="7771232"/>
        </p:xfrm>
        <a:graphic>
          <a:graphicData uri="http://schemas.openxmlformats.org/drawingml/2006/table">
            <a:tbl>
              <a:tblPr firstRow="1" bandRow="1">
                <a:tableStyleId>{5C22544A-7EE6-4342-B048-85BDC9FD1C3A}</a:tableStyleId>
              </a:tblPr>
              <a:tblGrid>
                <a:gridCol w="4038271"/>
                <a:gridCol w="4191328"/>
              </a:tblGrid>
              <a:tr h="1110176">
                <a:tc>
                  <a:txBody>
                    <a:bodyPr/>
                    <a:lstStyle/>
                    <a:p>
                      <a:r>
                        <a:rPr lang="en-US" sz="3200" dirty="0" smtClean="0">
                          <a:solidFill>
                            <a:schemeClr val="tx1"/>
                          </a:solidFill>
                        </a:rPr>
                        <a:t>Demographical Characteristics</a:t>
                      </a:r>
                      <a:endParaRPr lang="en-US" sz="3200" dirty="0">
                        <a:solidFill>
                          <a:schemeClr val="tx1"/>
                        </a:solidFill>
                      </a:endParaRPr>
                    </a:p>
                  </a:txBody>
                  <a:tcPr>
                    <a:solidFill>
                      <a:schemeClr val="bg1"/>
                    </a:solidFill>
                  </a:tcPr>
                </a:tc>
                <a:tc>
                  <a:txBody>
                    <a:bodyPr/>
                    <a:lstStyle/>
                    <a:p>
                      <a:pPr algn="r"/>
                      <a:r>
                        <a:rPr lang="en-US" sz="3200" dirty="0" smtClean="0">
                          <a:solidFill>
                            <a:schemeClr val="tx1"/>
                          </a:solidFill>
                        </a:rPr>
                        <a:t>%</a:t>
                      </a:r>
                      <a:endParaRPr lang="en-US" sz="3200" dirty="0">
                        <a:solidFill>
                          <a:schemeClr val="tx1"/>
                        </a:solidFill>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110176">
                <a:tc>
                  <a:txBody>
                    <a:bodyPr/>
                    <a:lstStyle/>
                    <a:p>
                      <a:r>
                        <a:rPr lang="en-US" sz="3200" dirty="0" smtClean="0"/>
                        <a:t>Info 1</a:t>
                      </a:r>
                    </a:p>
                  </a:txBody>
                  <a:tcPr>
                    <a:solidFill>
                      <a:schemeClr val="bg1"/>
                    </a:solidFill>
                  </a:tcPr>
                </a:tc>
                <a:tc>
                  <a:txBody>
                    <a:bodyPr/>
                    <a:lstStyle/>
                    <a:p>
                      <a:pPr algn="r"/>
                      <a:r>
                        <a:rPr lang="en-US" sz="3200" dirty="0" smtClean="0"/>
                        <a:t>.001</a:t>
                      </a:r>
                      <a:endParaRPr lang="en-US" sz="3200" dirty="0"/>
                    </a:p>
                  </a:txBody>
                  <a:tcPr>
                    <a:lnT w="12700" cap="flat" cmpd="sng" algn="ctr">
                      <a:solidFill>
                        <a:schemeClr val="bg1"/>
                      </a:solidFill>
                      <a:prstDash val="solid"/>
                      <a:round/>
                      <a:headEnd type="none" w="med" len="med"/>
                      <a:tailEnd type="none" w="med" len="med"/>
                    </a:lnT>
                    <a:solidFill>
                      <a:schemeClr val="bg1"/>
                    </a:solidFill>
                  </a:tcPr>
                </a:tc>
              </a:tr>
              <a:tr h="1110176">
                <a:tc>
                  <a:txBody>
                    <a:bodyPr/>
                    <a:lstStyle/>
                    <a:p>
                      <a:r>
                        <a:rPr lang="en-US" sz="3200" dirty="0" smtClean="0"/>
                        <a:t>Info 2</a:t>
                      </a:r>
                    </a:p>
                  </a:txBody>
                  <a:tcPr>
                    <a:solidFill>
                      <a:schemeClr val="bg1"/>
                    </a:solidFill>
                  </a:tcPr>
                </a:tc>
                <a:tc>
                  <a:txBody>
                    <a:bodyPr/>
                    <a:lstStyle/>
                    <a:p>
                      <a:pPr algn="r"/>
                      <a:r>
                        <a:rPr lang="en-US" sz="3200" dirty="0" smtClean="0"/>
                        <a:t>.514</a:t>
                      </a:r>
                      <a:endParaRPr lang="en-US" sz="3200" dirty="0"/>
                    </a:p>
                  </a:txBody>
                  <a:tcPr>
                    <a:solidFill>
                      <a:schemeClr val="bg1"/>
                    </a:solidFill>
                  </a:tcPr>
                </a:tc>
              </a:tr>
              <a:tr h="1110176">
                <a:tc>
                  <a:txBody>
                    <a:bodyPr/>
                    <a:lstStyle/>
                    <a:p>
                      <a:r>
                        <a:rPr lang="en-US" sz="3200" dirty="0" smtClean="0"/>
                        <a:t>Info 3</a:t>
                      </a:r>
                      <a:endParaRPr lang="en-US" sz="3200" dirty="0"/>
                    </a:p>
                  </a:txBody>
                  <a:tcPr>
                    <a:solidFill>
                      <a:schemeClr val="bg1"/>
                    </a:solidFill>
                  </a:tcPr>
                </a:tc>
                <a:tc>
                  <a:txBody>
                    <a:bodyPr/>
                    <a:lstStyle/>
                    <a:p>
                      <a:pPr algn="r"/>
                      <a:r>
                        <a:rPr lang="en-US" sz="3200" dirty="0" smtClean="0"/>
                        <a:t>.142</a:t>
                      </a:r>
                      <a:endParaRPr lang="en-US" sz="3200" dirty="0"/>
                    </a:p>
                  </a:txBody>
                  <a:tcPr>
                    <a:solidFill>
                      <a:schemeClr val="bg1"/>
                    </a:solidFill>
                  </a:tcPr>
                </a:tc>
              </a:tr>
              <a:tr h="1110176">
                <a:tc>
                  <a:txBody>
                    <a:bodyPr/>
                    <a:lstStyle/>
                    <a:p>
                      <a:r>
                        <a:rPr lang="en-US" sz="3200" dirty="0" smtClean="0"/>
                        <a:t>Info 4</a:t>
                      </a:r>
                      <a:endParaRPr lang="en-US" sz="3200" dirty="0"/>
                    </a:p>
                  </a:txBody>
                  <a:tcPr>
                    <a:solidFill>
                      <a:schemeClr val="bg1"/>
                    </a:solidFill>
                  </a:tcPr>
                </a:tc>
                <a:tc>
                  <a:txBody>
                    <a:bodyPr/>
                    <a:lstStyle/>
                    <a:p>
                      <a:pPr algn="r"/>
                      <a:r>
                        <a:rPr lang="en-US" sz="3200" dirty="0" smtClean="0"/>
                        <a:t>1.6</a:t>
                      </a:r>
                      <a:endParaRPr lang="en-US" sz="3200" dirty="0"/>
                    </a:p>
                  </a:txBody>
                  <a:tcPr>
                    <a:solidFill>
                      <a:schemeClr val="bg1"/>
                    </a:solidFill>
                  </a:tcPr>
                </a:tc>
              </a:tr>
              <a:tr h="1110176">
                <a:tc>
                  <a:txBody>
                    <a:bodyPr/>
                    <a:lstStyle/>
                    <a:p>
                      <a:r>
                        <a:rPr lang="en-US" sz="3200" dirty="0" smtClean="0"/>
                        <a:t>Info 5</a:t>
                      </a:r>
                      <a:endParaRPr lang="en-US" sz="3200" dirty="0"/>
                    </a:p>
                  </a:txBody>
                  <a:tcPr>
                    <a:solidFill>
                      <a:schemeClr val="bg1"/>
                    </a:solidFill>
                  </a:tcPr>
                </a:tc>
                <a:tc>
                  <a:txBody>
                    <a:bodyPr/>
                    <a:lstStyle/>
                    <a:p>
                      <a:pPr algn="r"/>
                      <a:r>
                        <a:rPr lang="en-US" sz="3200" dirty="0" smtClean="0"/>
                        <a:t>.84</a:t>
                      </a:r>
                      <a:endParaRPr lang="en-US" sz="3200" dirty="0"/>
                    </a:p>
                  </a:txBody>
                  <a:tcPr>
                    <a:solidFill>
                      <a:schemeClr val="bg1"/>
                    </a:solidFill>
                  </a:tcPr>
                </a:tc>
              </a:tr>
              <a:tr h="1110176">
                <a:tc>
                  <a:txBody>
                    <a:bodyPr/>
                    <a:lstStyle/>
                    <a:p>
                      <a:endParaRPr lang="en-US" sz="3200" dirty="0"/>
                    </a:p>
                  </a:txBody>
                  <a:tcPr>
                    <a:solidFill>
                      <a:schemeClr val="bg1"/>
                    </a:solidFill>
                  </a:tcPr>
                </a:tc>
                <a:tc>
                  <a:txBody>
                    <a:bodyPr/>
                    <a:lstStyle/>
                    <a:p>
                      <a:pPr algn="r"/>
                      <a:endParaRPr lang="en-US" sz="3200" dirty="0"/>
                    </a:p>
                  </a:txBody>
                  <a:tcPr>
                    <a:solidFill>
                      <a:schemeClr val="bg1"/>
                    </a:solidFill>
                  </a:tcPr>
                </a:tc>
              </a:tr>
            </a:tbl>
          </a:graphicData>
        </a:graphic>
      </p:graphicFrame>
      <p:sp>
        <p:nvSpPr>
          <p:cNvPr id="44" name="TextBox 43"/>
          <p:cNvSpPr txBox="1"/>
          <p:nvPr/>
        </p:nvSpPr>
        <p:spPr>
          <a:xfrm>
            <a:off x="22993709" y="16501170"/>
            <a:ext cx="8838479" cy="3539430"/>
          </a:xfrm>
          <a:prstGeom prst="rect">
            <a:avLst/>
          </a:prstGeom>
          <a:noFill/>
        </p:spPr>
        <p:txBody>
          <a:bodyPr wrap="square" rtlCol="0">
            <a:spAutoFit/>
          </a:bodyPr>
          <a:lstStyle/>
          <a:p>
            <a:pPr lvl="0"/>
            <a:r>
              <a:rPr lang="en-US" sz="3200" dirty="0" smtClean="0">
                <a:solidFill>
                  <a:schemeClr val="bg1"/>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3200" dirty="0">
                <a:solidFill>
                  <a:schemeClr val="bg1"/>
                </a:solidFill>
                <a:latin typeface="+mj-lt"/>
                <a:cs typeface="Times New Roman" pitchFamily="18" charset="0"/>
              </a:rPr>
              <a:t>Your Text Goes Here. You can change the size, font, and content of this text. We have included some pictures that can be moved, or removed, at your discretion. </a:t>
            </a:r>
            <a:endParaRPr lang="en-US" sz="4000" dirty="0">
              <a:solidFill>
                <a:srgbClr val="002E50"/>
              </a:solidFill>
              <a:latin typeface="+mj-lt"/>
              <a:cs typeface="Times New Roman" pitchFamily="18" charset="0"/>
            </a:endParaRPr>
          </a:p>
        </p:txBody>
      </p:sp>
      <p:grpSp>
        <p:nvGrpSpPr>
          <p:cNvPr id="40" name="Group 39"/>
          <p:cNvGrpSpPr/>
          <p:nvPr/>
        </p:nvGrpSpPr>
        <p:grpSpPr>
          <a:xfrm>
            <a:off x="33223200" y="7063503"/>
            <a:ext cx="9906000" cy="1182201"/>
            <a:chOff x="33223200" y="7063503"/>
            <a:chExt cx="9906000" cy="1182201"/>
          </a:xfrm>
        </p:grpSpPr>
        <p:sp>
          <p:nvSpPr>
            <p:cNvPr id="17" name="Rectangle 16"/>
            <p:cNvSpPr/>
            <p:nvPr/>
          </p:nvSpPr>
          <p:spPr>
            <a:xfrm>
              <a:off x="33223200" y="7134914"/>
              <a:ext cx="9906000" cy="1110790"/>
            </a:xfrm>
            <a:prstGeom prst="rect">
              <a:avLst/>
            </a:prstGeom>
            <a:gradFill>
              <a:gsLst>
                <a:gs pos="100000">
                  <a:srgbClr val="003A64"/>
                </a:gs>
                <a:gs pos="0">
                  <a:srgbClr val="005695"/>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a:p>
          </p:txBody>
        </p:sp>
        <p:sp>
          <p:nvSpPr>
            <p:cNvPr id="45" name="TextBox 44"/>
            <p:cNvSpPr txBox="1"/>
            <p:nvPr/>
          </p:nvSpPr>
          <p:spPr>
            <a:xfrm>
              <a:off x="33315036" y="7063503"/>
              <a:ext cx="9722327" cy="1015663"/>
            </a:xfrm>
            <a:prstGeom prst="rect">
              <a:avLst/>
            </a:prstGeom>
            <a:noFill/>
          </p:spPr>
          <p:txBody>
            <a:bodyPr wrap="square" rtlCol="0">
              <a:spAutoFit/>
            </a:bodyPr>
            <a:lstStyle/>
            <a:p>
              <a:pPr lvl="0"/>
              <a:r>
                <a:rPr lang="en-US" sz="6000" b="1" dirty="0" smtClean="0">
                  <a:solidFill>
                    <a:schemeClr val="bg1"/>
                  </a:solidFill>
                  <a:latin typeface="+mj-lt"/>
                  <a:cs typeface="Times New Roman" pitchFamily="18" charset="0"/>
                </a:rPr>
                <a:t>Conclusion</a:t>
              </a:r>
              <a:endParaRPr lang="en-US" sz="6600" dirty="0">
                <a:solidFill>
                  <a:schemeClr val="bg1"/>
                </a:solidFill>
                <a:latin typeface="+mj-lt"/>
                <a:cs typeface="Times New Roman" pitchFamily="18" charset="0"/>
              </a:endParaRPr>
            </a:p>
          </p:txBody>
        </p:sp>
      </p:grpSp>
      <p:sp>
        <p:nvSpPr>
          <p:cNvPr id="49" name="TextBox 48"/>
          <p:cNvSpPr txBox="1"/>
          <p:nvPr/>
        </p:nvSpPr>
        <p:spPr>
          <a:xfrm>
            <a:off x="33452759" y="19363167"/>
            <a:ext cx="9722327" cy="12464951"/>
          </a:xfrm>
          <a:prstGeom prst="rect">
            <a:avLst/>
          </a:prstGeom>
          <a:noFill/>
        </p:spPr>
        <p:txBody>
          <a:bodyPr wrap="square" rtlCol="0">
            <a:spAutoFit/>
          </a:bodyPr>
          <a:lstStyle/>
          <a:p>
            <a:pPr lvl="0"/>
            <a:r>
              <a:rPr lang="en-US" sz="3600" b="1" dirty="0" smtClean="0">
                <a:solidFill>
                  <a:srgbClr val="002E50"/>
                </a:solidFill>
                <a:latin typeface="+mj-lt"/>
                <a:cs typeface="Times New Roman" pitchFamily="18" charset="0"/>
              </a:rPr>
              <a:t>References</a:t>
            </a:r>
          </a:p>
          <a:p>
            <a:pPr lvl="0"/>
            <a:r>
              <a:rPr lang="en-US" sz="3200" dirty="0">
                <a:solidFill>
                  <a:srgbClr val="002E50"/>
                </a:solidFill>
                <a:cs typeface="Times New Roman" pitchFamily="18" charset="0"/>
              </a:rPr>
              <a:t>Your Text Goes </a:t>
            </a:r>
            <a:r>
              <a:rPr lang="en-US" sz="3200" dirty="0" err="1">
                <a:solidFill>
                  <a:srgbClr val="002E50"/>
                </a:solidFill>
                <a:cs typeface="Times New Roman" pitchFamily="18" charset="0"/>
              </a:rPr>
              <a:t>Here.</a:t>
            </a:r>
            <a:r>
              <a:rPr lang="en-US" sz="3200" dirty="0">
                <a:solidFill>
                  <a:srgbClr val="002E50"/>
                </a:solidFill>
                <a:cs typeface="Times New Roman" pitchFamily="18" charset="0"/>
              </a:rPr>
              <a:t> You can change the size, font, and content of this text. We have included some pictures that can be moved, or removed, at your discretion. We have also included your university’s logo. Your Text Goes </a:t>
            </a:r>
            <a:r>
              <a:rPr lang="en-US" sz="3200" dirty="0" err="1">
                <a:solidFill>
                  <a:srgbClr val="002E50"/>
                </a:solidFill>
                <a:cs typeface="Times New Roman" pitchFamily="18" charset="0"/>
              </a:rPr>
              <a:t>Here.</a:t>
            </a:r>
            <a:r>
              <a:rPr lang="en-US" sz="3200" dirty="0">
                <a:solidFill>
                  <a:srgbClr val="002E50"/>
                </a:solidFill>
                <a:cs typeface="Times New Roman" pitchFamily="18" charset="0"/>
              </a:rPr>
              <a:t> You can change the size, font, and content of this text. We have included some pictures that can be moved, or removed, at your discretion. We have also included your university’s logo. </a:t>
            </a:r>
          </a:p>
          <a:p>
            <a:pPr lvl="0"/>
            <a:r>
              <a:rPr lang="en-US" sz="3200" dirty="0">
                <a:solidFill>
                  <a:srgbClr val="002E50"/>
                </a:solidFill>
                <a:cs typeface="Times New Roman" pitchFamily="18" charset="0"/>
              </a:rPr>
              <a:t>Your Text Goes </a:t>
            </a:r>
            <a:r>
              <a:rPr lang="en-US" sz="3200" dirty="0" err="1">
                <a:solidFill>
                  <a:srgbClr val="002E50"/>
                </a:solidFill>
                <a:cs typeface="Times New Roman" pitchFamily="18" charset="0"/>
              </a:rPr>
              <a:t>Here.</a:t>
            </a:r>
            <a:r>
              <a:rPr lang="en-US" sz="3200" dirty="0">
                <a:solidFill>
                  <a:srgbClr val="002E50"/>
                </a:solidFill>
                <a:cs typeface="Times New Roman" pitchFamily="18" charset="0"/>
              </a:rPr>
              <a:t> You can change the size, font, and content of this text. We have included some pictures that can be moved, or removed, at your discretion. We have also included your university’s logo. Your Text Goes </a:t>
            </a:r>
            <a:r>
              <a:rPr lang="en-US" sz="3200" dirty="0" err="1">
                <a:solidFill>
                  <a:srgbClr val="002E50"/>
                </a:solidFill>
                <a:cs typeface="Times New Roman" pitchFamily="18" charset="0"/>
              </a:rPr>
              <a:t>Here.</a:t>
            </a:r>
            <a:r>
              <a:rPr lang="en-US" sz="3200" dirty="0">
                <a:solidFill>
                  <a:srgbClr val="002E50"/>
                </a:solidFill>
                <a:cs typeface="Times New Roman" pitchFamily="18" charset="0"/>
              </a:rPr>
              <a:t> You can change the size, font, and content of this text. We have included some pictures that can be moved, or removed, at your discretion. We have also included your university’s logo. </a:t>
            </a:r>
          </a:p>
          <a:p>
            <a:pPr lvl="0"/>
            <a:r>
              <a:rPr lang="en-US" sz="3200" dirty="0">
                <a:solidFill>
                  <a:srgbClr val="002E50"/>
                </a:solidFill>
                <a:cs typeface="Times New Roman" pitchFamily="18" charset="0"/>
              </a:rPr>
              <a:t>Your Text Goes </a:t>
            </a:r>
            <a:r>
              <a:rPr lang="en-US" sz="3200" dirty="0" err="1">
                <a:solidFill>
                  <a:srgbClr val="002E50"/>
                </a:solidFill>
                <a:cs typeface="Times New Roman" pitchFamily="18" charset="0"/>
              </a:rPr>
              <a:t>Here.</a:t>
            </a:r>
            <a:r>
              <a:rPr lang="en-US" sz="3200" dirty="0">
                <a:solidFill>
                  <a:srgbClr val="002E50"/>
                </a:solidFill>
                <a:cs typeface="Times New Roman" pitchFamily="18" charset="0"/>
              </a:rPr>
              <a:t> You can change the size, font, and content of this text. We have included some pictures that can be moved, or removed, at your discretion. We have also included your university’s logo. Your Text Goes </a:t>
            </a:r>
            <a:r>
              <a:rPr lang="en-US" sz="3200" dirty="0" err="1">
                <a:solidFill>
                  <a:srgbClr val="002E50"/>
                </a:solidFill>
                <a:cs typeface="Times New Roman" pitchFamily="18" charset="0"/>
              </a:rPr>
              <a:t>Here.</a:t>
            </a:r>
            <a:r>
              <a:rPr lang="en-US" sz="3200" dirty="0">
                <a:solidFill>
                  <a:srgbClr val="002E50"/>
                </a:solidFill>
                <a:cs typeface="Times New Roman" pitchFamily="18" charset="0"/>
              </a:rPr>
              <a:t> You can change the size, font, and content of this text. We have included some pictures that can be moved, or removed, at your discretion. We have also included your university’s logo. </a:t>
            </a:r>
            <a:endParaRPr lang="en-US" sz="4000" dirty="0">
              <a:solidFill>
                <a:srgbClr val="002E50"/>
              </a:solidFill>
              <a:latin typeface="+mj-lt"/>
              <a:cs typeface="Times New Roman" pitchFamily="18" charset="0"/>
            </a:endParaRPr>
          </a:p>
        </p:txBody>
      </p:sp>
      <p:sp>
        <p:nvSpPr>
          <p:cNvPr id="50" name="TextBox 49"/>
          <p:cNvSpPr txBox="1"/>
          <p:nvPr/>
        </p:nvSpPr>
        <p:spPr>
          <a:xfrm>
            <a:off x="33227211" y="8391516"/>
            <a:ext cx="9722327" cy="9325630"/>
          </a:xfrm>
          <a:prstGeom prst="rect">
            <a:avLst/>
          </a:prstGeom>
          <a:noFill/>
        </p:spPr>
        <p:txBody>
          <a:bodyPr wrap="square" rtlCol="0">
            <a:spAutoFit/>
          </a:bodyPr>
          <a:lstStyle/>
          <a:p>
            <a:pPr lvl="0"/>
            <a:r>
              <a:rPr lang="en-US" sz="3600" dirty="0" smtClean="0">
                <a:solidFill>
                  <a:srgbClr val="002E50"/>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3600" dirty="0">
                <a:solidFill>
                  <a:srgbClr val="002E50"/>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p>
          <a:p>
            <a:pPr lvl="0"/>
            <a:r>
              <a:rPr lang="en-US" sz="3600" dirty="0">
                <a:solidFill>
                  <a:srgbClr val="002E50"/>
                </a:solidFill>
                <a:latin typeface="+mj-lt"/>
                <a:cs typeface="Times New Roman" pitchFamily="18" charset="0"/>
              </a:rPr>
              <a:t>Your Text Goes Here. You can change the size, font, and content of this text. </a:t>
            </a:r>
            <a:r>
              <a:rPr lang="en-US" sz="3600" dirty="0">
                <a:solidFill>
                  <a:srgbClr val="002E50"/>
                </a:solidFill>
                <a:cs typeface="Times New Roman" pitchFamily="18" charset="0"/>
              </a:rPr>
              <a:t>Your Text Goes </a:t>
            </a:r>
            <a:r>
              <a:rPr lang="en-US" sz="3600" dirty="0" err="1">
                <a:solidFill>
                  <a:srgbClr val="002E50"/>
                </a:solidFill>
                <a:cs typeface="Times New Roman" pitchFamily="18" charset="0"/>
              </a:rPr>
              <a:t>Here.</a:t>
            </a:r>
            <a:r>
              <a:rPr lang="en-US" sz="3600" dirty="0">
                <a:solidFill>
                  <a:srgbClr val="002E50"/>
                </a:solidFill>
                <a:cs typeface="Times New Roman" pitchFamily="18" charset="0"/>
              </a:rPr>
              <a:t> You can change the size, font, and content of this text. We have included some pictures that can be moved, or removed, at your discretion. We have also included your university’s logo. </a:t>
            </a:r>
            <a:endParaRPr lang="en-US" sz="3600" b="1" dirty="0" smtClean="0">
              <a:solidFill>
                <a:srgbClr val="002E50"/>
              </a:solidFill>
              <a:latin typeface="+mj-lt"/>
              <a:cs typeface="Times New Roman" pitchFamily="18" charset="0"/>
            </a:endParaRPr>
          </a:p>
          <a:p>
            <a:endParaRPr lang="en-US" sz="4000" dirty="0">
              <a:solidFill>
                <a:srgbClr val="002E50"/>
              </a:solidFill>
              <a:latin typeface="+mj-lt"/>
              <a:cs typeface="Times New Roman" pitchFamily="18" charset="0"/>
            </a:endParaRPr>
          </a:p>
        </p:txBody>
      </p:sp>
      <p:sp>
        <p:nvSpPr>
          <p:cNvPr id="51" name="TextBox 50"/>
          <p:cNvSpPr txBox="1"/>
          <p:nvPr/>
        </p:nvSpPr>
        <p:spPr>
          <a:xfrm>
            <a:off x="3733800" y="30991651"/>
            <a:ext cx="28098388" cy="1200329"/>
          </a:xfrm>
          <a:prstGeom prst="rect">
            <a:avLst/>
          </a:prstGeom>
          <a:noFill/>
        </p:spPr>
        <p:txBody>
          <a:bodyPr wrap="square" rtlCol="0">
            <a:spAutoFit/>
          </a:bodyPr>
          <a:lstStyle/>
          <a:p>
            <a:pPr lvl="0"/>
            <a:r>
              <a:rPr lang="en-US" sz="3600" b="1" dirty="0" smtClean="0">
                <a:solidFill>
                  <a:srgbClr val="002E50"/>
                </a:solidFill>
                <a:latin typeface="+mj-lt"/>
                <a:cs typeface="Times New Roman" pitchFamily="18" charset="0"/>
              </a:rPr>
              <a:t>Contact Information:</a:t>
            </a:r>
          </a:p>
          <a:p>
            <a:pPr lvl="0"/>
            <a:r>
              <a:rPr lang="en-US" sz="3600" dirty="0" smtClean="0">
                <a:solidFill>
                  <a:srgbClr val="002E50"/>
                </a:solidFill>
                <a:latin typeface="+mj-lt"/>
                <a:cs typeface="Times New Roman" pitchFamily="18" charset="0"/>
              </a:rPr>
              <a:t>Name Number1     Name1@email.com        |      Name Number 2     Name 2@email.com       |      </a:t>
            </a:r>
            <a:r>
              <a:rPr lang="en-US" sz="3600" dirty="0" smtClean="0">
                <a:solidFill>
                  <a:srgbClr val="002E50"/>
                </a:solidFill>
                <a:cs typeface="Times New Roman" pitchFamily="18" charset="0"/>
              </a:rPr>
              <a:t>Name </a:t>
            </a:r>
            <a:r>
              <a:rPr lang="en-US" sz="3600" dirty="0">
                <a:solidFill>
                  <a:srgbClr val="002E50"/>
                </a:solidFill>
                <a:cs typeface="Times New Roman" pitchFamily="18" charset="0"/>
              </a:rPr>
              <a:t>Number </a:t>
            </a:r>
            <a:r>
              <a:rPr lang="en-US" sz="3600" dirty="0" smtClean="0">
                <a:solidFill>
                  <a:srgbClr val="002E50"/>
                </a:solidFill>
                <a:cs typeface="Times New Roman" pitchFamily="18" charset="0"/>
              </a:rPr>
              <a:t>3     </a:t>
            </a:r>
            <a:r>
              <a:rPr lang="en-US" sz="3600" dirty="0">
                <a:solidFill>
                  <a:srgbClr val="002E50"/>
                </a:solidFill>
                <a:cs typeface="Times New Roman" pitchFamily="18" charset="0"/>
              </a:rPr>
              <a:t>Name </a:t>
            </a:r>
            <a:r>
              <a:rPr lang="en-US" sz="3600" dirty="0" smtClean="0">
                <a:solidFill>
                  <a:srgbClr val="002E50"/>
                </a:solidFill>
                <a:cs typeface="Times New Roman" pitchFamily="18" charset="0"/>
              </a:rPr>
              <a:t>3@email.com</a:t>
            </a:r>
            <a:endParaRPr lang="en-US" sz="4000" dirty="0">
              <a:solidFill>
                <a:srgbClr val="002E50"/>
              </a:solidFill>
              <a:latin typeface="+mj-lt"/>
              <a:cs typeface="Times New Roman" pitchFamily="18" charset="0"/>
            </a:endParaRPr>
          </a:p>
        </p:txBody>
      </p:sp>
      <p:sp>
        <p:nvSpPr>
          <p:cNvPr id="53" name="TextBox 52"/>
          <p:cNvSpPr txBox="1"/>
          <p:nvPr/>
        </p:nvSpPr>
        <p:spPr>
          <a:xfrm>
            <a:off x="22492034" y="21268627"/>
            <a:ext cx="9722327" cy="8402300"/>
          </a:xfrm>
          <a:prstGeom prst="rect">
            <a:avLst/>
          </a:prstGeom>
          <a:noFill/>
        </p:spPr>
        <p:txBody>
          <a:bodyPr wrap="square" rtlCol="0">
            <a:spAutoFit/>
          </a:bodyPr>
          <a:lstStyle/>
          <a:p>
            <a:pPr lvl="0"/>
            <a:r>
              <a:rPr lang="en-US" sz="3600" dirty="0" smtClean="0">
                <a:solidFill>
                  <a:srgbClr val="002E50"/>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3600" dirty="0">
                <a:solidFill>
                  <a:srgbClr val="002E50"/>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p>
          <a:p>
            <a:pPr lvl="0"/>
            <a:r>
              <a:rPr lang="en-US" sz="3600" dirty="0">
                <a:solidFill>
                  <a:srgbClr val="002E50"/>
                </a:solidFill>
                <a:latin typeface="+mj-lt"/>
                <a:cs typeface="Times New Roman" pitchFamily="18" charset="0"/>
              </a:rPr>
              <a:t>Your Text Goes Here. You can change the size, font, and content of this text. </a:t>
            </a:r>
            <a:r>
              <a:rPr lang="en-US" sz="3600" dirty="0">
                <a:solidFill>
                  <a:srgbClr val="002E50"/>
                </a:solidFill>
                <a:cs typeface="Times New Roman" pitchFamily="18" charset="0"/>
              </a:rPr>
              <a:t>Your Text Goes </a:t>
            </a:r>
            <a:r>
              <a:rPr lang="en-US" sz="3600" dirty="0" err="1">
                <a:solidFill>
                  <a:srgbClr val="002E50"/>
                </a:solidFill>
                <a:cs typeface="Times New Roman" pitchFamily="18" charset="0"/>
              </a:rPr>
              <a:t>Here.</a:t>
            </a:r>
            <a:r>
              <a:rPr lang="en-US" sz="3600" dirty="0">
                <a:solidFill>
                  <a:srgbClr val="002E50"/>
                </a:solidFill>
                <a:cs typeface="Times New Roman" pitchFamily="18" charset="0"/>
              </a:rPr>
              <a:t> You can change the size, font, and content of this text. We have included some pictures that can be moved, or removed, at your discretion. We have also included your university’s logo. </a:t>
            </a:r>
            <a:endParaRPr lang="en-US" sz="4000" dirty="0">
              <a:solidFill>
                <a:srgbClr val="002E50"/>
              </a:solidFill>
              <a:latin typeface="+mj-lt"/>
              <a:cs typeface="Times New Roman" pitchFamily="18" charset="0"/>
            </a:endParaRPr>
          </a:p>
        </p:txBody>
      </p:sp>
      <p:sp>
        <p:nvSpPr>
          <p:cNvPr id="64" name="TextBox 63"/>
          <p:cNvSpPr txBox="1"/>
          <p:nvPr/>
        </p:nvSpPr>
        <p:spPr>
          <a:xfrm flipH="1">
            <a:off x="17791015" y="545288"/>
            <a:ext cx="25450800" cy="1443472"/>
          </a:xfrm>
          <a:prstGeom prst="rect">
            <a:avLst/>
          </a:prstGeom>
          <a:noFill/>
        </p:spPr>
        <p:txBody>
          <a:bodyPr wrap="square" rtlCol="0">
            <a:spAutoFit/>
          </a:bodyPr>
          <a:lstStyle/>
          <a:p>
            <a:pPr algn="r">
              <a:lnSpc>
                <a:spcPts val="10000"/>
              </a:lnSpc>
            </a:pPr>
            <a:r>
              <a:rPr lang="en-US" sz="11500" dirty="0" smtClean="0">
                <a:solidFill>
                  <a:schemeClr val="bg1"/>
                </a:solidFill>
                <a:effectLst>
                  <a:outerShdw blurRad="38100" dist="38100" dir="2700000" algn="tl">
                    <a:srgbClr val="000000">
                      <a:alpha val="43137"/>
                    </a:srgbClr>
                  </a:outerShdw>
                </a:effectLst>
              </a:rPr>
              <a:t>Your Poster Title Goes Here</a:t>
            </a:r>
          </a:p>
        </p:txBody>
      </p:sp>
      <p:sp>
        <p:nvSpPr>
          <p:cNvPr id="65" name="TextBox 64"/>
          <p:cNvSpPr txBox="1"/>
          <p:nvPr/>
        </p:nvSpPr>
        <p:spPr>
          <a:xfrm flipH="1">
            <a:off x="17791015" y="1678295"/>
            <a:ext cx="25450800" cy="1297856"/>
          </a:xfrm>
          <a:prstGeom prst="rect">
            <a:avLst/>
          </a:prstGeom>
          <a:noFill/>
        </p:spPr>
        <p:txBody>
          <a:bodyPr wrap="square" rtlCol="0">
            <a:spAutoFit/>
          </a:bodyPr>
          <a:lstStyle/>
          <a:p>
            <a:pPr algn="r">
              <a:lnSpc>
                <a:spcPts val="10000"/>
              </a:lnSpc>
            </a:pPr>
            <a:r>
              <a:rPr lang="en-US" sz="7200" dirty="0" smtClean="0">
                <a:solidFill>
                  <a:schemeClr val="bg1"/>
                </a:solidFill>
                <a:effectLst>
                  <a:outerShdw blurRad="38100" dist="38100" dir="2700000" algn="tl">
                    <a:srgbClr val="000000">
                      <a:alpha val="43137"/>
                    </a:srgbClr>
                  </a:outerShdw>
                </a:effectLst>
              </a:rPr>
              <a:t>Author Names Here</a:t>
            </a:r>
          </a:p>
        </p:txBody>
      </p:sp>
      <p:sp>
        <p:nvSpPr>
          <p:cNvPr id="66" name="TextBox 65"/>
          <p:cNvSpPr txBox="1"/>
          <p:nvPr/>
        </p:nvSpPr>
        <p:spPr>
          <a:xfrm flipH="1">
            <a:off x="17791015" y="2639732"/>
            <a:ext cx="25450800" cy="1277594"/>
          </a:xfrm>
          <a:prstGeom prst="rect">
            <a:avLst/>
          </a:prstGeom>
          <a:noFill/>
        </p:spPr>
        <p:txBody>
          <a:bodyPr wrap="square" rtlCol="0">
            <a:spAutoFit/>
          </a:bodyPr>
          <a:lstStyle/>
          <a:p>
            <a:pPr algn="r">
              <a:lnSpc>
                <a:spcPts val="10000"/>
              </a:lnSpc>
            </a:pPr>
            <a:r>
              <a:rPr lang="en-US" sz="6000" dirty="0" err="1" smtClean="0">
                <a:solidFill>
                  <a:schemeClr val="bg1"/>
                </a:solidFill>
                <a:effectLst>
                  <a:outerShdw blurRad="38100" dist="38100" dir="2700000" algn="tl">
                    <a:srgbClr val="000000">
                      <a:alpha val="43137"/>
                    </a:srgbClr>
                  </a:outerShdw>
                </a:effectLst>
              </a:rPr>
              <a:t>PeaceHealth</a:t>
            </a:r>
            <a:r>
              <a:rPr lang="en-US" sz="6000" dirty="0" smtClean="0">
                <a:solidFill>
                  <a:schemeClr val="bg1"/>
                </a:solidFill>
                <a:effectLst>
                  <a:outerShdw blurRad="38100" dist="38100" dir="2700000" algn="tl">
                    <a:srgbClr val="000000">
                      <a:alpha val="43137"/>
                    </a:srgbClr>
                  </a:outerShdw>
                </a:effectLst>
              </a:rPr>
              <a:t> St. John Medical Center</a:t>
            </a:r>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9576" y="195532"/>
            <a:ext cx="13177539" cy="3190184"/>
          </a:xfrm>
          <a:prstGeom prst="rect">
            <a:avLst/>
          </a:prstGeom>
        </p:spPr>
      </p:pic>
      <p:sp>
        <p:nvSpPr>
          <p:cNvPr id="48" name="Text Box 29"/>
          <p:cNvSpPr txBox="1">
            <a:spLocks noChangeArrowheads="1"/>
          </p:cNvSpPr>
          <p:nvPr/>
        </p:nvSpPr>
        <p:spPr bwMode="auto">
          <a:xfrm>
            <a:off x="9723438" y="9912350"/>
            <a:ext cx="24460200" cy="10823575"/>
          </a:xfrm>
          <a:prstGeom prst="rect">
            <a:avLst/>
          </a:prstGeom>
          <a:solidFill>
            <a:schemeClr val="tx1">
              <a:lumMod val="75000"/>
              <a:lumOff val="25000"/>
            </a:schemeClr>
          </a:solidFill>
          <a:ln w="9525">
            <a:solidFill>
              <a:schemeClr val="tx1"/>
            </a:solidFill>
            <a:miter lim="800000"/>
            <a:headEnd/>
            <a:tailEnd/>
          </a:ln>
          <a:effectLst/>
        </p:spPr>
        <p:txBody>
          <a:bodyPr lIns="228600" tIns="228600" rIns="228600" bIns="228600">
            <a:spAutoFit/>
          </a:bodyPr>
          <a:lstStyle/>
          <a:p>
            <a:pPr defTabSz="3762375"/>
            <a:r>
              <a:rPr lang="en-US" altLang="ja-JP" sz="4600" dirty="0">
                <a:solidFill>
                  <a:srgbClr val="E6E6E6"/>
                </a:solidFill>
                <a:ea typeface="MS PGothic" pitchFamily="34" charset="-128"/>
              </a:rPr>
              <a:t>This template complements of MakeSigns.com</a:t>
            </a:r>
          </a:p>
          <a:p>
            <a:pPr defTabSz="3762375"/>
            <a:endParaRPr lang="en-US" altLang="ja-JP" sz="4600" dirty="0">
              <a:solidFill>
                <a:srgbClr val="E6E6E6"/>
              </a:solidFill>
              <a:ea typeface="MS PGothic" pitchFamily="34" charset="-128"/>
            </a:endParaRPr>
          </a:p>
          <a:p>
            <a:pPr defTabSz="3762375"/>
            <a:r>
              <a:rPr lang="en-US" altLang="ja-JP" sz="4600" dirty="0">
                <a:solidFill>
                  <a:srgbClr val="E6E6E6"/>
                </a:solidFill>
                <a:ea typeface="MS PGothic" pitchFamily="34" charset="-128"/>
              </a:rPr>
              <a:t>If you opened this file directly from a web browser, you’ll want to save it to your computer before adding your poster information.</a:t>
            </a:r>
            <a:br>
              <a:rPr lang="en-US" altLang="ja-JP" sz="4600" dirty="0">
                <a:solidFill>
                  <a:srgbClr val="E6E6E6"/>
                </a:solidFill>
                <a:ea typeface="MS PGothic" pitchFamily="34" charset="-128"/>
              </a:rPr>
            </a:br>
            <a:endParaRPr lang="en-US" altLang="ja-JP" sz="4600" dirty="0">
              <a:solidFill>
                <a:srgbClr val="E6E6E6"/>
              </a:solidFill>
              <a:ea typeface="MS PGothic" pitchFamily="34" charset="-128"/>
            </a:endParaRPr>
          </a:p>
          <a:p>
            <a:pPr defTabSz="3762375"/>
            <a:r>
              <a:rPr lang="en-US" altLang="ja-JP" sz="4600" dirty="0">
                <a:solidFill>
                  <a:srgbClr val="E6E6E6"/>
                </a:solidFill>
                <a:ea typeface="MS PGothic" pitchFamily="34" charset="-128"/>
              </a:rPr>
              <a:t>This template has a page size of </a:t>
            </a:r>
            <a:r>
              <a:rPr lang="en-US" altLang="ja-JP" sz="4600" b="1" dirty="0">
                <a:solidFill>
                  <a:srgbClr val="E6E6E6"/>
                </a:solidFill>
                <a:ea typeface="MS PGothic" pitchFamily="34" charset="-128"/>
              </a:rPr>
              <a:t>36”x 48”</a:t>
            </a:r>
            <a:r>
              <a:rPr lang="en-US" altLang="ja-JP" sz="4600" dirty="0">
                <a:solidFill>
                  <a:srgbClr val="E6E6E6"/>
                </a:solidFill>
                <a:ea typeface="MS PGothic" pitchFamily="34" charset="-128"/>
              </a:rPr>
              <a:t>. When uploaded at MakeSigns.com, this template can be used to order posters in the following sizes: </a:t>
            </a:r>
            <a:r>
              <a:rPr lang="en-US" altLang="ja-JP" sz="4600" b="1" dirty="0">
                <a:solidFill>
                  <a:srgbClr val="E6E6E6"/>
                </a:solidFill>
                <a:ea typeface="MS PGothic" pitchFamily="34" charset="-128"/>
              </a:rPr>
              <a:t>36”x 48”</a:t>
            </a:r>
            <a:r>
              <a:rPr lang="en-US" altLang="ja-JP" sz="4600" dirty="0">
                <a:solidFill>
                  <a:srgbClr val="E6E6E6"/>
                </a:solidFill>
                <a:ea typeface="MS PGothic" pitchFamily="34" charset="-128"/>
              </a:rPr>
              <a:t>, </a:t>
            </a:r>
            <a:r>
              <a:rPr lang="en-US" altLang="ja-JP" sz="4600" b="1" dirty="0">
                <a:solidFill>
                  <a:srgbClr val="E6E6E6"/>
                </a:solidFill>
                <a:ea typeface="MS PGothic" pitchFamily="34" charset="-128"/>
              </a:rPr>
              <a:t>42”x 56”, 31.5”x 42”, and 27”x 36”.</a:t>
            </a:r>
            <a:br>
              <a:rPr lang="en-US" altLang="ja-JP" sz="4600" b="1" dirty="0">
                <a:solidFill>
                  <a:srgbClr val="E6E6E6"/>
                </a:solidFill>
                <a:ea typeface="MS PGothic" pitchFamily="34" charset="-128"/>
              </a:rPr>
            </a:br>
            <a:endParaRPr lang="en-US" altLang="ja-JP" sz="4600" dirty="0">
              <a:solidFill>
                <a:srgbClr val="E6E6E6"/>
              </a:solidFill>
              <a:ea typeface="MS PGothic" pitchFamily="34" charset="-128"/>
            </a:endParaRPr>
          </a:p>
          <a:p>
            <a:pPr defTabSz="3762375"/>
            <a:r>
              <a:rPr lang="en-US" altLang="ja-JP" sz="4600" dirty="0">
                <a:solidFill>
                  <a:srgbClr val="E6E6E6"/>
                </a:solidFill>
                <a:ea typeface="MS PGothic" pitchFamily="34" charset="-128"/>
              </a:rPr>
              <a:t>We recommend that you avoid changing the page size of the template. Please keep in mind, if you do change the page size it will alter the available print sizes listed above.</a:t>
            </a:r>
          </a:p>
          <a:p>
            <a:pPr defTabSz="3762375"/>
            <a:r>
              <a:rPr lang="en-US" altLang="ja-JP" sz="4600" dirty="0">
                <a:solidFill>
                  <a:srgbClr val="E6E6E6"/>
                </a:solidFill>
                <a:ea typeface="MS PGothic" pitchFamily="34" charset="-128"/>
              </a:rPr>
              <a:t>Any changes to the template size should be done before entering your information.</a:t>
            </a:r>
          </a:p>
          <a:p>
            <a:pPr defTabSz="3762375"/>
            <a:r>
              <a:rPr lang="en-US" altLang="ja-JP" sz="4600" dirty="0">
                <a:solidFill>
                  <a:srgbClr val="E6E6E6"/>
                </a:solidFill>
                <a:ea typeface="MS PGothic" pitchFamily="34" charset="-128"/>
              </a:rPr>
              <a:t>If you have any questions about creating a scientific poster, visit MakeSigns.com or email us at support@graphicsland.com</a:t>
            </a:r>
          </a:p>
          <a:p>
            <a:pPr algn="r" defTabSz="3762375"/>
            <a:r>
              <a:rPr lang="en-US" altLang="ja-JP" sz="3500" dirty="0">
                <a:solidFill>
                  <a:srgbClr val="E6E6E6"/>
                </a:solidFill>
                <a:ea typeface="MS PGothic" pitchFamily="34" charset="-128"/>
              </a:rPr>
              <a:t>©2010 </a:t>
            </a:r>
            <a:r>
              <a:rPr lang="en-US" altLang="ja-JP" sz="3500" dirty="0" err="1">
                <a:solidFill>
                  <a:srgbClr val="E6E6E6"/>
                </a:solidFill>
                <a:ea typeface="MS PGothic" pitchFamily="34" charset="-128"/>
              </a:rPr>
              <a:t>Graphicsland</a:t>
            </a:r>
            <a:endParaRPr lang="en-US" sz="3500" dirty="0">
              <a:solidFill>
                <a:srgbClr val="E6E6E6"/>
              </a:solidFill>
              <a:ea typeface="MS PGothic" pitchFamily="34" charset="-128"/>
            </a:endParaRPr>
          </a:p>
        </p:txBody>
      </p:sp>
    </p:spTree>
    <p:extLst>
      <p:ext uri="{BB962C8B-B14F-4D97-AF65-F5344CB8AC3E}">
        <p14:creationId xmlns:p14="http://schemas.microsoft.com/office/powerpoint/2010/main" val="8824121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432</TotalTime>
  <Words>1154</Words>
  <Application>Microsoft Office PowerPoint</Application>
  <PresentationFormat>Custom</PresentationFormat>
  <Paragraphs>71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dc:creator>
  <cp:lastModifiedBy>Andrew</cp:lastModifiedBy>
  <cp:revision>31</cp:revision>
  <dcterms:created xsi:type="dcterms:W3CDTF">2012-07-09T21:51:14Z</dcterms:created>
  <dcterms:modified xsi:type="dcterms:W3CDTF">2012-07-17T18:04:34Z</dcterms:modified>
</cp:coreProperties>
</file>