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E50"/>
    <a:srgbClr val="D2DDDA"/>
    <a:srgbClr val="005695"/>
    <a:srgbClr val="005595"/>
    <a:srgbClr val="5C6F7C"/>
    <a:srgbClr val="EDF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 d="100"/>
          <a:sy n="20" d="100"/>
        </p:scale>
        <p:origin x="-2106" y="-69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9.2746070903899996E-2"/>
          <c:y val="2.2488444416438397E-2"/>
          <c:w val="0.65350745615143224"/>
          <c:h val="0.79942865513974271"/>
        </c:manualLayout>
      </c:layout>
      <c:area3DChart>
        <c:grouping val="standard"/>
        <c:varyColors val="0"/>
        <c:ser>
          <c:idx val="0"/>
          <c:order val="0"/>
          <c:tx>
            <c:strRef>
              <c:f>Sheet1!$B$1</c:f>
              <c:strCache>
                <c:ptCount val="1"/>
                <c:pt idx="0">
                  <c:v>Series 1</c:v>
                </c:pt>
              </c:strCache>
            </c:strRef>
          </c:tx>
          <c:spPr>
            <a:solidFill>
              <a:srgbClr val="002E50"/>
            </a:solidFill>
          </c:spP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Series 2</c:v>
                </c:pt>
              </c:strCache>
            </c:strRef>
          </c:tx>
          <c:spPr>
            <a:solidFill>
              <a:srgbClr val="005695"/>
            </a:solidFill>
          </c:spP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48</c:v>
                </c:pt>
                <c:pt idx="1">
                  <c:v>55</c:v>
                </c:pt>
                <c:pt idx="2">
                  <c:v>12</c:v>
                </c:pt>
                <c:pt idx="3">
                  <c:v>21</c:v>
                </c:pt>
                <c:pt idx="4">
                  <c:v>28</c:v>
                </c:pt>
              </c:numCache>
            </c:numRef>
          </c:val>
        </c:ser>
        <c:dLbls>
          <c:showLegendKey val="0"/>
          <c:showVal val="0"/>
          <c:showCatName val="0"/>
          <c:showSerName val="0"/>
          <c:showPercent val="0"/>
          <c:showBubbleSize val="0"/>
        </c:dLbls>
        <c:axId val="417770880"/>
        <c:axId val="425940096"/>
        <c:axId val="412877696"/>
      </c:area3DChart>
      <c:dateAx>
        <c:axId val="417770880"/>
        <c:scaling>
          <c:orientation val="minMax"/>
        </c:scaling>
        <c:delete val="0"/>
        <c:axPos val="b"/>
        <c:numFmt formatCode="m/d/yyyy" sourceLinked="1"/>
        <c:majorTickMark val="out"/>
        <c:minorTickMark val="none"/>
        <c:tickLblPos val="nextTo"/>
        <c:crossAx val="425940096"/>
        <c:crosses val="autoZero"/>
        <c:auto val="1"/>
        <c:lblOffset val="100"/>
        <c:baseTimeUnit val="days"/>
      </c:dateAx>
      <c:valAx>
        <c:axId val="425940096"/>
        <c:scaling>
          <c:orientation val="minMax"/>
        </c:scaling>
        <c:delete val="0"/>
        <c:axPos val="l"/>
        <c:majorGridlines/>
        <c:numFmt formatCode="General" sourceLinked="1"/>
        <c:majorTickMark val="out"/>
        <c:minorTickMark val="none"/>
        <c:tickLblPos val="nextTo"/>
        <c:crossAx val="417770880"/>
        <c:crosses val="autoZero"/>
        <c:crossBetween val="midCat"/>
      </c:valAx>
      <c:serAx>
        <c:axId val="412877696"/>
        <c:scaling>
          <c:orientation val="minMax"/>
        </c:scaling>
        <c:delete val="0"/>
        <c:axPos val="b"/>
        <c:majorTickMark val="out"/>
        <c:minorTickMark val="none"/>
        <c:tickLblPos val="nextTo"/>
        <c:crossAx val="425940096"/>
        <c:crosses val="autoZero"/>
      </c:serAx>
    </c:plotArea>
    <c:legend>
      <c:legendPos val="r"/>
      <c:layout/>
      <c:overlay val="0"/>
    </c:legend>
    <c:plotVisOnly val="1"/>
    <c:dispBlanksAs val="zero"/>
    <c:showDLblsOverMax val="0"/>
  </c:chart>
  <c:spPr>
    <a:solidFill>
      <a:schemeClr val="bg1"/>
    </a:solidFill>
  </c:spPr>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3CEBCA-7401-4C45-9EA2-96F31AFFE866}" type="datetimeFigureOut">
              <a:rPr lang="en-US" smtClean="0"/>
              <a:t>7/17/2012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E43A0-C0C4-48C9-8A6F-103B85D8B0CD}" type="slidenum">
              <a:rPr lang="en-US" smtClean="0"/>
              <a:t>‹#›</a:t>
            </a:fld>
            <a:endParaRPr lang="en-US"/>
          </a:p>
        </p:txBody>
      </p:sp>
    </p:spTree>
    <p:extLst>
      <p:ext uri="{BB962C8B-B14F-4D97-AF65-F5344CB8AC3E}">
        <p14:creationId xmlns:p14="http://schemas.microsoft.com/office/powerpoint/2010/main" val="3297149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CEBCA-7401-4C45-9EA2-96F31AFFE866}" type="datetimeFigureOut">
              <a:rPr lang="en-US" smtClean="0"/>
              <a:t>7/17/2012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E43A0-C0C4-48C9-8A6F-103B85D8B0CD}" type="slidenum">
              <a:rPr lang="en-US" smtClean="0"/>
              <a:t>‹#›</a:t>
            </a:fld>
            <a:endParaRPr lang="en-US"/>
          </a:p>
        </p:txBody>
      </p:sp>
    </p:spTree>
    <p:extLst>
      <p:ext uri="{BB962C8B-B14F-4D97-AF65-F5344CB8AC3E}">
        <p14:creationId xmlns:p14="http://schemas.microsoft.com/office/powerpoint/2010/main" val="272887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CEBCA-7401-4C45-9EA2-96F31AFFE866}" type="datetimeFigureOut">
              <a:rPr lang="en-US" smtClean="0"/>
              <a:t>7/17/2012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E43A0-C0C4-48C9-8A6F-103B85D8B0CD}" type="slidenum">
              <a:rPr lang="en-US" smtClean="0"/>
              <a:t>‹#›</a:t>
            </a:fld>
            <a:endParaRPr lang="en-US"/>
          </a:p>
        </p:txBody>
      </p:sp>
    </p:spTree>
    <p:extLst>
      <p:ext uri="{BB962C8B-B14F-4D97-AF65-F5344CB8AC3E}">
        <p14:creationId xmlns:p14="http://schemas.microsoft.com/office/powerpoint/2010/main" val="19388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CEBCA-7401-4C45-9EA2-96F31AFFE866}" type="datetimeFigureOut">
              <a:rPr lang="en-US" smtClean="0"/>
              <a:t>7/17/2012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E43A0-C0C4-48C9-8A6F-103B85D8B0CD}" type="slidenum">
              <a:rPr lang="en-US" smtClean="0"/>
              <a:t>‹#›</a:t>
            </a:fld>
            <a:endParaRPr lang="en-US"/>
          </a:p>
        </p:txBody>
      </p:sp>
    </p:spTree>
    <p:extLst>
      <p:ext uri="{BB962C8B-B14F-4D97-AF65-F5344CB8AC3E}">
        <p14:creationId xmlns:p14="http://schemas.microsoft.com/office/powerpoint/2010/main" val="2995731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3CEBCA-7401-4C45-9EA2-96F31AFFE866}" type="datetimeFigureOut">
              <a:rPr lang="en-US" smtClean="0"/>
              <a:t>7/17/2012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E43A0-C0C4-48C9-8A6F-103B85D8B0CD}" type="slidenum">
              <a:rPr lang="en-US" smtClean="0"/>
              <a:t>‹#›</a:t>
            </a:fld>
            <a:endParaRPr lang="en-US"/>
          </a:p>
        </p:txBody>
      </p:sp>
    </p:spTree>
    <p:extLst>
      <p:ext uri="{BB962C8B-B14F-4D97-AF65-F5344CB8AC3E}">
        <p14:creationId xmlns:p14="http://schemas.microsoft.com/office/powerpoint/2010/main" val="1018934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3CEBCA-7401-4C45-9EA2-96F31AFFE866}" type="datetimeFigureOut">
              <a:rPr lang="en-US" smtClean="0"/>
              <a:t>7/17/2012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E43A0-C0C4-48C9-8A6F-103B85D8B0CD}" type="slidenum">
              <a:rPr lang="en-US" smtClean="0"/>
              <a:t>‹#›</a:t>
            </a:fld>
            <a:endParaRPr lang="en-US"/>
          </a:p>
        </p:txBody>
      </p:sp>
    </p:spTree>
    <p:extLst>
      <p:ext uri="{BB962C8B-B14F-4D97-AF65-F5344CB8AC3E}">
        <p14:creationId xmlns:p14="http://schemas.microsoft.com/office/powerpoint/2010/main" val="369652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3CEBCA-7401-4C45-9EA2-96F31AFFE866}" type="datetimeFigureOut">
              <a:rPr lang="en-US" smtClean="0"/>
              <a:t>7/17/2012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3E43A0-C0C4-48C9-8A6F-103B85D8B0CD}" type="slidenum">
              <a:rPr lang="en-US" smtClean="0"/>
              <a:t>‹#›</a:t>
            </a:fld>
            <a:endParaRPr lang="en-US"/>
          </a:p>
        </p:txBody>
      </p:sp>
    </p:spTree>
    <p:extLst>
      <p:ext uri="{BB962C8B-B14F-4D97-AF65-F5344CB8AC3E}">
        <p14:creationId xmlns:p14="http://schemas.microsoft.com/office/powerpoint/2010/main" val="351261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3CEBCA-7401-4C45-9EA2-96F31AFFE866}" type="datetimeFigureOut">
              <a:rPr lang="en-US" smtClean="0"/>
              <a:t>7/17/2012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3E43A0-C0C4-48C9-8A6F-103B85D8B0CD}" type="slidenum">
              <a:rPr lang="en-US" smtClean="0"/>
              <a:t>‹#›</a:t>
            </a:fld>
            <a:endParaRPr lang="en-US"/>
          </a:p>
        </p:txBody>
      </p:sp>
    </p:spTree>
    <p:extLst>
      <p:ext uri="{BB962C8B-B14F-4D97-AF65-F5344CB8AC3E}">
        <p14:creationId xmlns:p14="http://schemas.microsoft.com/office/powerpoint/2010/main" val="871052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CEBCA-7401-4C45-9EA2-96F31AFFE866}" type="datetimeFigureOut">
              <a:rPr lang="en-US" smtClean="0"/>
              <a:t>7/17/2012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3E43A0-C0C4-48C9-8A6F-103B85D8B0CD}" type="slidenum">
              <a:rPr lang="en-US" smtClean="0"/>
              <a:t>‹#›</a:t>
            </a:fld>
            <a:endParaRPr lang="en-US"/>
          </a:p>
        </p:txBody>
      </p:sp>
    </p:spTree>
    <p:extLst>
      <p:ext uri="{BB962C8B-B14F-4D97-AF65-F5344CB8AC3E}">
        <p14:creationId xmlns:p14="http://schemas.microsoft.com/office/powerpoint/2010/main" val="34708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CEBCA-7401-4C45-9EA2-96F31AFFE866}" type="datetimeFigureOut">
              <a:rPr lang="en-US" smtClean="0"/>
              <a:t>7/17/2012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E43A0-C0C4-48C9-8A6F-103B85D8B0CD}" type="slidenum">
              <a:rPr lang="en-US" smtClean="0"/>
              <a:t>‹#›</a:t>
            </a:fld>
            <a:endParaRPr lang="en-US"/>
          </a:p>
        </p:txBody>
      </p:sp>
    </p:spTree>
    <p:extLst>
      <p:ext uri="{BB962C8B-B14F-4D97-AF65-F5344CB8AC3E}">
        <p14:creationId xmlns:p14="http://schemas.microsoft.com/office/powerpoint/2010/main" val="154424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CEBCA-7401-4C45-9EA2-96F31AFFE866}" type="datetimeFigureOut">
              <a:rPr lang="en-US" smtClean="0"/>
              <a:t>7/17/2012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E43A0-C0C4-48C9-8A6F-103B85D8B0CD}" type="slidenum">
              <a:rPr lang="en-US" smtClean="0"/>
              <a:t>‹#›</a:t>
            </a:fld>
            <a:endParaRPr lang="en-US"/>
          </a:p>
        </p:txBody>
      </p:sp>
    </p:spTree>
    <p:extLst>
      <p:ext uri="{BB962C8B-B14F-4D97-AF65-F5344CB8AC3E}">
        <p14:creationId xmlns:p14="http://schemas.microsoft.com/office/powerpoint/2010/main" val="227450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143CEBCA-7401-4C45-9EA2-96F31AFFE866}" type="datetimeFigureOut">
              <a:rPr lang="en-US" smtClean="0"/>
              <a:t>7/17/2012</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0D3E43A0-C0C4-48C9-8A6F-103B85D8B0CD}" type="slidenum">
              <a:rPr lang="en-US" smtClean="0"/>
              <a:t>‹#›</a:t>
            </a:fld>
            <a:endParaRPr lang="en-US"/>
          </a:p>
        </p:txBody>
      </p:sp>
    </p:spTree>
    <p:extLst>
      <p:ext uri="{BB962C8B-B14F-4D97-AF65-F5344CB8AC3E}">
        <p14:creationId xmlns:p14="http://schemas.microsoft.com/office/powerpoint/2010/main" val="1106085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29413200"/>
            <a:ext cx="13076475" cy="3048000"/>
          </a:xfrm>
          <a:prstGeom prst="rect">
            <a:avLst/>
          </a:prstGeom>
        </p:spPr>
      </p:pic>
      <p:sp>
        <p:nvSpPr>
          <p:cNvPr id="8" name="TextBox 7"/>
          <p:cNvSpPr txBox="1"/>
          <p:nvPr/>
        </p:nvSpPr>
        <p:spPr>
          <a:xfrm>
            <a:off x="5105400" y="545288"/>
            <a:ext cx="37262517" cy="1399807"/>
          </a:xfrm>
          <a:prstGeom prst="rect">
            <a:avLst/>
          </a:prstGeom>
          <a:noFill/>
        </p:spPr>
        <p:txBody>
          <a:bodyPr wrap="square" rtlCol="0">
            <a:spAutoFit/>
          </a:bodyPr>
          <a:lstStyle/>
          <a:p>
            <a:pPr>
              <a:lnSpc>
                <a:spcPts val="10000"/>
              </a:lnSpc>
            </a:pPr>
            <a:r>
              <a:rPr lang="en-US" sz="11500" i="1" dirty="0" smtClean="0">
                <a:solidFill>
                  <a:srgbClr val="005695"/>
                </a:solidFill>
                <a:effectLst>
                  <a:outerShdw blurRad="38100" dist="38100" dir="2700000" algn="tl">
                    <a:srgbClr val="000000">
                      <a:alpha val="43137"/>
                    </a:srgbClr>
                  </a:outerShdw>
                </a:effectLst>
                <a:latin typeface="Times New Roman" pitchFamily="18" charset="0"/>
                <a:cs typeface="Times New Roman" pitchFamily="18" charset="0"/>
              </a:rPr>
              <a:t>Your Poster Title Goes Here</a:t>
            </a:r>
          </a:p>
        </p:txBody>
      </p:sp>
      <p:sp>
        <p:nvSpPr>
          <p:cNvPr id="9" name="TextBox 8"/>
          <p:cNvSpPr txBox="1"/>
          <p:nvPr/>
        </p:nvSpPr>
        <p:spPr>
          <a:xfrm>
            <a:off x="5105400" y="1678295"/>
            <a:ext cx="37262517" cy="1374735"/>
          </a:xfrm>
          <a:prstGeom prst="rect">
            <a:avLst/>
          </a:prstGeom>
          <a:noFill/>
        </p:spPr>
        <p:txBody>
          <a:bodyPr wrap="square" rtlCol="0">
            <a:spAutoFit/>
          </a:bodyPr>
          <a:lstStyle/>
          <a:p>
            <a:pPr>
              <a:lnSpc>
                <a:spcPts val="10000"/>
              </a:lnSpc>
            </a:pPr>
            <a:r>
              <a:rPr lang="en-US" sz="7200" dirty="0" smtClean="0">
                <a:solidFill>
                  <a:srgbClr val="005695"/>
                </a:solidFill>
                <a:effectLst>
                  <a:outerShdw blurRad="38100" dist="38100" dir="2700000" algn="tl">
                    <a:srgbClr val="000000">
                      <a:alpha val="43137"/>
                    </a:srgbClr>
                  </a:outerShdw>
                </a:effectLst>
                <a:latin typeface="Times New Roman" pitchFamily="18" charset="0"/>
                <a:cs typeface="Times New Roman" pitchFamily="18" charset="0"/>
              </a:rPr>
              <a:t>Author Names Here</a:t>
            </a:r>
          </a:p>
        </p:txBody>
      </p:sp>
      <p:sp>
        <p:nvSpPr>
          <p:cNvPr id="10" name="TextBox 9"/>
          <p:cNvSpPr txBox="1"/>
          <p:nvPr/>
        </p:nvSpPr>
        <p:spPr>
          <a:xfrm>
            <a:off x="5105400" y="2639732"/>
            <a:ext cx="37262517" cy="1374735"/>
          </a:xfrm>
          <a:prstGeom prst="rect">
            <a:avLst/>
          </a:prstGeom>
          <a:noFill/>
        </p:spPr>
        <p:txBody>
          <a:bodyPr wrap="square" rtlCol="0">
            <a:spAutoFit/>
          </a:bodyPr>
          <a:lstStyle/>
          <a:p>
            <a:pPr>
              <a:lnSpc>
                <a:spcPts val="10000"/>
              </a:lnSpc>
            </a:pPr>
            <a:r>
              <a:rPr lang="en-US" sz="6000" dirty="0" err="1" smtClean="0">
                <a:solidFill>
                  <a:srgbClr val="005695"/>
                </a:solidFill>
                <a:effectLst>
                  <a:outerShdw blurRad="38100" dist="38100" dir="2700000" algn="tl">
                    <a:srgbClr val="000000">
                      <a:alpha val="43137"/>
                    </a:srgbClr>
                  </a:outerShdw>
                </a:effectLst>
                <a:latin typeface="Times New Roman" pitchFamily="18" charset="0"/>
                <a:cs typeface="Times New Roman" pitchFamily="18" charset="0"/>
              </a:rPr>
              <a:t>PeaceHealth</a:t>
            </a:r>
            <a:r>
              <a:rPr lang="en-US" sz="6000" dirty="0" smtClean="0">
                <a:solidFill>
                  <a:srgbClr val="005695"/>
                </a:solidFill>
                <a:effectLst>
                  <a:outerShdw blurRad="38100" dist="38100" dir="2700000" algn="tl">
                    <a:srgbClr val="000000">
                      <a:alpha val="43137"/>
                    </a:srgbClr>
                  </a:outerShdw>
                </a:effectLst>
                <a:latin typeface="Times New Roman" pitchFamily="18" charset="0"/>
                <a:cs typeface="Times New Roman" pitchFamily="18" charset="0"/>
              </a:rPr>
              <a:t> St. John Medical Center</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62" y="330881"/>
            <a:ext cx="4259538" cy="3606561"/>
          </a:xfrm>
          <a:prstGeom prst="rect">
            <a:avLst/>
          </a:prstGeom>
        </p:spPr>
      </p:pic>
      <p:sp>
        <p:nvSpPr>
          <p:cNvPr id="13" name="Rectangle 12"/>
          <p:cNvSpPr/>
          <p:nvPr/>
        </p:nvSpPr>
        <p:spPr>
          <a:xfrm>
            <a:off x="933449" y="5257801"/>
            <a:ext cx="9906000" cy="13176630"/>
          </a:xfrm>
          <a:prstGeom prst="rect">
            <a:avLst/>
          </a:prstGeom>
          <a:gradFill>
            <a:gsLst>
              <a:gs pos="100000">
                <a:srgbClr val="003A64"/>
              </a:gs>
              <a:gs pos="0">
                <a:srgbClr val="00569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25286" y="6271497"/>
            <a:ext cx="9722327" cy="13018949"/>
          </a:xfrm>
          <a:prstGeom prst="rect">
            <a:avLst/>
          </a:prstGeom>
          <a:noFill/>
        </p:spPr>
        <p:txBody>
          <a:bodyPr wrap="square" rtlCol="0">
            <a:spAutoFit/>
          </a:bodyPr>
          <a:lstStyle/>
          <a:p>
            <a:pPr lvl="0"/>
            <a:r>
              <a:rPr lang="en-US" sz="3600" b="1" dirty="0" smtClean="0">
                <a:solidFill>
                  <a:schemeClr val="bg1"/>
                </a:solidFill>
                <a:latin typeface="+mj-lt"/>
                <a:cs typeface="Times New Roman" pitchFamily="18" charset="0"/>
              </a:rPr>
              <a:t>Study Objectives</a:t>
            </a:r>
          </a:p>
          <a:p>
            <a:pPr lvl="0"/>
            <a:r>
              <a:rPr lang="en-US" sz="3600" dirty="0" smtClean="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r>
              <a:rPr lang="en-US" sz="3600" dirty="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endParaRPr lang="en-US" sz="4000" dirty="0">
              <a:solidFill>
                <a:schemeClr val="bg1"/>
              </a:solidFill>
              <a:latin typeface="+mj-lt"/>
              <a:cs typeface="Times New Roman" pitchFamily="18" charset="0"/>
            </a:endParaRPr>
          </a:p>
          <a:p>
            <a:pPr lvl="0"/>
            <a:r>
              <a:rPr lang="en-US" sz="3600" dirty="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endParaRPr lang="en-US" sz="3600" dirty="0" smtClean="0">
              <a:solidFill>
                <a:schemeClr val="bg1"/>
              </a:solidFill>
              <a:latin typeface="+mj-lt"/>
              <a:cs typeface="Times New Roman" pitchFamily="18" charset="0"/>
            </a:endParaRPr>
          </a:p>
          <a:p>
            <a:pPr lvl="0"/>
            <a:r>
              <a:rPr lang="en-US" sz="4000" b="1" dirty="0" smtClean="0">
                <a:solidFill>
                  <a:schemeClr val="bg1"/>
                </a:solidFill>
                <a:latin typeface="+mj-lt"/>
                <a:cs typeface="Times New Roman" pitchFamily="18" charset="0"/>
              </a:rPr>
              <a:t>Conclusion</a:t>
            </a:r>
          </a:p>
          <a:p>
            <a:pPr lvl="0"/>
            <a:r>
              <a:rPr lang="en-US" sz="3600" dirty="0">
                <a:solidFill>
                  <a:schemeClr val="bg1"/>
                </a:solidFill>
                <a:cs typeface="Times New Roman" pitchFamily="18" charset="0"/>
              </a:rPr>
              <a:t>Your Text Goes </a:t>
            </a:r>
            <a:r>
              <a:rPr lang="en-US" sz="3600" dirty="0" err="1">
                <a:solidFill>
                  <a:schemeClr val="bg1"/>
                </a:solidFill>
                <a:cs typeface="Times New Roman" pitchFamily="18" charset="0"/>
              </a:rPr>
              <a:t>Here.</a:t>
            </a:r>
            <a:r>
              <a:rPr lang="en-US" sz="3600" dirty="0">
                <a:solidFill>
                  <a:schemeClr val="bg1"/>
                </a:solidFill>
                <a:cs typeface="Times New Roman" pitchFamily="18" charset="0"/>
              </a:rPr>
              <a:t> You can change the size, font, and content of this text. We have included some pictures that can be moved, or removed, at your discretion. We have also included your university’s logo. </a:t>
            </a:r>
            <a:endParaRPr lang="en-US" sz="4000" dirty="0">
              <a:solidFill>
                <a:schemeClr val="bg1"/>
              </a:solidFill>
              <a:cs typeface="Times New Roman" pitchFamily="18" charset="0"/>
            </a:endParaRPr>
          </a:p>
          <a:p>
            <a:pPr lvl="0"/>
            <a:endParaRPr lang="en-US" sz="4000" b="1" dirty="0" smtClean="0">
              <a:solidFill>
                <a:schemeClr val="bg1"/>
              </a:solidFill>
              <a:latin typeface="+mj-lt"/>
              <a:cs typeface="Times New Roman" pitchFamily="18" charset="0"/>
            </a:endParaRPr>
          </a:p>
          <a:p>
            <a:endParaRPr lang="en-US" sz="4000" dirty="0">
              <a:solidFill>
                <a:schemeClr val="bg1"/>
              </a:solidFill>
              <a:latin typeface="+mj-lt"/>
              <a:cs typeface="Times New Roman" pitchFamily="18" charset="0"/>
            </a:endParaRPr>
          </a:p>
        </p:txBody>
      </p:sp>
      <p:sp>
        <p:nvSpPr>
          <p:cNvPr id="14" name="TextBox 13"/>
          <p:cNvSpPr txBox="1"/>
          <p:nvPr/>
        </p:nvSpPr>
        <p:spPr>
          <a:xfrm>
            <a:off x="990600" y="5257800"/>
            <a:ext cx="9722327" cy="1015663"/>
          </a:xfrm>
          <a:prstGeom prst="rect">
            <a:avLst/>
          </a:prstGeom>
          <a:noFill/>
        </p:spPr>
        <p:txBody>
          <a:bodyPr wrap="square" rtlCol="0">
            <a:spAutoFit/>
          </a:bodyPr>
          <a:lstStyle/>
          <a:p>
            <a:pPr lvl="0"/>
            <a:r>
              <a:rPr lang="en-US" sz="6000" b="1" i="1" dirty="0" smtClean="0">
                <a:solidFill>
                  <a:schemeClr val="bg1"/>
                </a:solidFill>
                <a:latin typeface="Times New Roman" pitchFamily="18" charset="0"/>
                <a:cs typeface="Times New Roman" pitchFamily="18" charset="0"/>
              </a:rPr>
              <a:t>Abstract</a:t>
            </a:r>
            <a:endParaRPr lang="en-US" sz="6600" i="1" dirty="0">
              <a:solidFill>
                <a:schemeClr val="bg1"/>
              </a:solidFill>
              <a:latin typeface="Times New Roman" pitchFamily="18" charset="0"/>
              <a:cs typeface="Times New Roman" pitchFamily="18" charset="0"/>
            </a:endParaRPr>
          </a:p>
        </p:txBody>
      </p:sp>
      <p:sp>
        <p:nvSpPr>
          <p:cNvPr id="16" name="TextBox 15"/>
          <p:cNvSpPr txBox="1"/>
          <p:nvPr/>
        </p:nvSpPr>
        <p:spPr>
          <a:xfrm>
            <a:off x="1025286" y="19903462"/>
            <a:ext cx="9722327" cy="7848302"/>
          </a:xfrm>
          <a:prstGeom prst="rect">
            <a:avLst/>
          </a:prstGeom>
          <a:noFill/>
        </p:spPr>
        <p:txBody>
          <a:bodyPr wrap="square" rtlCol="0">
            <a:spAutoFit/>
          </a:bodyPr>
          <a:lstStyle/>
          <a:p>
            <a:pPr lvl="0"/>
            <a:r>
              <a:rPr lang="en-US" sz="3600" dirty="0" smtClean="0">
                <a:solidFill>
                  <a:srgbClr val="005695"/>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r>
              <a:rPr lang="en-US" sz="3600" dirty="0">
                <a:solidFill>
                  <a:srgbClr val="005695"/>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endParaRPr lang="en-US" sz="4000" dirty="0">
              <a:solidFill>
                <a:srgbClr val="005695"/>
              </a:solidFill>
              <a:latin typeface="+mj-lt"/>
              <a:cs typeface="Times New Roman" pitchFamily="18" charset="0"/>
            </a:endParaRPr>
          </a:p>
          <a:p>
            <a:pPr lvl="0"/>
            <a:r>
              <a:rPr lang="en-US" sz="3600" dirty="0">
                <a:solidFill>
                  <a:srgbClr val="005695"/>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endParaRPr lang="en-US" sz="4000" dirty="0">
              <a:solidFill>
                <a:srgbClr val="005695"/>
              </a:solidFill>
              <a:latin typeface="+mj-lt"/>
              <a:cs typeface="Times New Roman" pitchFamily="18" charset="0"/>
            </a:endParaRPr>
          </a:p>
        </p:txBody>
      </p:sp>
      <p:sp>
        <p:nvSpPr>
          <p:cNvPr id="17" name="TextBox 16"/>
          <p:cNvSpPr txBox="1"/>
          <p:nvPr/>
        </p:nvSpPr>
        <p:spPr>
          <a:xfrm>
            <a:off x="990600" y="19024937"/>
            <a:ext cx="9722327" cy="1015663"/>
          </a:xfrm>
          <a:prstGeom prst="rect">
            <a:avLst/>
          </a:prstGeom>
          <a:noFill/>
        </p:spPr>
        <p:txBody>
          <a:bodyPr wrap="square" rtlCol="0">
            <a:spAutoFit/>
          </a:bodyPr>
          <a:lstStyle/>
          <a:p>
            <a:pPr lvl="0"/>
            <a:r>
              <a:rPr lang="en-US" sz="6000" b="1" i="1" dirty="0" smtClean="0">
                <a:solidFill>
                  <a:srgbClr val="005695"/>
                </a:solidFill>
                <a:latin typeface="Times New Roman" pitchFamily="18" charset="0"/>
                <a:cs typeface="Times New Roman" pitchFamily="18" charset="0"/>
              </a:rPr>
              <a:t>Introduction</a:t>
            </a:r>
            <a:endParaRPr lang="en-US" sz="6600" i="1" dirty="0">
              <a:solidFill>
                <a:srgbClr val="005695"/>
              </a:solidFill>
              <a:latin typeface="Times New Roman" pitchFamily="18" charset="0"/>
              <a:cs typeface="Times New Roman" pitchFamily="18" charset="0"/>
            </a:endParaRPr>
          </a:p>
        </p:txBody>
      </p:sp>
      <p:sp>
        <p:nvSpPr>
          <p:cNvPr id="18" name="TextBox 17"/>
          <p:cNvSpPr txBox="1"/>
          <p:nvPr/>
        </p:nvSpPr>
        <p:spPr>
          <a:xfrm>
            <a:off x="11902836" y="6335851"/>
            <a:ext cx="9722327" cy="9571851"/>
          </a:xfrm>
          <a:prstGeom prst="rect">
            <a:avLst/>
          </a:prstGeom>
          <a:noFill/>
        </p:spPr>
        <p:txBody>
          <a:bodyPr wrap="square" rtlCol="0">
            <a:spAutoFit/>
          </a:bodyPr>
          <a:lstStyle/>
          <a:p>
            <a:pPr lvl="0"/>
            <a:r>
              <a:rPr lang="en-US" sz="3600" dirty="0" smtClean="0">
                <a:solidFill>
                  <a:srgbClr val="005695"/>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r>
              <a:rPr lang="en-US" sz="3600" dirty="0">
                <a:solidFill>
                  <a:srgbClr val="005695"/>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endParaRPr lang="en-US" sz="4000" dirty="0">
              <a:solidFill>
                <a:srgbClr val="005695"/>
              </a:solidFill>
              <a:latin typeface="+mj-lt"/>
              <a:cs typeface="Times New Roman" pitchFamily="18" charset="0"/>
            </a:endParaRPr>
          </a:p>
          <a:p>
            <a:pPr lvl="0"/>
            <a:r>
              <a:rPr lang="en-US" sz="3600" dirty="0">
                <a:solidFill>
                  <a:srgbClr val="005695"/>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endParaRPr lang="en-US" sz="3600" dirty="0" smtClean="0">
              <a:solidFill>
                <a:srgbClr val="005695"/>
              </a:solidFill>
              <a:latin typeface="+mj-lt"/>
              <a:cs typeface="Times New Roman" pitchFamily="18" charset="0"/>
            </a:endParaRPr>
          </a:p>
          <a:p>
            <a:pPr marL="571500" lvl="0" indent="-571500">
              <a:buFont typeface="Arial" pitchFamily="34" charset="0"/>
              <a:buChar char="•"/>
            </a:pPr>
            <a:r>
              <a:rPr lang="en-US" sz="3600" dirty="0" smtClean="0">
                <a:solidFill>
                  <a:srgbClr val="005695"/>
                </a:solidFill>
                <a:latin typeface="+mj-lt"/>
                <a:cs typeface="Times New Roman" pitchFamily="18" charset="0"/>
              </a:rPr>
              <a:t>Your Text Goes Here</a:t>
            </a:r>
          </a:p>
          <a:p>
            <a:pPr marL="571500" lvl="0" indent="-571500">
              <a:buFont typeface="Arial" pitchFamily="34" charset="0"/>
              <a:buChar char="•"/>
            </a:pPr>
            <a:r>
              <a:rPr lang="en-US" sz="3600" dirty="0" smtClean="0">
                <a:solidFill>
                  <a:srgbClr val="005695"/>
                </a:solidFill>
                <a:latin typeface="+mj-lt"/>
                <a:cs typeface="Times New Roman" pitchFamily="18" charset="0"/>
              </a:rPr>
              <a:t>More Text Can Go Here</a:t>
            </a:r>
          </a:p>
          <a:p>
            <a:pPr marL="571500" lvl="0" indent="-571500">
              <a:buFont typeface="Arial" pitchFamily="34" charset="0"/>
              <a:buChar char="•"/>
            </a:pPr>
            <a:r>
              <a:rPr lang="en-US" sz="3600" dirty="0" smtClean="0">
                <a:solidFill>
                  <a:srgbClr val="005695"/>
                </a:solidFill>
                <a:latin typeface="+mj-lt"/>
                <a:cs typeface="Times New Roman" pitchFamily="18" charset="0"/>
              </a:rPr>
              <a:t>Additional Text Goes Here Too</a:t>
            </a:r>
            <a:endParaRPr lang="en-US" sz="4000" dirty="0">
              <a:solidFill>
                <a:srgbClr val="005695"/>
              </a:solidFill>
              <a:latin typeface="+mj-lt"/>
              <a:cs typeface="Times New Roman" pitchFamily="18" charset="0"/>
            </a:endParaRPr>
          </a:p>
        </p:txBody>
      </p:sp>
      <p:sp>
        <p:nvSpPr>
          <p:cNvPr id="19" name="TextBox 18"/>
          <p:cNvSpPr txBox="1"/>
          <p:nvPr/>
        </p:nvSpPr>
        <p:spPr>
          <a:xfrm>
            <a:off x="11868150" y="5322154"/>
            <a:ext cx="9722327" cy="1015663"/>
          </a:xfrm>
          <a:prstGeom prst="rect">
            <a:avLst/>
          </a:prstGeom>
          <a:noFill/>
        </p:spPr>
        <p:txBody>
          <a:bodyPr wrap="square" rtlCol="0">
            <a:spAutoFit/>
          </a:bodyPr>
          <a:lstStyle/>
          <a:p>
            <a:pPr lvl="0"/>
            <a:r>
              <a:rPr lang="en-US" sz="6000" b="1" i="1" dirty="0" smtClean="0">
                <a:solidFill>
                  <a:srgbClr val="005695"/>
                </a:solidFill>
                <a:latin typeface="Times New Roman" pitchFamily="18" charset="0"/>
                <a:cs typeface="Times New Roman" pitchFamily="18" charset="0"/>
              </a:rPr>
              <a:t>Methods &amp; Materials</a:t>
            </a:r>
            <a:endParaRPr lang="en-US" sz="6600" i="1" dirty="0">
              <a:solidFill>
                <a:srgbClr val="005695"/>
              </a:solidFill>
              <a:latin typeface="Times New Roman" pitchFamily="18" charset="0"/>
              <a:cs typeface="Times New Roman" pitchFamily="18" charset="0"/>
            </a:endParaRPr>
          </a:p>
        </p:txBody>
      </p:sp>
      <p:sp>
        <p:nvSpPr>
          <p:cNvPr id="21" name="TextBox 20"/>
          <p:cNvSpPr txBox="1"/>
          <p:nvPr/>
        </p:nvSpPr>
        <p:spPr>
          <a:xfrm>
            <a:off x="11868150" y="17350947"/>
            <a:ext cx="9722327" cy="1015663"/>
          </a:xfrm>
          <a:prstGeom prst="rect">
            <a:avLst/>
          </a:prstGeom>
          <a:noFill/>
        </p:spPr>
        <p:txBody>
          <a:bodyPr wrap="square" rtlCol="0">
            <a:spAutoFit/>
          </a:bodyPr>
          <a:lstStyle/>
          <a:p>
            <a:pPr lvl="0"/>
            <a:r>
              <a:rPr lang="en-US" sz="6000" b="1" i="1" dirty="0" smtClean="0">
                <a:solidFill>
                  <a:srgbClr val="005695"/>
                </a:solidFill>
                <a:latin typeface="Times New Roman" pitchFamily="18" charset="0"/>
                <a:cs typeface="Times New Roman" pitchFamily="18" charset="0"/>
              </a:rPr>
              <a:t>Results</a:t>
            </a:r>
            <a:endParaRPr lang="en-US" sz="6600" i="1" dirty="0">
              <a:solidFill>
                <a:srgbClr val="005695"/>
              </a:solidFill>
              <a:latin typeface="Times New Roman" pitchFamily="18" charset="0"/>
              <a:cs typeface="Times New Roman" pitchFamily="18" charset="0"/>
            </a:endParaRPr>
          </a:p>
        </p:txBody>
      </p:sp>
      <p:sp>
        <p:nvSpPr>
          <p:cNvPr id="22" name="Rectangle 21"/>
          <p:cNvSpPr/>
          <p:nvPr/>
        </p:nvSpPr>
        <p:spPr>
          <a:xfrm>
            <a:off x="11719162" y="18434430"/>
            <a:ext cx="9906001" cy="6787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hart 22"/>
          <p:cNvGraphicFramePr/>
          <p:nvPr>
            <p:extLst>
              <p:ext uri="{D42A27DB-BD31-4B8C-83A1-F6EECF244321}">
                <p14:modId xmlns:p14="http://schemas.microsoft.com/office/powerpoint/2010/main" val="3007808801"/>
              </p:ext>
            </p:extLst>
          </p:nvPr>
        </p:nvGraphicFramePr>
        <p:xfrm>
          <a:off x="12595461" y="18737365"/>
          <a:ext cx="8153402" cy="6205009"/>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p:cNvSpPr txBox="1"/>
          <p:nvPr/>
        </p:nvSpPr>
        <p:spPr>
          <a:xfrm>
            <a:off x="22628393" y="5322154"/>
            <a:ext cx="9722327" cy="1015663"/>
          </a:xfrm>
          <a:prstGeom prst="rect">
            <a:avLst/>
          </a:prstGeom>
          <a:noFill/>
        </p:spPr>
        <p:txBody>
          <a:bodyPr wrap="square" rtlCol="0">
            <a:spAutoFit/>
          </a:bodyPr>
          <a:lstStyle/>
          <a:p>
            <a:pPr lvl="0"/>
            <a:r>
              <a:rPr lang="en-US" sz="6000" b="1" i="1" dirty="0" smtClean="0">
                <a:solidFill>
                  <a:srgbClr val="005695"/>
                </a:solidFill>
                <a:latin typeface="Times New Roman" pitchFamily="18" charset="0"/>
                <a:cs typeface="Times New Roman" pitchFamily="18" charset="0"/>
              </a:rPr>
              <a:t>Results cont.</a:t>
            </a:r>
            <a:endParaRPr lang="en-US" sz="6600" i="1" dirty="0">
              <a:solidFill>
                <a:srgbClr val="005695"/>
              </a:solidFill>
              <a:latin typeface="Times New Roman" pitchFamily="18" charset="0"/>
              <a:cs typeface="Times New Roman" pitchFamily="18" charset="0"/>
            </a:endParaRPr>
          </a:p>
        </p:txBody>
      </p:sp>
      <p:sp>
        <p:nvSpPr>
          <p:cNvPr id="25" name="TextBox 24"/>
          <p:cNvSpPr txBox="1"/>
          <p:nvPr/>
        </p:nvSpPr>
        <p:spPr>
          <a:xfrm>
            <a:off x="11902836" y="25222200"/>
            <a:ext cx="9722327" cy="2308324"/>
          </a:xfrm>
          <a:prstGeom prst="rect">
            <a:avLst/>
          </a:prstGeom>
          <a:noFill/>
        </p:spPr>
        <p:txBody>
          <a:bodyPr wrap="square" rtlCol="0">
            <a:spAutoFit/>
          </a:bodyPr>
          <a:lstStyle/>
          <a:p>
            <a:pPr lvl="0"/>
            <a:r>
              <a:rPr lang="en-US" sz="3600" dirty="0" smtClean="0">
                <a:solidFill>
                  <a:srgbClr val="005695"/>
                </a:solidFill>
                <a:latin typeface="+mj-lt"/>
                <a:cs typeface="Times New Roman" pitchFamily="18" charset="0"/>
              </a:rPr>
              <a:t>Your Text Goes Here. You can change the size, font, and content of this text. We have included some pictures that can be moved, or removed, at your discretion. </a:t>
            </a:r>
            <a:endParaRPr lang="en-US" sz="4000" dirty="0">
              <a:solidFill>
                <a:srgbClr val="005695"/>
              </a:solidFill>
              <a:latin typeface="+mj-lt"/>
              <a:cs typeface="Times New Roman" pitchFamily="18" charset="0"/>
            </a:endParaRPr>
          </a:p>
        </p:txBody>
      </p:sp>
      <p:sp>
        <p:nvSpPr>
          <p:cNvPr id="26" name="Rectangle 25"/>
          <p:cNvSpPr/>
          <p:nvPr/>
        </p:nvSpPr>
        <p:spPr>
          <a:xfrm>
            <a:off x="22555200" y="6370083"/>
            <a:ext cx="9906001" cy="17099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Table 26"/>
          <p:cNvGraphicFramePr>
            <a:graphicFrameLocks noGrp="1"/>
          </p:cNvGraphicFramePr>
          <p:nvPr>
            <p:extLst>
              <p:ext uri="{D42A27DB-BD31-4B8C-83A1-F6EECF244321}">
                <p14:modId xmlns:p14="http://schemas.microsoft.com/office/powerpoint/2010/main" val="4154120559"/>
              </p:ext>
            </p:extLst>
          </p:nvPr>
        </p:nvGraphicFramePr>
        <p:xfrm>
          <a:off x="23705420" y="14851749"/>
          <a:ext cx="7605560" cy="7771232"/>
        </p:xfrm>
        <a:graphic>
          <a:graphicData uri="http://schemas.openxmlformats.org/drawingml/2006/table">
            <a:tbl>
              <a:tblPr firstRow="1" bandRow="1">
                <a:tableStyleId>{5C22544A-7EE6-4342-B048-85BDC9FD1C3A}</a:tableStyleId>
              </a:tblPr>
              <a:tblGrid>
                <a:gridCol w="2816523"/>
                <a:gridCol w="2022754"/>
                <a:gridCol w="1166083"/>
                <a:gridCol w="1600200"/>
              </a:tblGrid>
              <a:tr h="1110176">
                <a:tc>
                  <a:txBody>
                    <a:bodyPr/>
                    <a:lstStyle/>
                    <a:p>
                      <a:endParaRPr lang="en-US" sz="4000" dirty="0"/>
                    </a:p>
                  </a:txBody>
                  <a:tcPr>
                    <a:solidFill>
                      <a:srgbClr val="002E50"/>
                    </a:solidFill>
                  </a:tcPr>
                </a:tc>
                <a:tc>
                  <a:txBody>
                    <a:bodyPr/>
                    <a:lstStyle/>
                    <a:p>
                      <a:r>
                        <a:rPr lang="en-US" sz="4000" dirty="0" smtClean="0"/>
                        <a:t>Mean</a:t>
                      </a:r>
                      <a:endParaRPr lang="en-US" sz="4000" dirty="0"/>
                    </a:p>
                  </a:txBody>
                  <a:tcPr>
                    <a:solidFill>
                      <a:srgbClr val="002E50"/>
                    </a:solidFill>
                  </a:tcPr>
                </a:tc>
                <a:tc>
                  <a:txBody>
                    <a:bodyPr/>
                    <a:lstStyle/>
                    <a:p>
                      <a:r>
                        <a:rPr lang="en-US" sz="4000" dirty="0" smtClean="0"/>
                        <a:t>SD</a:t>
                      </a:r>
                      <a:endParaRPr lang="en-US" sz="4000" dirty="0"/>
                    </a:p>
                  </a:txBody>
                  <a:tcPr>
                    <a:lnR w="12700" cap="flat" cmpd="sng" algn="ctr">
                      <a:solidFill>
                        <a:schemeClr val="bg1"/>
                      </a:solidFill>
                      <a:prstDash val="solid"/>
                      <a:round/>
                      <a:headEnd type="none" w="med" len="med"/>
                      <a:tailEnd type="none" w="med" len="med"/>
                    </a:lnR>
                    <a:solidFill>
                      <a:srgbClr val="002E50"/>
                    </a:solidFill>
                  </a:tcPr>
                </a:tc>
                <a:tc>
                  <a:txBody>
                    <a:bodyPr/>
                    <a:lstStyle/>
                    <a:p>
                      <a:r>
                        <a:rPr lang="en-US" sz="4000" dirty="0" smtClean="0"/>
                        <a:t>p</a:t>
                      </a:r>
                      <a:endParaRPr lang="en-US" sz="4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E50"/>
                    </a:solidFill>
                  </a:tcPr>
                </a:tc>
              </a:tr>
              <a:tr h="1110176">
                <a:tc>
                  <a:txBody>
                    <a:bodyPr/>
                    <a:lstStyle/>
                    <a:p>
                      <a:r>
                        <a:rPr lang="en-US" sz="4000" dirty="0" smtClean="0"/>
                        <a:t>Info 1</a:t>
                      </a:r>
                    </a:p>
                  </a:txBody>
                  <a:tcPr>
                    <a:solidFill>
                      <a:srgbClr val="D2DDDA"/>
                    </a:solidFill>
                  </a:tcPr>
                </a:tc>
                <a:tc>
                  <a:txBody>
                    <a:bodyPr/>
                    <a:lstStyle/>
                    <a:p>
                      <a:r>
                        <a:rPr lang="en-US" sz="4000" dirty="0" smtClean="0"/>
                        <a:t>15</a:t>
                      </a:r>
                      <a:endParaRPr lang="en-US" sz="4000" dirty="0"/>
                    </a:p>
                  </a:txBody>
                  <a:tcPr>
                    <a:solidFill>
                      <a:srgbClr val="D2DDDA"/>
                    </a:solidFill>
                  </a:tcPr>
                </a:tc>
                <a:tc>
                  <a:txBody>
                    <a:bodyPr/>
                    <a:lstStyle/>
                    <a:p>
                      <a:r>
                        <a:rPr lang="en-US" sz="4000" dirty="0" smtClean="0"/>
                        <a:t>11</a:t>
                      </a:r>
                      <a:endParaRPr lang="en-US" sz="4000" dirty="0"/>
                    </a:p>
                  </a:txBody>
                  <a:tcPr>
                    <a:solidFill>
                      <a:srgbClr val="D2DDDA"/>
                    </a:solidFill>
                  </a:tcPr>
                </a:tc>
                <a:tc>
                  <a:txBody>
                    <a:bodyPr/>
                    <a:lstStyle/>
                    <a:p>
                      <a:r>
                        <a:rPr lang="en-US" sz="4000" dirty="0" smtClean="0"/>
                        <a:t>.001</a:t>
                      </a:r>
                      <a:endParaRPr lang="en-US" sz="4000" dirty="0"/>
                    </a:p>
                  </a:txBody>
                  <a:tcPr>
                    <a:lnT w="12700" cap="flat" cmpd="sng" algn="ctr">
                      <a:solidFill>
                        <a:schemeClr val="bg1"/>
                      </a:solidFill>
                      <a:prstDash val="solid"/>
                      <a:round/>
                      <a:headEnd type="none" w="med" len="med"/>
                      <a:tailEnd type="none" w="med" len="med"/>
                    </a:lnT>
                    <a:solidFill>
                      <a:srgbClr val="D2DDDA"/>
                    </a:solidFill>
                  </a:tcPr>
                </a:tc>
              </a:tr>
              <a:tr h="1110176">
                <a:tc>
                  <a:txBody>
                    <a:bodyPr/>
                    <a:lstStyle/>
                    <a:p>
                      <a:r>
                        <a:rPr lang="en-US" sz="4000" dirty="0" smtClean="0"/>
                        <a:t>Info 2</a:t>
                      </a:r>
                    </a:p>
                  </a:txBody>
                  <a:tcPr>
                    <a:solidFill>
                      <a:srgbClr val="EDF1F2"/>
                    </a:solidFill>
                  </a:tcPr>
                </a:tc>
                <a:tc>
                  <a:txBody>
                    <a:bodyPr/>
                    <a:lstStyle/>
                    <a:p>
                      <a:r>
                        <a:rPr lang="en-US" sz="4000" dirty="0" smtClean="0"/>
                        <a:t>214</a:t>
                      </a:r>
                      <a:endParaRPr lang="en-US" sz="4000" dirty="0"/>
                    </a:p>
                  </a:txBody>
                  <a:tcPr>
                    <a:solidFill>
                      <a:srgbClr val="EDF1F2"/>
                    </a:solidFill>
                  </a:tcPr>
                </a:tc>
                <a:tc>
                  <a:txBody>
                    <a:bodyPr/>
                    <a:lstStyle/>
                    <a:p>
                      <a:r>
                        <a:rPr lang="en-US" sz="4000" dirty="0" smtClean="0"/>
                        <a:t>84</a:t>
                      </a:r>
                      <a:endParaRPr lang="en-US" sz="4000" dirty="0"/>
                    </a:p>
                  </a:txBody>
                  <a:tcPr>
                    <a:solidFill>
                      <a:srgbClr val="EDF1F2"/>
                    </a:solidFill>
                  </a:tcPr>
                </a:tc>
                <a:tc>
                  <a:txBody>
                    <a:bodyPr/>
                    <a:lstStyle/>
                    <a:p>
                      <a:r>
                        <a:rPr lang="en-US" sz="4000" dirty="0" smtClean="0"/>
                        <a:t>.514</a:t>
                      </a:r>
                      <a:endParaRPr lang="en-US" sz="4000" dirty="0"/>
                    </a:p>
                  </a:txBody>
                  <a:tcPr>
                    <a:solidFill>
                      <a:srgbClr val="EDF1F2"/>
                    </a:solidFill>
                  </a:tcPr>
                </a:tc>
              </a:tr>
              <a:tr h="1110176">
                <a:tc>
                  <a:txBody>
                    <a:bodyPr/>
                    <a:lstStyle/>
                    <a:p>
                      <a:r>
                        <a:rPr lang="en-US" sz="4000" dirty="0" smtClean="0"/>
                        <a:t>Info 3</a:t>
                      </a:r>
                      <a:endParaRPr lang="en-US" sz="4000" dirty="0"/>
                    </a:p>
                  </a:txBody>
                  <a:tcPr>
                    <a:solidFill>
                      <a:srgbClr val="D2DDDA"/>
                    </a:solidFill>
                  </a:tcPr>
                </a:tc>
                <a:tc>
                  <a:txBody>
                    <a:bodyPr/>
                    <a:lstStyle/>
                    <a:p>
                      <a:r>
                        <a:rPr lang="en-US" sz="4000" dirty="0" smtClean="0"/>
                        <a:t>14</a:t>
                      </a:r>
                      <a:endParaRPr lang="en-US" sz="4000" dirty="0"/>
                    </a:p>
                  </a:txBody>
                  <a:tcPr>
                    <a:solidFill>
                      <a:srgbClr val="D2DDDA"/>
                    </a:solidFill>
                  </a:tcPr>
                </a:tc>
                <a:tc>
                  <a:txBody>
                    <a:bodyPr/>
                    <a:lstStyle/>
                    <a:p>
                      <a:r>
                        <a:rPr lang="en-US" sz="4000" dirty="0" smtClean="0"/>
                        <a:t>4</a:t>
                      </a:r>
                      <a:endParaRPr lang="en-US" sz="4000" dirty="0"/>
                    </a:p>
                  </a:txBody>
                  <a:tcPr>
                    <a:solidFill>
                      <a:srgbClr val="D2DDDA"/>
                    </a:solidFill>
                  </a:tcPr>
                </a:tc>
                <a:tc>
                  <a:txBody>
                    <a:bodyPr/>
                    <a:lstStyle/>
                    <a:p>
                      <a:r>
                        <a:rPr lang="en-US" sz="4000" dirty="0" smtClean="0"/>
                        <a:t>.142</a:t>
                      </a:r>
                      <a:endParaRPr lang="en-US" sz="4000" dirty="0"/>
                    </a:p>
                  </a:txBody>
                  <a:tcPr>
                    <a:solidFill>
                      <a:srgbClr val="D2DDDA"/>
                    </a:solidFill>
                  </a:tcPr>
                </a:tc>
              </a:tr>
              <a:tr h="1110176">
                <a:tc>
                  <a:txBody>
                    <a:bodyPr/>
                    <a:lstStyle/>
                    <a:p>
                      <a:r>
                        <a:rPr lang="en-US" sz="4000" dirty="0" smtClean="0"/>
                        <a:t>Info 4</a:t>
                      </a:r>
                      <a:endParaRPr lang="en-US" sz="4000" dirty="0"/>
                    </a:p>
                  </a:txBody>
                  <a:tcPr>
                    <a:solidFill>
                      <a:srgbClr val="EDF1F2"/>
                    </a:solidFill>
                  </a:tcPr>
                </a:tc>
                <a:tc>
                  <a:txBody>
                    <a:bodyPr/>
                    <a:lstStyle/>
                    <a:p>
                      <a:r>
                        <a:rPr lang="en-US" sz="4000" dirty="0" smtClean="0"/>
                        <a:t>154</a:t>
                      </a:r>
                      <a:endParaRPr lang="en-US" sz="4000" dirty="0"/>
                    </a:p>
                  </a:txBody>
                  <a:tcPr>
                    <a:solidFill>
                      <a:srgbClr val="EDF1F2"/>
                    </a:solidFill>
                  </a:tcPr>
                </a:tc>
                <a:tc>
                  <a:txBody>
                    <a:bodyPr/>
                    <a:lstStyle/>
                    <a:p>
                      <a:r>
                        <a:rPr lang="en-US" sz="4000" dirty="0" smtClean="0"/>
                        <a:t>24</a:t>
                      </a:r>
                      <a:endParaRPr lang="en-US" sz="4000" dirty="0"/>
                    </a:p>
                  </a:txBody>
                  <a:tcPr>
                    <a:solidFill>
                      <a:srgbClr val="EDF1F2"/>
                    </a:solidFill>
                  </a:tcPr>
                </a:tc>
                <a:tc>
                  <a:txBody>
                    <a:bodyPr/>
                    <a:lstStyle/>
                    <a:p>
                      <a:r>
                        <a:rPr lang="en-US" sz="4000" dirty="0" smtClean="0"/>
                        <a:t>1.6</a:t>
                      </a:r>
                      <a:endParaRPr lang="en-US" sz="4000" dirty="0"/>
                    </a:p>
                  </a:txBody>
                  <a:tcPr>
                    <a:solidFill>
                      <a:srgbClr val="EDF1F2"/>
                    </a:solidFill>
                  </a:tcPr>
                </a:tc>
              </a:tr>
              <a:tr h="1110176">
                <a:tc>
                  <a:txBody>
                    <a:bodyPr/>
                    <a:lstStyle/>
                    <a:p>
                      <a:r>
                        <a:rPr lang="en-US" sz="4000" dirty="0" smtClean="0"/>
                        <a:t>Info 5</a:t>
                      </a:r>
                      <a:endParaRPr lang="en-US" sz="4000" dirty="0"/>
                    </a:p>
                  </a:txBody>
                  <a:tcPr>
                    <a:solidFill>
                      <a:srgbClr val="D2DDDA"/>
                    </a:solidFill>
                  </a:tcPr>
                </a:tc>
                <a:tc>
                  <a:txBody>
                    <a:bodyPr/>
                    <a:lstStyle/>
                    <a:p>
                      <a:r>
                        <a:rPr lang="en-US" sz="4000" dirty="0" smtClean="0"/>
                        <a:t>475</a:t>
                      </a:r>
                      <a:endParaRPr lang="en-US" sz="4000" dirty="0"/>
                    </a:p>
                  </a:txBody>
                  <a:tcPr>
                    <a:solidFill>
                      <a:srgbClr val="D2DDDA"/>
                    </a:solidFill>
                  </a:tcPr>
                </a:tc>
                <a:tc>
                  <a:txBody>
                    <a:bodyPr/>
                    <a:lstStyle/>
                    <a:p>
                      <a:r>
                        <a:rPr lang="en-US" sz="4000" dirty="0" smtClean="0"/>
                        <a:t>21</a:t>
                      </a:r>
                      <a:endParaRPr lang="en-US" sz="4000" dirty="0"/>
                    </a:p>
                  </a:txBody>
                  <a:tcPr>
                    <a:solidFill>
                      <a:srgbClr val="D2DDDA"/>
                    </a:solidFill>
                  </a:tcPr>
                </a:tc>
                <a:tc>
                  <a:txBody>
                    <a:bodyPr/>
                    <a:lstStyle/>
                    <a:p>
                      <a:r>
                        <a:rPr lang="en-US" sz="4000" dirty="0" smtClean="0"/>
                        <a:t>.84</a:t>
                      </a:r>
                      <a:endParaRPr lang="en-US" sz="4000" dirty="0"/>
                    </a:p>
                  </a:txBody>
                  <a:tcPr>
                    <a:solidFill>
                      <a:srgbClr val="D2DDDA"/>
                    </a:solidFill>
                  </a:tcPr>
                </a:tc>
              </a:tr>
              <a:tr h="1110176">
                <a:tc>
                  <a:txBody>
                    <a:bodyPr/>
                    <a:lstStyle/>
                    <a:p>
                      <a:endParaRPr lang="en-US" sz="4000" dirty="0"/>
                    </a:p>
                  </a:txBody>
                  <a:tcPr>
                    <a:solidFill>
                      <a:srgbClr val="EDF1F2"/>
                    </a:solidFill>
                  </a:tcPr>
                </a:tc>
                <a:tc>
                  <a:txBody>
                    <a:bodyPr/>
                    <a:lstStyle/>
                    <a:p>
                      <a:endParaRPr lang="en-US" sz="4000" dirty="0"/>
                    </a:p>
                  </a:txBody>
                  <a:tcPr>
                    <a:solidFill>
                      <a:srgbClr val="EDF1F2"/>
                    </a:solidFill>
                  </a:tcPr>
                </a:tc>
                <a:tc>
                  <a:txBody>
                    <a:bodyPr/>
                    <a:lstStyle/>
                    <a:p>
                      <a:endParaRPr lang="en-US" sz="4000"/>
                    </a:p>
                  </a:txBody>
                  <a:tcPr>
                    <a:solidFill>
                      <a:srgbClr val="EDF1F2"/>
                    </a:solidFill>
                  </a:tcPr>
                </a:tc>
                <a:tc>
                  <a:txBody>
                    <a:bodyPr/>
                    <a:lstStyle/>
                    <a:p>
                      <a:endParaRPr lang="en-US" sz="4000" dirty="0"/>
                    </a:p>
                  </a:txBody>
                  <a:tcPr>
                    <a:solidFill>
                      <a:srgbClr val="EDF1F2"/>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010534987"/>
              </p:ext>
            </p:extLst>
          </p:nvPr>
        </p:nvGraphicFramePr>
        <p:xfrm>
          <a:off x="23393400" y="7236160"/>
          <a:ext cx="8229599" cy="7771232"/>
        </p:xfrm>
        <a:graphic>
          <a:graphicData uri="http://schemas.openxmlformats.org/drawingml/2006/table">
            <a:tbl>
              <a:tblPr firstRow="1" bandRow="1">
                <a:tableStyleId>{5C22544A-7EE6-4342-B048-85BDC9FD1C3A}</a:tableStyleId>
              </a:tblPr>
              <a:tblGrid>
                <a:gridCol w="4038271"/>
                <a:gridCol w="4191328"/>
              </a:tblGrid>
              <a:tr h="1110176">
                <a:tc>
                  <a:txBody>
                    <a:bodyPr/>
                    <a:lstStyle/>
                    <a:p>
                      <a:r>
                        <a:rPr lang="en-US" sz="3200" dirty="0" smtClean="0">
                          <a:solidFill>
                            <a:schemeClr val="tx1"/>
                          </a:solidFill>
                        </a:rPr>
                        <a:t>Demographical Characteristics</a:t>
                      </a:r>
                      <a:endParaRPr lang="en-US" sz="3200" dirty="0">
                        <a:solidFill>
                          <a:schemeClr val="tx1"/>
                        </a:solidFill>
                      </a:endParaRPr>
                    </a:p>
                  </a:txBody>
                  <a:tcPr>
                    <a:solidFill>
                      <a:schemeClr val="bg1"/>
                    </a:solidFill>
                  </a:tcPr>
                </a:tc>
                <a:tc>
                  <a:txBody>
                    <a:bodyPr/>
                    <a:lstStyle/>
                    <a:p>
                      <a:pPr algn="r"/>
                      <a:r>
                        <a:rPr lang="en-US" sz="3200" dirty="0" smtClean="0">
                          <a:solidFill>
                            <a:schemeClr val="tx1"/>
                          </a:solidFill>
                        </a:rPr>
                        <a:t>%</a:t>
                      </a:r>
                      <a:endParaRPr lang="en-US" sz="3200" dirty="0">
                        <a:solidFill>
                          <a:schemeClr val="tx1"/>
                        </a:solidFill>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10176">
                <a:tc>
                  <a:txBody>
                    <a:bodyPr/>
                    <a:lstStyle/>
                    <a:p>
                      <a:r>
                        <a:rPr lang="en-US" sz="3200" dirty="0" smtClean="0"/>
                        <a:t>Info 1</a:t>
                      </a:r>
                    </a:p>
                  </a:txBody>
                  <a:tcPr>
                    <a:solidFill>
                      <a:schemeClr val="bg1"/>
                    </a:solidFill>
                  </a:tcPr>
                </a:tc>
                <a:tc>
                  <a:txBody>
                    <a:bodyPr/>
                    <a:lstStyle/>
                    <a:p>
                      <a:pPr algn="r"/>
                      <a:r>
                        <a:rPr lang="en-US" sz="3200" dirty="0" smtClean="0"/>
                        <a:t>.001</a:t>
                      </a:r>
                      <a:endParaRPr lang="en-US" sz="3200" dirty="0"/>
                    </a:p>
                  </a:txBody>
                  <a:tcPr>
                    <a:lnT w="12700" cap="flat" cmpd="sng" algn="ctr">
                      <a:solidFill>
                        <a:schemeClr val="bg1"/>
                      </a:solidFill>
                      <a:prstDash val="solid"/>
                      <a:round/>
                      <a:headEnd type="none" w="med" len="med"/>
                      <a:tailEnd type="none" w="med" len="med"/>
                    </a:lnT>
                    <a:solidFill>
                      <a:schemeClr val="bg1"/>
                    </a:solidFill>
                  </a:tcPr>
                </a:tc>
              </a:tr>
              <a:tr h="1110176">
                <a:tc>
                  <a:txBody>
                    <a:bodyPr/>
                    <a:lstStyle/>
                    <a:p>
                      <a:r>
                        <a:rPr lang="en-US" sz="3200" dirty="0" smtClean="0"/>
                        <a:t>Info 2</a:t>
                      </a:r>
                    </a:p>
                  </a:txBody>
                  <a:tcPr>
                    <a:solidFill>
                      <a:schemeClr val="bg1"/>
                    </a:solidFill>
                  </a:tcPr>
                </a:tc>
                <a:tc>
                  <a:txBody>
                    <a:bodyPr/>
                    <a:lstStyle/>
                    <a:p>
                      <a:pPr algn="r"/>
                      <a:r>
                        <a:rPr lang="en-US" sz="3200" dirty="0" smtClean="0"/>
                        <a:t>.514</a:t>
                      </a:r>
                      <a:endParaRPr lang="en-US" sz="3200" dirty="0"/>
                    </a:p>
                  </a:txBody>
                  <a:tcPr>
                    <a:solidFill>
                      <a:schemeClr val="bg1"/>
                    </a:solidFill>
                  </a:tcPr>
                </a:tc>
              </a:tr>
              <a:tr h="1110176">
                <a:tc>
                  <a:txBody>
                    <a:bodyPr/>
                    <a:lstStyle/>
                    <a:p>
                      <a:r>
                        <a:rPr lang="en-US" sz="3200" dirty="0" smtClean="0"/>
                        <a:t>Info 3</a:t>
                      </a:r>
                      <a:endParaRPr lang="en-US" sz="3200" dirty="0"/>
                    </a:p>
                  </a:txBody>
                  <a:tcPr>
                    <a:solidFill>
                      <a:schemeClr val="bg1"/>
                    </a:solidFill>
                  </a:tcPr>
                </a:tc>
                <a:tc>
                  <a:txBody>
                    <a:bodyPr/>
                    <a:lstStyle/>
                    <a:p>
                      <a:pPr algn="r"/>
                      <a:r>
                        <a:rPr lang="en-US" sz="3200" dirty="0" smtClean="0"/>
                        <a:t>.142</a:t>
                      </a:r>
                      <a:endParaRPr lang="en-US" sz="3200" dirty="0"/>
                    </a:p>
                  </a:txBody>
                  <a:tcPr>
                    <a:solidFill>
                      <a:schemeClr val="bg1"/>
                    </a:solidFill>
                  </a:tcPr>
                </a:tc>
              </a:tr>
              <a:tr h="1110176">
                <a:tc>
                  <a:txBody>
                    <a:bodyPr/>
                    <a:lstStyle/>
                    <a:p>
                      <a:r>
                        <a:rPr lang="en-US" sz="3200" dirty="0" smtClean="0"/>
                        <a:t>Info 4</a:t>
                      </a:r>
                      <a:endParaRPr lang="en-US" sz="3200" dirty="0"/>
                    </a:p>
                  </a:txBody>
                  <a:tcPr>
                    <a:solidFill>
                      <a:schemeClr val="bg1"/>
                    </a:solidFill>
                  </a:tcPr>
                </a:tc>
                <a:tc>
                  <a:txBody>
                    <a:bodyPr/>
                    <a:lstStyle/>
                    <a:p>
                      <a:pPr algn="r"/>
                      <a:r>
                        <a:rPr lang="en-US" sz="3200" dirty="0" smtClean="0"/>
                        <a:t>1.6</a:t>
                      </a:r>
                      <a:endParaRPr lang="en-US" sz="3200" dirty="0"/>
                    </a:p>
                  </a:txBody>
                  <a:tcPr>
                    <a:solidFill>
                      <a:schemeClr val="bg1"/>
                    </a:solidFill>
                  </a:tcPr>
                </a:tc>
              </a:tr>
              <a:tr h="1110176">
                <a:tc>
                  <a:txBody>
                    <a:bodyPr/>
                    <a:lstStyle/>
                    <a:p>
                      <a:r>
                        <a:rPr lang="en-US" sz="3200" dirty="0" smtClean="0"/>
                        <a:t>Info 5</a:t>
                      </a:r>
                      <a:endParaRPr lang="en-US" sz="3200" dirty="0"/>
                    </a:p>
                  </a:txBody>
                  <a:tcPr>
                    <a:solidFill>
                      <a:schemeClr val="bg1"/>
                    </a:solidFill>
                  </a:tcPr>
                </a:tc>
                <a:tc>
                  <a:txBody>
                    <a:bodyPr/>
                    <a:lstStyle/>
                    <a:p>
                      <a:pPr algn="r"/>
                      <a:r>
                        <a:rPr lang="en-US" sz="3200" dirty="0" smtClean="0"/>
                        <a:t>.84</a:t>
                      </a:r>
                      <a:endParaRPr lang="en-US" sz="3200" dirty="0"/>
                    </a:p>
                  </a:txBody>
                  <a:tcPr>
                    <a:solidFill>
                      <a:schemeClr val="bg1"/>
                    </a:solidFill>
                  </a:tcPr>
                </a:tc>
              </a:tr>
              <a:tr h="1110176">
                <a:tc>
                  <a:txBody>
                    <a:bodyPr/>
                    <a:lstStyle/>
                    <a:p>
                      <a:endParaRPr lang="en-US" sz="3200" dirty="0"/>
                    </a:p>
                  </a:txBody>
                  <a:tcPr>
                    <a:solidFill>
                      <a:schemeClr val="bg1"/>
                    </a:solidFill>
                  </a:tcPr>
                </a:tc>
                <a:tc>
                  <a:txBody>
                    <a:bodyPr/>
                    <a:lstStyle/>
                    <a:p>
                      <a:pPr algn="r"/>
                      <a:endParaRPr lang="en-US" sz="3200" dirty="0"/>
                    </a:p>
                  </a:txBody>
                  <a:tcPr>
                    <a:solidFill>
                      <a:schemeClr val="bg1"/>
                    </a:solidFill>
                  </a:tcPr>
                </a:tc>
              </a:tr>
            </a:tbl>
          </a:graphicData>
        </a:graphic>
      </p:graphicFrame>
      <p:sp>
        <p:nvSpPr>
          <p:cNvPr id="29" name="TextBox 28"/>
          <p:cNvSpPr txBox="1"/>
          <p:nvPr/>
        </p:nvSpPr>
        <p:spPr>
          <a:xfrm>
            <a:off x="22754916" y="23606373"/>
            <a:ext cx="9722327" cy="7848302"/>
          </a:xfrm>
          <a:prstGeom prst="rect">
            <a:avLst/>
          </a:prstGeom>
          <a:noFill/>
        </p:spPr>
        <p:txBody>
          <a:bodyPr wrap="square" rtlCol="0">
            <a:spAutoFit/>
          </a:bodyPr>
          <a:lstStyle/>
          <a:p>
            <a:pPr lvl="0"/>
            <a:r>
              <a:rPr lang="en-US" sz="3600" dirty="0" smtClean="0">
                <a:solidFill>
                  <a:srgbClr val="005695"/>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r>
              <a:rPr lang="en-US" sz="3600" dirty="0">
                <a:solidFill>
                  <a:srgbClr val="005695"/>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endParaRPr lang="en-US" sz="4000" dirty="0">
              <a:solidFill>
                <a:srgbClr val="005695"/>
              </a:solidFill>
              <a:latin typeface="+mj-lt"/>
              <a:cs typeface="Times New Roman" pitchFamily="18" charset="0"/>
            </a:endParaRPr>
          </a:p>
          <a:p>
            <a:pPr lvl="0"/>
            <a:r>
              <a:rPr lang="en-US" sz="3600" dirty="0">
                <a:solidFill>
                  <a:srgbClr val="005695"/>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endParaRPr lang="en-US" sz="4000" dirty="0">
              <a:solidFill>
                <a:srgbClr val="005695"/>
              </a:solidFill>
              <a:latin typeface="+mj-lt"/>
              <a:cs typeface="Times New Roman" pitchFamily="18" charset="0"/>
            </a:endParaRPr>
          </a:p>
        </p:txBody>
      </p:sp>
      <p:sp>
        <p:nvSpPr>
          <p:cNvPr id="30" name="Rectangle 29"/>
          <p:cNvSpPr/>
          <p:nvPr/>
        </p:nvSpPr>
        <p:spPr>
          <a:xfrm>
            <a:off x="33070799" y="5257800"/>
            <a:ext cx="9906000" cy="26196875"/>
          </a:xfrm>
          <a:prstGeom prst="rect">
            <a:avLst/>
          </a:prstGeom>
          <a:gradFill>
            <a:gsLst>
              <a:gs pos="100000">
                <a:srgbClr val="003A64"/>
              </a:gs>
              <a:gs pos="0">
                <a:srgbClr val="00569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3162636" y="6271497"/>
            <a:ext cx="9722327" cy="25145345"/>
          </a:xfrm>
          <a:prstGeom prst="rect">
            <a:avLst/>
          </a:prstGeom>
          <a:noFill/>
        </p:spPr>
        <p:txBody>
          <a:bodyPr wrap="square" rtlCol="0">
            <a:spAutoFit/>
          </a:bodyPr>
          <a:lstStyle/>
          <a:p>
            <a:pPr lvl="0"/>
            <a:r>
              <a:rPr lang="en-US" sz="3600" dirty="0">
                <a:solidFill>
                  <a:schemeClr val="bg1"/>
                </a:solidFill>
                <a:cs typeface="Times New Roman" pitchFamily="18" charset="0"/>
              </a:rPr>
              <a:t>Your Text Goes </a:t>
            </a:r>
            <a:r>
              <a:rPr lang="en-US" sz="3600" dirty="0" err="1">
                <a:solidFill>
                  <a:schemeClr val="bg1"/>
                </a:solidFill>
                <a:cs typeface="Times New Roman" pitchFamily="18" charset="0"/>
              </a:rPr>
              <a:t>Here.</a:t>
            </a:r>
            <a:r>
              <a:rPr lang="en-US" sz="3600" dirty="0">
                <a:solidFill>
                  <a:schemeClr val="bg1"/>
                </a:solidFill>
                <a:cs typeface="Times New Roman" pitchFamily="18" charset="0"/>
              </a:rPr>
              <a:t> You can change the size, font, and content of this text. We have included some pictures that can be moved, or removed, at your discretion. We have also included your university’s logo. Your Text Goes </a:t>
            </a:r>
            <a:r>
              <a:rPr lang="en-US" sz="3600" dirty="0" err="1">
                <a:solidFill>
                  <a:schemeClr val="bg1"/>
                </a:solidFill>
                <a:cs typeface="Times New Roman" pitchFamily="18" charset="0"/>
              </a:rPr>
              <a:t>Here.</a:t>
            </a:r>
            <a:r>
              <a:rPr lang="en-US" sz="3600" dirty="0">
                <a:solidFill>
                  <a:schemeClr val="bg1"/>
                </a:solidFill>
                <a:cs typeface="Times New Roman" pitchFamily="18" charset="0"/>
              </a:rPr>
              <a:t> You can change the size, font, and content of this text. We have included some pictures that can be moved, or removed, at your discretion. We have also included your university’s logo. </a:t>
            </a:r>
            <a:endParaRPr lang="en-US" sz="4000" dirty="0">
              <a:solidFill>
                <a:schemeClr val="bg1"/>
              </a:solidFill>
              <a:cs typeface="Times New Roman" pitchFamily="18" charset="0"/>
            </a:endParaRPr>
          </a:p>
          <a:p>
            <a:pPr lvl="0"/>
            <a:r>
              <a:rPr lang="en-US" sz="3600" dirty="0">
                <a:solidFill>
                  <a:schemeClr val="bg1"/>
                </a:solidFill>
                <a:cs typeface="Times New Roman" pitchFamily="18" charset="0"/>
              </a:rPr>
              <a:t>Your Text Goes </a:t>
            </a:r>
            <a:r>
              <a:rPr lang="en-US" sz="3600" dirty="0" err="1">
                <a:solidFill>
                  <a:schemeClr val="bg1"/>
                </a:solidFill>
                <a:cs typeface="Times New Roman" pitchFamily="18" charset="0"/>
              </a:rPr>
              <a:t>Here.</a:t>
            </a:r>
            <a:r>
              <a:rPr lang="en-US" sz="3600" dirty="0">
                <a:solidFill>
                  <a:schemeClr val="bg1"/>
                </a:solidFill>
                <a:cs typeface="Times New Roman" pitchFamily="18" charset="0"/>
              </a:rPr>
              <a:t> You can change the size, font, and content of this text. We have included some pictures that can be moved, or removed, at your discretion. We have also included your university’s logo. </a:t>
            </a:r>
          </a:p>
          <a:p>
            <a:pPr lvl="0"/>
            <a:endParaRPr lang="en-US" sz="3600" dirty="0">
              <a:solidFill>
                <a:schemeClr val="bg1"/>
              </a:solidFill>
              <a:cs typeface="Times New Roman" pitchFamily="18" charset="0"/>
            </a:endParaRPr>
          </a:p>
          <a:p>
            <a:pPr lvl="0"/>
            <a:endParaRPr lang="en-US" sz="3600" dirty="0">
              <a:solidFill>
                <a:schemeClr val="bg1"/>
              </a:solidFill>
              <a:cs typeface="Times New Roman" pitchFamily="18" charset="0"/>
            </a:endParaRPr>
          </a:p>
          <a:p>
            <a:pPr lvl="0"/>
            <a:r>
              <a:rPr lang="en-US" sz="3600" dirty="0">
                <a:solidFill>
                  <a:schemeClr val="bg1"/>
                </a:solidFill>
                <a:cs typeface="Times New Roman" pitchFamily="18" charset="0"/>
              </a:rPr>
              <a:t>Your Text Goes </a:t>
            </a:r>
            <a:r>
              <a:rPr lang="en-US" sz="3600" dirty="0" err="1">
                <a:solidFill>
                  <a:schemeClr val="bg1"/>
                </a:solidFill>
                <a:cs typeface="Times New Roman" pitchFamily="18" charset="0"/>
              </a:rPr>
              <a:t>Here.</a:t>
            </a:r>
            <a:r>
              <a:rPr lang="en-US" sz="3600" dirty="0">
                <a:solidFill>
                  <a:schemeClr val="bg1"/>
                </a:solidFill>
                <a:cs typeface="Times New Roman" pitchFamily="18" charset="0"/>
              </a:rPr>
              <a:t> You can change the size, font, and content of this text. We have included some pictures that can be moved, or removed, at your discretion. We have also included your university’s logo. </a:t>
            </a:r>
          </a:p>
          <a:p>
            <a:pPr lvl="0"/>
            <a:r>
              <a:rPr lang="en-US" sz="3600" dirty="0">
                <a:solidFill>
                  <a:schemeClr val="bg1"/>
                </a:solidFill>
                <a:cs typeface="Times New Roman" pitchFamily="18" charset="0"/>
              </a:rPr>
              <a:t>Your Text Goes </a:t>
            </a:r>
            <a:r>
              <a:rPr lang="en-US" sz="3600" dirty="0" err="1">
                <a:solidFill>
                  <a:schemeClr val="bg1"/>
                </a:solidFill>
                <a:cs typeface="Times New Roman" pitchFamily="18" charset="0"/>
              </a:rPr>
              <a:t>Here.</a:t>
            </a:r>
            <a:r>
              <a:rPr lang="en-US" sz="3600" dirty="0">
                <a:solidFill>
                  <a:schemeClr val="bg1"/>
                </a:solidFill>
                <a:cs typeface="Times New Roman" pitchFamily="18" charset="0"/>
              </a:rPr>
              <a:t> You can change the size, font, and content of this text. We have included some pictures that can be moved, or removed, at your discretion. We have also included your university’s logo. Your Text Goes </a:t>
            </a:r>
            <a:r>
              <a:rPr lang="en-US" sz="3600" dirty="0" err="1">
                <a:solidFill>
                  <a:schemeClr val="bg1"/>
                </a:solidFill>
                <a:cs typeface="Times New Roman" pitchFamily="18" charset="0"/>
              </a:rPr>
              <a:t>Here.</a:t>
            </a:r>
            <a:r>
              <a:rPr lang="en-US" sz="3600" dirty="0">
                <a:solidFill>
                  <a:schemeClr val="bg1"/>
                </a:solidFill>
                <a:cs typeface="Times New Roman" pitchFamily="18" charset="0"/>
              </a:rPr>
              <a:t> You can change the size, font, and content of this text. We have included some pictures that can be moved, or removed, at your discretion. We have also included your university’s logo. </a:t>
            </a:r>
            <a:r>
              <a:rPr lang="en-US" sz="3600" dirty="0" smtClean="0">
                <a:solidFill>
                  <a:schemeClr val="bg1"/>
                </a:solidFill>
                <a:cs typeface="Times New Roman" pitchFamily="18" charset="0"/>
              </a:rPr>
              <a:t>Your </a:t>
            </a:r>
            <a:r>
              <a:rPr lang="en-US" sz="3600" dirty="0">
                <a:solidFill>
                  <a:schemeClr val="bg1"/>
                </a:solidFill>
                <a:cs typeface="Times New Roman" pitchFamily="18" charset="0"/>
              </a:rPr>
              <a:t>Text Goes </a:t>
            </a:r>
            <a:r>
              <a:rPr lang="en-US" sz="3600" dirty="0" err="1">
                <a:solidFill>
                  <a:schemeClr val="bg1"/>
                </a:solidFill>
                <a:cs typeface="Times New Roman" pitchFamily="18" charset="0"/>
              </a:rPr>
              <a:t>Here.</a:t>
            </a:r>
            <a:r>
              <a:rPr lang="en-US" sz="3600" dirty="0">
                <a:solidFill>
                  <a:schemeClr val="bg1"/>
                </a:solidFill>
                <a:cs typeface="Times New Roman" pitchFamily="18" charset="0"/>
              </a:rPr>
              <a:t> You can change the size, font, and content of this text. We have included some pictures that can be moved, or removed, at your discretion. We have also included your university’s logo. </a:t>
            </a:r>
          </a:p>
          <a:p>
            <a:pPr lvl="0"/>
            <a:endParaRPr lang="en-US" sz="3600" dirty="0">
              <a:solidFill>
                <a:schemeClr val="bg1"/>
              </a:solidFill>
              <a:cs typeface="Times New Roman" pitchFamily="18" charset="0"/>
            </a:endParaRPr>
          </a:p>
          <a:p>
            <a:pPr lvl="0"/>
            <a:endParaRPr lang="en-US" sz="3600" dirty="0">
              <a:solidFill>
                <a:schemeClr val="bg1"/>
              </a:solidFill>
              <a:cs typeface="Times New Roman" pitchFamily="18" charset="0"/>
            </a:endParaRPr>
          </a:p>
          <a:p>
            <a:pPr lvl="0"/>
            <a:r>
              <a:rPr lang="en-US" sz="3600" dirty="0">
                <a:solidFill>
                  <a:schemeClr val="bg1"/>
                </a:solidFill>
                <a:cs typeface="Times New Roman" pitchFamily="18" charset="0"/>
              </a:rPr>
              <a:t>Your Text Goes </a:t>
            </a:r>
            <a:r>
              <a:rPr lang="en-US" sz="3600" dirty="0" err="1">
                <a:solidFill>
                  <a:schemeClr val="bg1"/>
                </a:solidFill>
                <a:cs typeface="Times New Roman" pitchFamily="18" charset="0"/>
              </a:rPr>
              <a:t>Here.</a:t>
            </a:r>
            <a:r>
              <a:rPr lang="en-US" sz="3600" dirty="0">
                <a:solidFill>
                  <a:schemeClr val="bg1"/>
                </a:solidFill>
                <a:cs typeface="Times New Roman" pitchFamily="18" charset="0"/>
              </a:rPr>
              <a:t> You can change the size, font, and content of this text. We have included some pictures that can be moved, or removed, at your discretion. We have also included your university’s logo. </a:t>
            </a:r>
          </a:p>
          <a:p>
            <a:pPr lvl="0"/>
            <a:endParaRPr lang="en-US" sz="3600" dirty="0">
              <a:solidFill>
                <a:schemeClr val="bg1"/>
              </a:solidFill>
              <a:cs typeface="Times New Roman" pitchFamily="18" charset="0"/>
            </a:endParaRPr>
          </a:p>
          <a:p>
            <a:pPr lvl="0"/>
            <a:endParaRPr lang="en-US" sz="4000" dirty="0" smtClean="0">
              <a:solidFill>
                <a:schemeClr val="bg1"/>
              </a:solidFill>
              <a:cs typeface="Times New Roman" pitchFamily="18" charset="0"/>
            </a:endParaRPr>
          </a:p>
          <a:p>
            <a:endParaRPr lang="en-US" sz="4000" dirty="0">
              <a:solidFill>
                <a:schemeClr val="bg1"/>
              </a:solidFill>
              <a:latin typeface="+mj-lt"/>
              <a:cs typeface="Times New Roman" pitchFamily="18" charset="0"/>
            </a:endParaRPr>
          </a:p>
        </p:txBody>
      </p:sp>
      <p:sp>
        <p:nvSpPr>
          <p:cNvPr id="32" name="TextBox 31"/>
          <p:cNvSpPr txBox="1"/>
          <p:nvPr/>
        </p:nvSpPr>
        <p:spPr>
          <a:xfrm>
            <a:off x="33127950" y="5257800"/>
            <a:ext cx="9722327" cy="1015663"/>
          </a:xfrm>
          <a:prstGeom prst="rect">
            <a:avLst/>
          </a:prstGeom>
          <a:noFill/>
        </p:spPr>
        <p:txBody>
          <a:bodyPr wrap="square" rtlCol="0">
            <a:spAutoFit/>
          </a:bodyPr>
          <a:lstStyle/>
          <a:p>
            <a:pPr lvl="0"/>
            <a:r>
              <a:rPr lang="en-US" sz="6000" b="1" i="1" dirty="0" smtClean="0">
                <a:solidFill>
                  <a:schemeClr val="bg1"/>
                </a:solidFill>
                <a:latin typeface="Times New Roman" pitchFamily="18" charset="0"/>
                <a:cs typeface="Times New Roman" pitchFamily="18" charset="0"/>
              </a:rPr>
              <a:t>Conclusion</a:t>
            </a:r>
            <a:endParaRPr lang="en-US" sz="6600" i="1" dirty="0">
              <a:solidFill>
                <a:schemeClr val="bg1"/>
              </a:solidFill>
              <a:latin typeface="Times New Roman" pitchFamily="18" charset="0"/>
              <a:cs typeface="Times New Roman" pitchFamily="18" charset="0"/>
            </a:endParaRPr>
          </a:p>
        </p:txBody>
      </p:sp>
      <p:sp>
        <p:nvSpPr>
          <p:cNvPr id="33" name="Text Box 29"/>
          <p:cNvSpPr txBox="1">
            <a:spLocks noChangeArrowheads="1"/>
          </p:cNvSpPr>
          <p:nvPr/>
        </p:nvSpPr>
        <p:spPr bwMode="auto">
          <a:xfrm>
            <a:off x="9723438" y="9912350"/>
            <a:ext cx="24460200" cy="10823575"/>
          </a:xfrm>
          <a:prstGeom prst="rect">
            <a:avLst/>
          </a:prstGeom>
          <a:solidFill>
            <a:schemeClr val="tx1">
              <a:lumMod val="75000"/>
              <a:lumOff val="25000"/>
            </a:schemeClr>
          </a:solidFill>
          <a:ln w="9525">
            <a:solidFill>
              <a:schemeClr val="tx1"/>
            </a:solidFill>
            <a:miter lim="800000"/>
            <a:headEnd/>
            <a:tailEnd/>
          </a:ln>
          <a:effectLst/>
        </p:spPr>
        <p:txBody>
          <a:bodyPr lIns="228600" tIns="228600" rIns="228600" bIns="228600">
            <a:spAutoFit/>
          </a:bodyPr>
          <a:lstStyle/>
          <a:p>
            <a:pPr defTabSz="3762375"/>
            <a:r>
              <a:rPr lang="en-US" altLang="ja-JP" sz="4600" dirty="0">
                <a:solidFill>
                  <a:srgbClr val="E6E6E6"/>
                </a:solidFill>
                <a:ea typeface="MS PGothic" pitchFamily="34" charset="-128"/>
              </a:rPr>
              <a:t>This template complements of MakeSigns.com</a:t>
            </a:r>
          </a:p>
          <a:p>
            <a:pPr defTabSz="3762375"/>
            <a:endParaRPr lang="en-US" altLang="ja-JP" sz="4600" dirty="0">
              <a:solidFill>
                <a:srgbClr val="E6E6E6"/>
              </a:solidFill>
              <a:ea typeface="MS PGothic" pitchFamily="34" charset="-128"/>
            </a:endParaRPr>
          </a:p>
          <a:p>
            <a:pPr defTabSz="3762375"/>
            <a:r>
              <a:rPr lang="en-US" altLang="ja-JP" sz="4600" dirty="0">
                <a:solidFill>
                  <a:srgbClr val="E6E6E6"/>
                </a:solidFill>
                <a:ea typeface="MS PGothic" pitchFamily="34" charset="-128"/>
              </a:rPr>
              <a:t>If you opened this file directly from a web browser, you’ll want to save it to your computer before adding your poster information.</a:t>
            </a:r>
            <a:br>
              <a:rPr lang="en-US" altLang="ja-JP" sz="4600" dirty="0">
                <a:solidFill>
                  <a:srgbClr val="E6E6E6"/>
                </a:solidFill>
                <a:ea typeface="MS PGothic" pitchFamily="34" charset="-128"/>
              </a:rPr>
            </a:br>
            <a:endParaRPr lang="en-US" altLang="ja-JP" sz="4600" dirty="0">
              <a:solidFill>
                <a:srgbClr val="E6E6E6"/>
              </a:solidFill>
              <a:ea typeface="MS PGothic" pitchFamily="34" charset="-128"/>
            </a:endParaRPr>
          </a:p>
          <a:p>
            <a:pPr defTabSz="3762375"/>
            <a:r>
              <a:rPr lang="en-US" altLang="ja-JP" sz="4600" dirty="0">
                <a:solidFill>
                  <a:srgbClr val="E6E6E6"/>
                </a:solidFill>
                <a:ea typeface="MS PGothic" pitchFamily="34" charset="-128"/>
              </a:rPr>
              <a:t>This template has a page size of </a:t>
            </a:r>
            <a:r>
              <a:rPr lang="en-US" altLang="ja-JP" sz="4600" b="1" dirty="0">
                <a:solidFill>
                  <a:srgbClr val="E6E6E6"/>
                </a:solidFill>
                <a:ea typeface="MS PGothic" pitchFamily="34" charset="-128"/>
              </a:rPr>
              <a:t>36”x 48”</a:t>
            </a:r>
            <a:r>
              <a:rPr lang="en-US" altLang="ja-JP" sz="4600" dirty="0">
                <a:solidFill>
                  <a:srgbClr val="E6E6E6"/>
                </a:solidFill>
                <a:ea typeface="MS PGothic" pitchFamily="34" charset="-128"/>
              </a:rPr>
              <a:t>. When uploaded at MakeSigns.com, this template can be used to order posters in the following sizes: </a:t>
            </a:r>
            <a:r>
              <a:rPr lang="en-US" altLang="ja-JP" sz="4600" b="1" dirty="0">
                <a:solidFill>
                  <a:srgbClr val="E6E6E6"/>
                </a:solidFill>
                <a:ea typeface="MS PGothic" pitchFamily="34" charset="-128"/>
              </a:rPr>
              <a:t>36”x 48”</a:t>
            </a:r>
            <a:r>
              <a:rPr lang="en-US" altLang="ja-JP" sz="4600" dirty="0">
                <a:solidFill>
                  <a:srgbClr val="E6E6E6"/>
                </a:solidFill>
                <a:ea typeface="MS PGothic" pitchFamily="34" charset="-128"/>
              </a:rPr>
              <a:t>, </a:t>
            </a:r>
            <a:r>
              <a:rPr lang="en-US" altLang="ja-JP" sz="4600" b="1" dirty="0">
                <a:solidFill>
                  <a:srgbClr val="E6E6E6"/>
                </a:solidFill>
                <a:ea typeface="MS PGothic" pitchFamily="34" charset="-128"/>
              </a:rPr>
              <a:t>42”x 56”, 31.5”x 42”, and 27”x 36”.</a:t>
            </a:r>
            <a:br>
              <a:rPr lang="en-US" altLang="ja-JP" sz="4600" b="1" dirty="0">
                <a:solidFill>
                  <a:srgbClr val="E6E6E6"/>
                </a:solidFill>
                <a:ea typeface="MS PGothic" pitchFamily="34" charset="-128"/>
              </a:rPr>
            </a:br>
            <a:endParaRPr lang="en-US" altLang="ja-JP" sz="4600" dirty="0">
              <a:solidFill>
                <a:srgbClr val="E6E6E6"/>
              </a:solidFill>
              <a:ea typeface="MS PGothic" pitchFamily="34" charset="-128"/>
            </a:endParaRPr>
          </a:p>
          <a:p>
            <a:pPr defTabSz="3762375"/>
            <a:r>
              <a:rPr lang="en-US" altLang="ja-JP" sz="4600" dirty="0">
                <a:solidFill>
                  <a:srgbClr val="E6E6E6"/>
                </a:solidFill>
                <a:ea typeface="MS PGothic" pitchFamily="34" charset="-128"/>
              </a:rPr>
              <a:t>We recommend that you avoid changing the page size of the template. Please keep in mind, if you do change the page size it will alter the available print sizes listed above.</a:t>
            </a:r>
          </a:p>
          <a:p>
            <a:pPr defTabSz="3762375"/>
            <a:r>
              <a:rPr lang="en-US" altLang="ja-JP" sz="4600" dirty="0">
                <a:solidFill>
                  <a:srgbClr val="E6E6E6"/>
                </a:solidFill>
                <a:ea typeface="MS PGothic" pitchFamily="34" charset="-128"/>
              </a:rPr>
              <a:t>Any changes to the template size should be done before entering your information.</a:t>
            </a:r>
          </a:p>
          <a:p>
            <a:pPr defTabSz="3762375"/>
            <a:r>
              <a:rPr lang="en-US" altLang="ja-JP" sz="4600" dirty="0">
                <a:solidFill>
                  <a:srgbClr val="E6E6E6"/>
                </a:solidFill>
                <a:ea typeface="MS PGothic" pitchFamily="34" charset="-128"/>
              </a:rPr>
              <a:t>If you have any questions about creating a scientific poster, visit MakeSigns.com or email us at support@graphicsland.com</a:t>
            </a:r>
          </a:p>
          <a:p>
            <a:pPr algn="r" defTabSz="3762375"/>
            <a:r>
              <a:rPr lang="en-US" altLang="ja-JP" sz="3500" dirty="0">
                <a:solidFill>
                  <a:srgbClr val="E6E6E6"/>
                </a:solidFill>
                <a:ea typeface="MS PGothic" pitchFamily="34" charset="-128"/>
              </a:rPr>
              <a:t>©2010 </a:t>
            </a:r>
            <a:r>
              <a:rPr lang="en-US" altLang="ja-JP" sz="3500" dirty="0" err="1">
                <a:solidFill>
                  <a:srgbClr val="E6E6E6"/>
                </a:solidFill>
                <a:ea typeface="MS PGothic" pitchFamily="34" charset="-128"/>
              </a:rPr>
              <a:t>Graphicsland</a:t>
            </a:r>
            <a:endParaRPr lang="en-US" sz="3500" dirty="0">
              <a:solidFill>
                <a:srgbClr val="E6E6E6"/>
              </a:solidFill>
              <a:ea typeface="MS PGothic" pitchFamily="34" charset="-128"/>
            </a:endParaRPr>
          </a:p>
        </p:txBody>
      </p:sp>
    </p:spTree>
    <p:extLst>
      <p:ext uri="{BB962C8B-B14F-4D97-AF65-F5344CB8AC3E}">
        <p14:creationId xmlns:p14="http://schemas.microsoft.com/office/powerpoint/2010/main" val="2917902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1085</Words>
  <Application>Microsoft Office PowerPoint</Application>
  <PresentationFormat>Custom</PresentationFormat>
  <Paragraphs>77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dc:creator>
  <cp:lastModifiedBy>Andrew</cp:lastModifiedBy>
  <cp:revision>29</cp:revision>
  <dcterms:created xsi:type="dcterms:W3CDTF">2012-07-09T21:51:14Z</dcterms:created>
  <dcterms:modified xsi:type="dcterms:W3CDTF">2012-07-17T18:04:00Z</dcterms:modified>
</cp:coreProperties>
</file>