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43891200" cy="21945600"/>
  <p:notesSz cx="6858000" cy="9144000"/>
  <p:defaultText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5"/>
    <a:srgbClr val="00355C"/>
    <a:srgbClr val="EDF1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666" y="-660"/>
      </p:cViewPr>
      <p:guideLst>
        <p:guide orient="horz" pos="691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9.2746070903899996E-2"/>
          <c:y val="2.2488444416438397E-2"/>
          <c:w val="0.65350745615143224"/>
          <c:h val="0.79942865513974271"/>
        </c:manualLayout>
      </c:layout>
      <c:area3DChart>
        <c:grouping val="standard"/>
        <c:varyColors val="0"/>
        <c:ser>
          <c:idx val="0"/>
          <c:order val="0"/>
          <c:tx>
            <c:strRef>
              <c:f>Sheet1!$B$1</c:f>
              <c:strCache>
                <c:ptCount val="1"/>
                <c:pt idx="0">
                  <c:v>Series 1</c:v>
                </c:pt>
              </c:strCache>
            </c:strRef>
          </c:tx>
          <c:spPr>
            <a:solidFill>
              <a:srgbClr val="002E50"/>
            </a:solidFill>
          </c:spPr>
          <c:cat>
            <c:numRef>
              <c:f>Sheet1!$A$2:$A$6</c:f>
              <c:numCache>
                <c:formatCode>m/d/yyyy</c:formatCode>
                <c:ptCount val="5"/>
                <c:pt idx="0">
                  <c:v>37261</c:v>
                </c:pt>
                <c:pt idx="1">
                  <c:v>37262</c:v>
                </c:pt>
                <c:pt idx="2">
                  <c:v>37263</c:v>
                </c:pt>
                <c:pt idx="3">
                  <c:v>37264</c:v>
                </c:pt>
                <c:pt idx="4">
                  <c:v>37265</c:v>
                </c:pt>
              </c:numCache>
            </c:numRef>
          </c:cat>
          <c:val>
            <c:numRef>
              <c:f>Sheet1!$B$2:$B$6</c:f>
              <c:numCache>
                <c:formatCode>General</c:formatCode>
                <c:ptCount val="5"/>
                <c:pt idx="0">
                  <c:v>32</c:v>
                </c:pt>
                <c:pt idx="1">
                  <c:v>32</c:v>
                </c:pt>
                <c:pt idx="2">
                  <c:v>28</c:v>
                </c:pt>
                <c:pt idx="3">
                  <c:v>12</c:v>
                </c:pt>
                <c:pt idx="4">
                  <c:v>15</c:v>
                </c:pt>
              </c:numCache>
            </c:numRef>
          </c:val>
        </c:ser>
        <c:ser>
          <c:idx val="1"/>
          <c:order val="1"/>
          <c:tx>
            <c:strRef>
              <c:f>Sheet1!$C$1</c:f>
              <c:strCache>
                <c:ptCount val="1"/>
                <c:pt idx="0">
                  <c:v>Series 2</c:v>
                </c:pt>
              </c:strCache>
            </c:strRef>
          </c:tx>
          <c:spPr>
            <a:solidFill>
              <a:srgbClr val="005695"/>
            </a:solidFill>
          </c:spPr>
          <c:cat>
            <c:numRef>
              <c:f>Sheet1!$A$2:$A$6</c:f>
              <c:numCache>
                <c:formatCode>m/d/yyyy</c:formatCode>
                <c:ptCount val="5"/>
                <c:pt idx="0">
                  <c:v>37261</c:v>
                </c:pt>
                <c:pt idx="1">
                  <c:v>37262</c:v>
                </c:pt>
                <c:pt idx="2">
                  <c:v>37263</c:v>
                </c:pt>
                <c:pt idx="3">
                  <c:v>37264</c:v>
                </c:pt>
                <c:pt idx="4">
                  <c:v>37265</c:v>
                </c:pt>
              </c:numCache>
            </c:numRef>
          </c:cat>
          <c:val>
            <c:numRef>
              <c:f>Sheet1!$C$2:$C$6</c:f>
              <c:numCache>
                <c:formatCode>General</c:formatCode>
                <c:ptCount val="5"/>
                <c:pt idx="0">
                  <c:v>48</c:v>
                </c:pt>
                <c:pt idx="1">
                  <c:v>55</c:v>
                </c:pt>
                <c:pt idx="2">
                  <c:v>12</c:v>
                </c:pt>
                <c:pt idx="3">
                  <c:v>21</c:v>
                </c:pt>
                <c:pt idx="4">
                  <c:v>28</c:v>
                </c:pt>
              </c:numCache>
            </c:numRef>
          </c:val>
        </c:ser>
        <c:dLbls>
          <c:showLegendKey val="0"/>
          <c:showVal val="0"/>
          <c:showCatName val="0"/>
          <c:showSerName val="0"/>
          <c:showPercent val="0"/>
          <c:showBubbleSize val="0"/>
        </c:dLbls>
        <c:axId val="365745280"/>
        <c:axId val="365746816"/>
        <c:axId val="366577408"/>
      </c:area3DChart>
      <c:dateAx>
        <c:axId val="365745280"/>
        <c:scaling>
          <c:orientation val="minMax"/>
        </c:scaling>
        <c:delete val="0"/>
        <c:axPos val="b"/>
        <c:numFmt formatCode="m/d/yyyy" sourceLinked="1"/>
        <c:majorTickMark val="out"/>
        <c:minorTickMark val="none"/>
        <c:tickLblPos val="nextTo"/>
        <c:crossAx val="365746816"/>
        <c:crosses val="autoZero"/>
        <c:auto val="1"/>
        <c:lblOffset val="100"/>
        <c:baseTimeUnit val="days"/>
      </c:dateAx>
      <c:valAx>
        <c:axId val="365746816"/>
        <c:scaling>
          <c:orientation val="minMax"/>
        </c:scaling>
        <c:delete val="0"/>
        <c:axPos val="l"/>
        <c:majorGridlines/>
        <c:numFmt formatCode="General" sourceLinked="1"/>
        <c:majorTickMark val="out"/>
        <c:minorTickMark val="none"/>
        <c:tickLblPos val="nextTo"/>
        <c:crossAx val="365745280"/>
        <c:crosses val="autoZero"/>
        <c:crossBetween val="midCat"/>
      </c:valAx>
      <c:serAx>
        <c:axId val="366577408"/>
        <c:scaling>
          <c:orientation val="minMax"/>
        </c:scaling>
        <c:delete val="0"/>
        <c:axPos val="b"/>
        <c:majorTickMark val="out"/>
        <c:minorTickMark val="none"/>
        <c:tickLblPos val="nextTo"/>
        <c:crossAx val="365746816"/>
        <c:crosses val="autoZero"/>
      </c:serAx>
    </c:plotArea>
    <c:legend>
      <c:legendPos val="r"/>
      <c:layout/>
      <c:overlay val="0"/>
    </c:legend>
    <c:plotVisOnly val="1"/>
    <c:dispBlanksAs val="zero"/>
    <c:showDLblsOverMax val="0"/>
  </c:chart>
  <c:spPr>
    <a:solidFill>
      <a:schemeClr val="bg1"/>
    </a:solidFill>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5D7301-B3CB-45AE-A735-835BEA3E9BD9}" type="datetimeFigureOut">
              <a:rPr lang="en-US" smtClean="0"/>
              <a:t>7/17/2012</a:t>
            </a:fld>
            <a:endParaRPr lang="en-US"/>
          </a:p>
        </p:txBody>
      </p:sp>
      <p:sp>
        <p:nvSpPr>
          <p:cNvPr id="4" name="Slide Image Placeholder 3"/>
          <p:cNvSpPr>
            <a:spLocks noGrp="1" noRot="1" noChangeAspect="1"/>
          </p:cNvSpPr>
          <p:nvPr>
            <p:ph type="sldImg" idx="2"/>
          </p:nvPr>
        </p:nvSpPr>
        <p:spPr>
          <a:xfrm>
            <a:off x="0" y="685800"/>
            <a:ext cx="6858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F2655B-E6DB-4D68-9172-5DD3C64D3D9D}" type="slidenum">
              <a:rPr lang="en-US" smtClean="0"/>
              <a:t>‹#›</a:t>
            </a:fld>
            <a:endParaRPr lang="en-US"/>
          </a:p>
        </p:txBody>
      </p:sp>
    </p:spTree>
    <p:extLst>
      <p:ext uri="{BB962C8B-B14F-4D97-AF65-F5344CB8AC3E}">
        <p14:creationId xmlns:p14="http://schemas.microsoft.com/office/powerpoint/2010/main" val="721868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F2655B-E6DB-4D68-9172-5DD3C64D3D9D}" type="slidenum">
              <a:rPr lang="en-US" smtClean="0"/>
              <a:t>1</a:t>
            </a:fld>
            <a:endParaRPr lang="en-US"/>
          </a:p>
        </p:txBody>
      </p:sp>
    </p:spTree>
    <p:extLst>
      <p:ext uri="{BB962C8B-B14F-4D97-AF65-F5344CB8AC3E}">
        <p14:creationId xmlns:p14="http://schemas.microsoft.com/office/powerpoint/2010/main" val="96493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2"/>
            <a:ext cx="3730752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8C081-C9BE-46A6-80AE-7DF41C1202FA}"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277698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C081-C9BE-46A6-80AE-7DF41C1202FA}"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169806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878843"/>
            <a:ext cx="9875520" cy="18724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878843"/>
            <a:ext cx="28895040" cy="18724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C081-C9BE-46A6-80AE-7DF41C1202FA}"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98318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C081-C9BE-46A6-80AE-7DF41C1202FA}"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428119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14102082"/>
            <a:ext cx="37307520" cy="435864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9301483"/>
            <a:ext cx="37307520" cy="480059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8C081-C9BE-46A6-80AE-7DF41C1202FA}"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233631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5120641"/>
            <a:ext cx="19385280" cy="1448308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5120641"/>
            <a:ext cx="19385280" cy="1448308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8C081-C9BE-46A6-80AE-7DF41C1202FA}"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382851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4912362"/>
            <a:ext cx="19392902" cy="204723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2194560" y="6959600"/>
            <a:ext cx="19392902" cy="1264412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4912362"/>
            <a:ext cx="19400520" cy="204723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22296122" y="6959600"/>
            <a:ext cx="19400520" cy="1264412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8C081-C9BE-46A6-80AE-7DF41C1202FA}" type="datetimeFigureOut">
              <a:rPr lang="en-US" smtClean="0"/>
              <a:t>7/17/2012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1119022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8C081-C9BE-46A6-80AE-7DF41C1202FA}" type="datetimeFigureOut">
              <a:rPr lang="en-US" smtClean="0"/>
              <a:t>7/17/2012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2110671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8C081-C9BE-46A6-80AE-7DF41C1202FA}" type="datetimeFigureOut">
              <a:rPr lang="en-US" smtClean="0"/>
              <a:t>7/17/2012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3882546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873760"/>
            <a:ext cx="14439902" cy="371856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7160240" y="873761"/>
            <a:ext cx="24536400" cy="1872996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4592321"/>
            <a:ext cx="14439902" cy="1501140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C081-C9BE-46A6-80AE-7DF41C1202FA}"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288641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15361920"/>
            <a:ext cx="26334720" cy="181356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8602982" y="1960880"/>
            <a:ext cx="26334720" cy="1316736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a:p>
        </p:txBody>
      </p:sp>
      <p:sp>
        <p:nvSpPr>
          <p:cNvPr id="4" name="Text Placeholder 3"/>
          <p:cNvSpPr>
            <a:spLocks noGrp="1"/>
          </p:cNvSpPr>
          <p:nvPr>
            <p:ph type="body" sz="half" idx="2"/>
          </p:nvPr>
        </p:nvSpPr>
        <p:spPr>
          <a:xfrm>
            <a:off x="8602982" y="17175482"/>
            <a:ext cx="26334720" cy="257555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C081-C9BE-46A6-80AE-7DF41C1202FA}"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26FFF-8743-4AC5-9081-9FDC5A7095E4}" type="slidenum">
              <a:rPr lang="en-US" smtClean="0"/>
              <a:t>‹#›</a:t>
            </a:fld>
            <a:endParaRPr lang="en-US"/>
          </a:p>
        </p:txBody>
      </p:sp>
    </p:spTree>
    <p:extLst>
      <p:ext uri="{BB962C8B-B14F-4D97-AF65-F5344CB8AC3E}">
        <p14:creationId xmlns:p14="http://schemas.microsoft.com/office/powerpoint/2010/main" val="87359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2"/>
            <a:ext cx="39502080" cy="3657600"/>
          </a:xfrm>
          <a:prstGeom prst="rect">
            <a:avLst/>
          </a:prstGeom>
        </p:spPr>
        <p:txBody>
          <a:bodyPr vert="horz" lIns="376202" tIns="188101" rIns="376202" bIns="18810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5120641"/>
            <a:ext cx="39502080" cy="14483082"/>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20340322"/>
            <a:ext cx="10241280" cy="11684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5588C081-C9BE-46A6-80AE-7DF41C1202FA}" type="datetimeFigureOut">
              <a:rPr lang="en-US" smtClean="0"/>
              <a:t>7/17/2012</a:t>
            </a:fld>
            <a:endParaRPr lang="en-US"/>
          </a:p>
        </p:txBody>
      </p:sp>
      <p:sp>
        <p:nvSpPr>
          <p:cNvPr id="5" name="Footer Placeholder 4"/>
          <p:cNvSpPr>
            <a:spLocks noGrp="1"/>
          </p:cNvSpPr>
          <p:nvPr>
            <p:ph type="ftr" sz="quarter" idx="3"/>
          </p:nvPr>
        </p:nvSpPr>
        <p:spPr>
          <a:xfrm>
            <a:off x="14996160" y="20340322"/>
            <a:ext cx="13898880" cy="11684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0340322"/>
            <a:ext cx="10241280" cy="11684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9EC26FFF-8743-4AC5-9081-9FDC5A7095E4}" type="slidenum">
              <a:rPr lang="en-US" smtClean="0"/>
              <a:t>‹#›</a:t>
            </a:fld>
            <a:endParaRPr lang="en-US"/>
          </a:p>
        </p:txBody>
      </p:sp>
    </p:spTree>
    <p:extLst>
      <p:ext uri="{BB962C8B-B14F-4D97-AF65-F5344CB8AC3E}">
        <p14:creationId xmlns:p14="http://schemas.microsoft.com/office/powerpoint/2010/main" val="11952572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3762024"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3762024"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6645" indent="-1175633" algn="l" defTabSz="3762024"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2531" indent="-940506" algn="l" defTabSz="3762024"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3543"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4555"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5567"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6580"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7592"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8604"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2.wmf"/><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4700"/>
                    </a14:imgEffect>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0" y="0"/>
            <a:ext cx="43891200" cy="358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3581400"/>
            <a:ext cx="43891200" cy="18332738"/>
          </a:xfrm>
          <a:prstGeom prst="rect">
            <a:avLst/>
          </a:prstGeom>
          <a:solidFill>
            <a:srgbClr val="EDF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0222259" y="5410200"/>
            <a:ext cx="22924741" cy="6124754"/>
          </a:xfrm>
          <a:prstGeom prst="rect">
            <a:avLst/>
          </a:prstGeom>
          <a:noFill/>
        </p:spPr>
        <p:txBody>
          <a:bodyPr wrap="square" rtlCol="0">
            <a:spAutoFit/>
          </a:bodyPr>
          <a:lstStyle/>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200" dirty="0">
              <a:latin typeface="+mj-lt"/>
              <a:cs typeface="Times New Roman" pitchFamily="18" charset="0"/>
            </a:endParaRPr>
          </a:p>
          <a:p>
            <a:pPr lvl="0"/>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2800" dirty="0" smtClean="0">
              <a:latin typeface="+mj-lt"/>
              <a:cs typeface="Times New Roman" pitchFamily="18" charset="0"/>
            </a:endParaRPr>
          </a:p>
          <a:p>
            <a:pPr marL="571500" lvl="0" indent="-571500">
              <a:buFont typeface="Arial" pitchFamily="34" charset="0"/>
              <a:buChar char="•"/>
            </a:pPr>
            <a:r>
              <a:rPr lang="en-US" sz="2800" dirty="0" smtClean="0">
                <a:latin typeface="+mj-lt"/>
                <a:cs typeface="Times New Roman" pitchFamily="18" charset="0"/>
              </a:rPr>
              <a:t>Your Text Goes Here</a:t>
            </a:r>
          </a:p>
          <a:p>
            <a:pPr marL="571500" lvl="0" indent="-571500">
              <a:buFont typeface="Arial" pitchFamily="34" charset="0"/>
              <a:buChar char="•"/>
            </a:pPr>
            <a:r>
              <a:rPr lang="en-US" sz="2800" dirty="0" smtClean="0">
                <a:latin typeface="+mj-lt"/>
                <a:cs typeface="Times New Roman" pitchFamily="18" charset="0"/>
              </a:rPr>
              <a:t>More Text Can Go Here</a:t>
            </a:r>
          </a:p>
          <a:p>
            <a:pPr marL="571500" lvl="0" indent="-571500">
              <a:buFont typeface="Arial" pitchFamily="34" charset="0"/>
              <a:buChar char="•"/>
            </a:pPr>
            <a:r>
              <a:rPr lang="en-US" sz="2800" dirty="0" smtClean="0">
                <a:latin typeface="+mj-lt"/>
                <a:cs typeface="Times New Roman" pitchFamily="18" charset="0"/>
              </a:rPr>
              <a:t>Additional Text Goes Here Too</a:t>
            </a:r>
            <a:endParaRPr lang="en-US" sz="3200" dirty="0">
              <a:latin typeface="+mj-lt"/>
              <a:cs typeface="Times New Roman" pitchFamily="18" charset="0"/>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5462"/>
            <a:ext cx="10439400" cy="2527301"/>
          </a:xfrm>
          <a:prstGeom prst="rect">
            <a:avLst/>
          </a:prstGeom>
        </p:spPr>
      </p:pic>
      <p:sp>
        <p:nvSpPr>
          <p:cNvPr id="22" name="TextBox 21"/>
          <p:cNvSpPr txBox="1"/>
          <p:nvPr/>
        </p:nvSpPr>
        <p:spPr>
          <a:xfrm>
            <a:off x="838560" y="5320272"/>
            <a:ext cx="8838479" cy="8463855"/>
          </a:xfrm>
          <a:prstGeom prst="rect">
            <a:avLst/>
          </a:prstGeom>
          <a:noFill/>
        </p:spPr>
        <p:txBody>
          <a:bodyPr wrap="square" rtlCol="0">
            <a:spAutoFit/>
          </a:bodyPr>
          <a:lstStyle/>
          <a:p>
            <a:pPr lvl="0"/>
            <a:r>
              <a:rPr lang="en-US" sz="2800" b="1" dirty="0" smtClean="0">
                <a:latin typeface="+mj-lt"/>
                <a:cs typeface="Times New Roman" pitchFamily="18" charset="0"/>
              </a:rPr>
              <a:t>Study Objectives</a:t>
            </a:r>
          </a:p>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200" dirty="0">
              <a:latin typeface="+mj-lt"/>
              <a:cs typeface="Times New Roman" pitchFamily="18" charset="0"/>
            </a:endParaRPr>
          </a:p>
          <a:p>
            <a:pPr lvl="0"/>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2800" dirty="0" smtClean="0">
              <a:latin typeface="+mj-lt"/>
              <a:cs typeface="Times New Roman" pitchFamily="18" charset="0"/>
            </a:endParaRPr>
          </a:p>
          <a:p>
            <a:pPr lvl="0"/>
            <a:r>
              <a:rPr lang="en-US" sz="3200" b="1" dirty="0" smtClean="0">
                <a:latin typeface="+mj-lt"/>
                <a:cs typeface="Times New Roman" pitchFamily="18" charset="0"/>
              </a:rPr>
              <a:t>Conclusion</a:t>
            </a:r>
          </a:p>
          <a:p>
            <a:pPr lvl="0"/>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endParaRPr lang="en-US" sz="3200" dirty="0">
              <a:cs typeface="Times New Roman" pitchFamily="18" charset="0"/>
            </a:endParaRPr>
          </a:p>
          <a:p>
            <a:pPr lvl="0"/>
            <a:endParaRPr lang="en-US" sz="3200" b="1" dirty="0" smtClean="0">
              <a:latin typeface="+mj-lt"/>
              <a:cs typeface="Times New Roman" pitchFamily="18" charset="0"/>
            </a:endParaRPr>
          </a:p>
          <a:p>
            <a:endParaRPr lang="en-US" sz="3200" dirty="0">
              <a:latin typeface="+mj-lt"/>
              <a:cs typeface="Times New Roman" pitchFamily="18" charset="0"/>
            </a:endParaRPr>
          </a:p>
        </p:txBody>
      </p:sp>
      <p:sp>
        <p:nvSpPr>
          <p:cNvPr id="23" name="TextBox 22"/>
          <p:cNvSpPr txBox="1"/>
          <p:nvPr/>
        </p:nvSpPr>
        <p:spPr>
          <a:xfrm>
            <a:off x="838560" y="14212091"/>
            <a:ext cx="8838479" cy="6124754"/>
          </a:xfrm>
          <a:prstGeom prst="rect">
            <a:avLst/>
          </a:prstGeom>
          <a:noFill/>
        </p:spPr>
        <p:txBody>
          <a:bodyPr wrap="square" rtlCol="0">
            <a:spAutoFit/>
          </a:bodyPr>
          <a:lstStyle/>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200" dirty="0">
              <a:latin typeface="+mj-lt"/>
              <a:cs typeface="Times New Roman" pitchFamily="18" charset="0"/>
            </a:endParaRPr>
          </a:p>
          <a:p>
            <a:r>
              <a:rPr lang="en-US" sz="2800" dirty="0">
                <a:latin typeface="+mj-lt"/>
                <a:cs typeface="Times New Roman" pitchFamily="18" charset="0"/>
              </a:rPr>
              <a:t>Your Text Goes Here. You can change the size, font, and content of this </a:t>
            </a:r>
            <a:r>
              <a:rPr lang="en-US" sz="2800" dirty="0" smtClean="0">
                <a:latin typeface="+mj-lt"/>
                <a:cs typeface="Times New Roman" pitchFamily="18" charset="0"/>
              </a:rPr>
              <a:t>text. </a:t>
            </a:r>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2800" dirty="0" err="1">
                <a:cs typeface="Times New Roman" pitchFamily="18" charset="0"/>
              </a:rPr>
              <a:t>Here.</a:t>
            </a:r>
            <a:r>
              <a:rPr lang="en-US" sz="2800" dirty="0">
                <a:cs typeface="Times New Roman" pitchFamily="18" charset="0"/>
              </a:rPr>
              <a:t> </a:t>
            </a:r>
            <a:endParaRPr lang="en-US" sz="3200" dirty="0">
              <a:latin typeface="+mj-lt"/>
              <a:cs typeface="Times New Roman" pitchFamily="18" charset="0"/>
            </a:endParaRPr>
          </a:p>
        </p:txBody>
      </p:sp>
      <p:sp>
        <p:nvSpPr>
          <p:cNvPr id="32" name="Rectangle 31"/>
          <p:cNvSpPr/>
          <p:nvPr/>
        </p:nvSpPr>
        <p:spPr>
          <a:xfrm>
            <a:off x="15468600" y="9067800"/>
            <a:ext cx="6781800" cy="534921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dirty="0"/>
          </a:p>
        </p:txBody>
      </p:sp>
      <p:sp>
        <p:nvSpPr>
          <p:cNvPr id="40" name="Rectangle 39"/>
          <p:cNvSpPr/>
          <p:nvPr/>
        </p:nvSpPr>
        <p:spPr>
          <a:xfrm>
            <a:off x="10397359" y="9067800"/>
            <a:ext cx="4690241" cy="5700631"/>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dirty="0"/>
          </a:p>
        </p:txBody>
      </p:sp>
      <p:graphicFrame>
        <p:nvGraphicFramePr>
          <p:cNvPr id="44" name="Chart 43"/>
          <p:cNvGraphicFramePr/>
          <p:nvPr>
            <p:extLst>
              <p:ext uri="{D42A27DB-BD31-4B8C-83A1-F6EECF244321}">
                <p14:modId xmlns:p14="http://schemas.microsoft.com/office/powerpoint/2010/main" val="752567181"/>
              </p:ext>
            </p:extLst>
          </p:nvPr>
        </p:nvGraphicFramePr>
        <p:xfrm>
          <a:off x="15728614" y="9361925"/>
          <a:ext cx="6310024" cy="487858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4229117202"/>
              </p:ext>
            </p:extLst>
          </p:nvPr>
        </p:nvGraphicFramePr>
        <p:xfrm>
          <a:off x="22631400" y="9065172"/>
          <a:ext cx="6096001" cy="5703257"/>
        </p:xfrm>
        <a:graphic>
          <a:graphicData uri="http://schemas.openxmlformats.org/drawingml/2006/table">
            <a:tbl>
              <a:tblPr firstRow="1" bandRow="1">
                <a:tableStyleId>{5C22544A-7EE6-4342-B048-85BDC9FD1C3A}</a:tableStyleId>
              </a:tblPr>
              <a:tblGrid>
                <a:gridCol w="2257496"/>
                <a:gridCol w="1621276"/>
                <a:gridCol w="934638"/>
                <a:gridCol w="1282591"/>
              </a:tblGrid>
              <a:tr h="814751">
                <a:tc>
                  <a:txBody>
                    <a:bodyPr/>
                    <a:lstStyle/>
                    <a:p>
                      <a:endParaRPr lang="en-US" sz="2800" dirty="0"/>
                    </a:p>
                  </a:txBody>
                  <a:tcPr>
                    <a:solidFill>
                      <a:srgbClr val="005695"/>
                    </a:solidFill>
                  </a:tcPr>
                </a:tc>
                <a:tc>
                  <a:txBody>
                    <a:bodyPr/>
                    <a:lstStyle/>
                    <a:p>
                      <a:r>
                        <a:rPr lang="en-US" sz="2800" dirty="0" smtClean="0"/>
                        <a:t>Mean</a:t>
                      </a:r>
                      <a:endParaRPr lang="en-US" sz="2800" dirty="0"/>
                    </a:p>
                  </a:txBody>
                  <a:tcPr>
                    <a:solidFill>
                      <a:srgbClr val="005695"/>
                    </a:solidFill>
                  </a:tcPr>
                </a:tc>
                <a:tc>
                  <a:txBody>
                    <a:bodyPr/>
                    <a:lstStyle/>
                    <a:p>
                      <a:r>
                        <a:rPr lang="en-US" sz="2800" dirty="0" smtClean="0"/>
                        <a:t>SD</a:t>
                      </a:r>
                      <a:endParaRPr lang="en-US" sz="2800" dirty="0"/>
                    </a:p>
                  </a:txBody>
                  <a:tcPr>
                    <a:lnR w="12700" cap="flat" cmpd="sng" algn="ctr">
                      <a:solidFill>
                        <a:schemeClr val="bg1"/>
                      </a:solidFill>
                      <a:prstDash val="solid"/>
                      <a:round/>
                      <a:headEnd type="none" w="med" len="med"/>
                      <a:tailEnd type="none" w="med" len="med"/>
                    </a:lnR>
                    <a:solidFill>
                      <a:srgbClr val="005695"/>
                    </a:solidFill>
                  </a:tcPr>
                </a:tc>
                <a:tc>
                  <a:txBody>
                    <a:bodyPr/>
                    <a:lstStyle/>
                    <a:p>
                      <a:r>
                        <a:rPr lang="en-US" sz="2800" dirty="0" smtClean="0"/>
                        <a:t>p</a:t>
                      </a:r>
                      <a:endParaRPr lang="en-US" sz="28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695"/>
                    </a:solidFill>
                  </a:tcPr>
                </a:tc>
              </a:tr>
              <a:tr h="814751">
                <a:tc>
                  <a:txBody>
                    <a:bodyPr/>
                    <a:lstStyle/>
                    <a:p>
                      <a:r>
                        <a:rPr lang="en-US" sz="2800" dirty="0" smtClean="0"/>
                        <a:t>Info 1</a:t>
                      </a:r>
                    </a:p>
                  </a:txBody>
                  <a:tcPr>
                    <a:solidFill>
                      <a:srgbClr val="D2DDDA"/>
                    </a:solidFill>
                  </a:tcPr>
                </a:tc>
                <a:tc>
                  <a:txBody>
                    <a:bodyPr/>
                    <a:lstStyle/>
                    <a:p>
                      <a:r>
                        <a:rPr lang="en-US" sz="2800" dirty="0" smtClean="0"/>
                        <a:t>15</a:t>
                      </a:r>
                      <a:endParaRPr lang="en-US" sz="2800" dirty="0"/>
                    </a:p>
                  </a:txBody>
                  <a:tcPr>
                    <a:solidFill>
                      <a:srgbClr val="D2DDDA"/>
                    </a:solidFill>
                  </a:tcPr>
                </a:tc>
                <a:tc>
                  <a:txBody>
                    <a:bodyPr/>
                    <a:lstStyle/>
                    <a:p>
                      <a:r>
                        <a:rPr lang="en-US" sz="2800" dirty="0" smtClean="0"/>
                        <a:t>11</a:t>
                      </a:r>
                      <a:endParaRPr lang="en-US" sz="2800" dirty="0"/>
                    </a:p>
                  </a:txBody>
                  <a:tcPr>
                    <a:solidFill>
                      <a:srgbClr val="D2DDDA"/>
                    </a:solidFill>
                  </a:tcPr>
                </a:tc>
                <a:tc>
                  <a:txBody>
                    <a:bodyPr/>
                    <a:lstStyle/>
                    <a:p>
                      <a:r>
                        <a:rPr lang="en-US" sz="2800" dirty="0" smtClean="0"/>
                        <a:t>.001</a:t>
                      </a:r>
                      <a:endParaRPr lang="en-US" sz="2800" dirty="0"/>
                    </a:p>
                  </a:txBody>
                  <a:tcPr>
                    <a:lnT w="12700" cap="flat" cmpd="sng" algn="ctr">
                      <a:solidFill>
                        <a:schemeClr val="bg1"/>
                      </a:solidFill>
                      <a:prstDash val="solid"/>
                      <a:round/>
                      <a:headEnd type="none" w="med" len="med"/>
                      <a:tailEnd type="none" w="med" len="med"/>
                    </a:lnT>
                    <a:solidFill>
                      <a:srgbClr val="D2DDDA"/>
                    </a:solidFill>
                  </a:tcPr>
                </a:tc>
              </a:tr>
              <a:tr h="814751">
                <a:tc>
                  <a:txBody>
                    <a:bodyPr/>
                    <a:lstStyle/>
                    <a:p>
                      <a:r>
                        <a:rPr lang="en-US" sz="2800" dirty="0" smtClean="0"/>
                        <a:t>Info 2</a:t>
                      </a:r>
                    </a:p>
                  </a:txBody>
                  <a:tcPr>
                    <a:solidFill>
                      <a:srgbClr val="EDF1F2"/>
                    </a:solidFill>
                  </a:tcPr>
                </a:tc>
                <a:tc>
                  <a:txBody>
                    <a:bodyPr/>
                    <a:lstStyle/>
                    <a:p>
                      <a:r>
                        <a:rPr lang="en-US" sz="2800" dirty="0" smtClean="0"/>
                        <a:t>214</a:t>
                      </a:r>
                      <a:endParaRPr lang="en-US" sz="2800" dirty="0"/>
                    </a:p>
                  </a:txBody>
                  <a:tcPr>
                    <a:solidFill>
                      <a:srgbClr val="EDF1F2"/>
                    </a:solidFill>
                  </a:tcPr>
                </a:tc>
                <a:tc>
                  <a:txBody>
                    <a:bodyPr/>
                    <a:lstStyle/>
                    <a:p>
                      <a:r>
                        <a:rPr lang="en-US" sz="2800" dirty="0" smtClean="0"/>
                        <a:t>84</a:t>
                      </a:r>
                      <a:endParaRPr lang="en-US" sz="2800" dirty="0"/>
                    </a:p>
                  </a:txBody>
                  <a:tcPr>
                    <a:solidFill>
                      <a:srgbClr val="EDF1F2"/>
                    </a:solidFill>
                  </a:tcPr>
                </a:tc>
                <a:tc>
                  <a:txBody>
                    <a:bodyPr/>
                    <a:lstStyle/>
                    <a:p>
                      <a:r>
                        <a:rPr lang="en-US" sz="2800" dirty="0" smtClean="0"/>
                        <a:t>.514</a:t>
                      </a:r>
                      <a:endParaRPr lang="en-US" sz="2800" dirty="0"/>
                    </a:p>
                  </a:txBody>
                  <a:tcPr>
                    <a:solidFill>
                      <a:srgbClr val="EDF1F2"/>
                    </a:solidFill>
                  </a:tcPr>
                </a:tc>
              </a:tr>
              <a:tr h="814751">
                <a:tc>
                  <a:txBody>
                    <a:bodyPr/>
                    <a:lstStyle/>
                    <a:p>
                      <a:r>
                        <a:rPr lang="en-US" sz="2800" dirty="0" smtClean="0"/>
                        <a:t>Info 3</a:t>
                      </a:r>
                      <a:endParaRPr lang="en-US" sz="2800" dirty="0"/>
                    </a:p>
                  </a:txBody>
                  <a:tcPr>
                    <a:solidFill>
                      <a:srgbClr val="D2DDDA"/>
                    </a:solidFill>
                  </a:tcPr>
                </a:tc>
                <a:tc>
                  <a:txBody>
                    <a:bodyPr/>
                    <a:lstStyle/>
                    <a:p>
                      <a:r>
                        <a:rPr lang="en-US" sz="2800" dirty="0" smtClean="0"/>
                        <a:t>14</a:t>
                      </a:r>
                      <a:endParaRPr lang="en-US" sz="2800" dirty="0"/>
                    </a:p>
                  </a:txBody>
                  <a:tcPr>
                    <a:solidFill>
                      <a:srgbClr val="D2DDDA"/>
                    </a:solidFill>
                  </a:tcPr>
                </a:tc>
                <a:tc>
                  <a:txBody>
                    <a:bodyPr/>
                    <a:lstStyle/>
                    <a:p>
                      <a:r>
                        <a:rPr lang="en-US" sz="2800" dirty="0" smtClean="0"/>
                        <a:t>4</a:t>
                      </a:r>
                      <a:endParaRPr lang="en-US" sz="2800" dirty="0"/>
                    </a:p>
                  </a:txBody>
                  <a:tcPr>
                    <a:solidFill>
                      <a:srgbClr val="D2DDDA"/>
                    </a:solidFill>
                  </a:tcPr>
                </a:tc>
                <a:tc>
                  <a:txBody>
                    <a:bodyPr/>
                    <a:lstStyle/>
                    <a:p>
                      <a:r>
                        <a:rPr lang="en-US" sz="2800" dirty="0" smtClean="0"/>
                        <a:t>.142</a:t>
                      </a:r>
                      <a:endParaRPr lang="en-US" sz="2800" dirty="0"/>
                    </a:p>
                  </a:txBody>
                  <a:tcPr>
                    <a:solidFill>
                      <a:srgbClr val="D2DDDA"/>
                    </a:solidFill>
                  </a:tcPr>
                </a:tc>
              </a:tr>
              <a:tr h="814751">
                <a:tc>
                  <a:txBody>
                    <a:bodyPr/>
                    <a:lstStyle/>
                    <a:p>
                      <a:r>
                        <a:rPr lang="en-US" sz="2800" dirty="0" smtClean="0"/>
                        <a:t>Info 4</a:t>
                      </a:r>
                      <a:endParaRPr lang="en-US" sz="2800" dirty="0"/>
                    </a:p>
                  </a:txBody>
                  <a:tcPr>
                    <a:solidFill>
                      <a:srgbClr val="EDF1F2"/>
                    </a:solidFill>
                  </a:tcPr>
                </a:tc>
                <a:tc>
                  <a:txBody>
                    <a:bodyPr/>
                    <a:lstStyle/>
                    <a:p>
                      <a:r>
                        <a:rPr lang="en-US" sz="2800" dirty="0" smtClean="0"/>
                        <a:t>154</a:t>
                      </a:r>
                      <a:endParaRPr lang="en-US" sz="2800" dirty="0"/>
                    </a:p>
                  </a:txBody>
                  <a:tcPr>
                    <a:solidFill>
                      <a:srgbClr val="EDF1F2"/>
                    </a:solidFill>
                  </a:tcPr>
                </a:tc>
                <a:tc>
                  <a:txBody>
                    <a:bodyPr/>
                    <a:lstStyle/>
                    <a:p>
                      <a:r>
                        <a:rPr lang="en-US" sz="2800" dirty="0" smtClean="0"/>
                        <a:t>24</a:t>
                      </a:r>
                      <a:endParaRPr lang="en-US" sz="2800" dirty="0"/>
                    </a:p>
                  </a:txBody>
                  <a:tcPr>
                    <a:solidFill>
                      <a:srgbClr val="EDF1F2"/>
                    </a:solidFill>
                  </a:tcPr>
                </a:tc>
                <a:tc>
                  <a:txBody>
                    <a:bodyPr/>
                    <a:lstStyle/>
                    <a:p>
                      <a:r>
                        <a:rPr lang="en-US" sz="2800" dirty="0" smtClean="0"/>
                        <a:t>1.6</a:t>
                      </a:r>
                      <a:endParaRPr lang="en-US" sz="2800" dirty="0"/>
                    </a:p>
                  </a:txBody>
                  <a:tcPr>
                    <a:solidFill>
                      <a:srgbClr val="EDF1F2"/>
                    </a:solidFill>
                  </a:tcPr>
                </a:tc>
              </a:tr>
              <a:tr h="814751">
                <a:tc>
                  <a:txBody>
                    <a:bodyPr/>
                    <a:lstStyle/>
                    <a:p>
                      <a:r>
                        <a:rPr lang="en-US" sz="2800" dirty="0" smtClean="0"/>
                        <a:t>Info 5</a:t>
                      </a:r>
                      <a:endParaRPr lang="en-US" sz="2800" dirty="0"/>
                    </a:p>
                  </a:txBody>
                  <a:tcPr>
                    <a:solidFill>
                      <a:srgbClr val="D2DDDA"/>
                    </a:solidFill>
                  </a:tcPr>
                </a:tc>
                <a:tc>
                  <a:txBody>
                    <a:bodyPr/>
                    <a:lstStyle/>
                    <a:p>
                      <a:r>
                        <a:rPr lang="en-US" sz="2800" dirty="0" smtClean="0"/>
                        <a:t>475</a:t>
                      </a:r>
                      <a:endParaRPr lang="en-US" sz="2800" dirty="0"/>
                    </a:p>
                  </a:txBody>
                  <a:tcPr>
                    <a:solidFill>
                      <a:srgbClr val="D2DDDA"/>
                    </a:solidFill>
                  </a:tcPr>
                </a:tc>
                <a:tc>
                  <a:txBody>
                    <a:bodyPr/>
                    <a:lstStyle/>
                    <a:p>
                      <a:r>
                        <a:rPr lang="en-US" sz="2800" dirty="0" smtClean="0"/>
                        <a:t>21</a:t>
                      </a:r>
                      <a:endParaRPr lang="en-US" sz="2800" dirty="0"/>
                    </a:p>
                  </a:txBody>
                  <a:tcPr>
                    <a:solidFill>
                      <a:srgbClr val="D2DDDA"/>
                    </a:solidFill>
                  </a:tcPr>
                </a:tc>
                <a:tc>
                  <a:txBody>
                    <a:bodyPr/>
                    <a:lstStyle/>
                    <a:p>
                      <a:r>
                        <a:rPr lang="en-US" sz="2800" dirty="0" smtClean="0"/>
                        <a:t>.84</a:t>
                      </a:r>
                      <a:endParaRPr lang="en-US" sz="2800" dirty="0"/>
                    </a:p>
                  </a:txBody>
                  <a:tcPr>
                    <a:solidFill>
                      <a:srgbClr val="D2DDDA"/>
                    </a:solidFill>
                  </a:tcPr>
                </a:tc>
              </a:tr>
              <a:tr h="814751">
                <a:tc>
                  <a:txBody>
                    <a:bodyPr/>
                    <a:lstStyle/>
                    <a:p>
                      <a:endParaRPr lang="en-US" sz="2800" dirty="0"/>
                    </a:p>
                  </a:txBody>
                  <a:tcPr>
                    <a:solidFill>
                      <a:srgbClr val="EDF1F2"/>
                    </a:solidFill>
                  </a:tcPr>
                </a:tc>
                <a:tc>
                  <a:txBody>
                    <a:bodyPr/>
                    <a:lstStyle/>
                    <a:p>
                      <a:endParaRPr lang="en-US" sz="2800" dirty="0"/>
                    </a:p>
                  </a:txBody>
                  <a:tcPr>
                    <a:solidFill>
                      <a:srgbClr val="EDF1F2"/>
                    </a:solidFill>
                  </a:tcPr>
                </a:tc>
                <a:tc>
                  <a:txBody>
                    <a:bodyPr/>
                    <a:lstStyle/>
                    <a:p>
                      <a:endParaRPr lang="en-US" sz="2800"/>
                    </a:p>
                  </a:txBody>
                  <a:tcPr>
                    <a:solidFill>
                      <a:srgbClr val="EDF1F2"/>
                    </a:solidFill>
                  </a:tcPr>
                </a:tc>
                <a:tc>
                  <a:txBody>
                    <a:bodyPr/>
                    <a:lstStyle/>
                    <a:p>
                      <a:endParaRPr lang="en-US" sz="2800" dirty="0"/>
                    </a:p>
                  </a:txBody>
                  <a:tcPr>
                    <a:solidFill>
                      <a:srgbClr val="EDF1F2"/>
                    </a:solidFill>
                  </a:tcPr>
                </a:tc>
              </a:tr>
            </a:tbl>
          </a:graphicData>
        </a:graphic>
      </p:graphicFrame>
      <p:graphicFrame>
        <p:nvGraphicFramePr>
          <p:cNvPr id="46" name="Table 45"/>
          <p:cNvGraphicFramePr>
            <a:graphicFrameLocks noGrp="1"/>
          </p:cNvGraphicFramePr>
          <p:nvPr>
            <p:extLst>
              <p:ext uri="{D42A27DB-BD31-4B8C-83A1-F6EECF244321}">
                <p14:modId xmlns:p14="http://schemas.microsoft.com/office/powerpoint/2010/main" val="497176101"/>
              </p:ext>
            </p:extLst>
          </p:nvPr>
        </p:nvGraphicFramePr>
        <p:xfrm>
          <a:off x="10685588" y="9365499"/>
          <a:ext cx="4113782" cy="5105232"/>
        </p:xfrm>
        <a:graphic>
          <a:graphicData uri="http://schemas.openxmlformats.org/drawingml/2006/table">
            <a:tbl>
              <a:tblPr firstRow="1" bandRow="1">
                <a:tableStyleId>{5C22544A-7EE6-4342-B048-85BDC9FD1C3A}</a:tableStyleId>
              </a:tblPr>
              <a:tblGrid>
                <a:gridCol w="3105261"/>
                <a:gridCol w="1008521"/>
              </a:tblGrid>
              <a:tr h="831877">
                <a:tc>
                  <a:txBody>
                    <a:bodyPr/>
                    <a:lstStyle/>
                    <a:p>
                      <a:r>
                        <a:rPr lang="en-US" sz="2800" dirty="0" smtClean="0">
                          <a:solidFill>
                            <a:schemeClr val="tx1"/>
                          </a:solidFill>
                        </a:rPr>
                        <a:t>Demographical Characteristics</a:t>
                      </a:r>
                      <a:endParaRPr lang="en-US" sz="2800" dirty="0">
                        <a:solidFill>
                          <a:schemeClr val="tx1"/>
                        </a:solidFill>
                      </a:endParaRPr>
                    </a:p>
                  </a:txBody>
                  <a:tcPr>
                    <a:solidFill>
                      <a:schemeClr val="bg1"/>
                    </a:solidFill>
                  </a:tcPr>
                </a:tc>
                <a:tc>
                  <a:txBody>
                    <a:bodyPr/>
                    <a:lstStyle/>
                    <a:p>
                      <a:pPr algn="r"/>
                      <a:r>
                        <a:rPr lang="en-US" sz="2800" dirty="0" smtClean="0">
                          <a:solidFill>
                            <a:schemeClr val="tx1"/>
                          </a:solidFill>
                        </a:rPr>
                        <a:t>%</a:t>
                      </a:r>
                      <a:endParaRPr lang="en-US" sz="28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93392">
                <a:tc>
                  <a:txBody>
                    <a:bodyPr/>
                    <a:lstStyle/>
                    <a:p>
                      <a:r>
                        <a:rPr lang="en-US" sz="2800" dirty="0" smtClean="0"/>
                        <a:t>Info 1</a:t>
                      </a:r>
                    </a:p>
                  </a:txBody>
                  <a:tcPr>
                    <a:solidFill>
                      <a:schemeClr val="bg1"/>
                    </a:solidFill>
                  </a:tcPr>
                </a:tc>
                <a:tc>
                  <a:txBody>
                    <a:bodyPr/>
                    <a:lstStyle/>
                    <a:p>
                      <a:pPr algn="r"/>
                      <a:r>
                        <a:rPr lang="en-US" sz="2800" dirty="0" smtClean="0"/>
                        <a:t>.001</a:t>
                      </a:r>
                      <a:endParaRPr lang="en-US" sz="2800" dirty="0"/>
                    </a:p>
                  </a:txBody>
                  <a:tcPr>
                    <a:lnT w="12700" cap="flat" cmpd="sng" algn="ctr">
                      <a:solidFill>
                        <a:schemeClr val="bg1"/>
                      </a:solidFill>
                      <a:prstDash val="solid"/>
                      <a:round/>
                      <a:headEnd type="none" w="med" len="med"/>
                      <a:tailEnd type="none" w="med" len="med"/>
                    </a:lnT>
                    <a:solidFill>
                      <a:schemeClr val="bg1"/>
                    </a:solidFill>
                  </a:tcPr>
                </a:tc>
              </a:tr>
              <a:tr h="693392">
                <a:tc>
                  <a:txBody>
                    <a:bodyPr/>
                    <a:lstStyle/>
                    <a:p>
                      <a:r>
                        <a:rPr lang="en-US" sz="2800" dirty="0" smtClean="0"/>
                        <a:t>Info 2</a:t>
                      </a:r>
                    </a:p>
                  </a:txBody>
                  <a:tcPr>
                    <a:solidFill>
                      <a:schemeClr val="bg1"/>
                    </a:solidFill>
                  </a:tcPr>
                </a:tc>
                <a:tc>
                  <a:txBody>
                    <a:bodyPr/>
                    <a:lstStyle/>
                    <a:p>
                      <a:pPr algn="r"/>
                      <a:r>
                        <a:rPr lang="en-US" sz="2800" dirty="0" smtClean="0"/>
                        <a:t>.514</a:t>
                      </a:r>
                      <a:endParaRPr lang="en-US" sz="2800" dirty="0"/>
                    </a:p>
                  </a:txBody>
                  <a:tcPr>
                    <a:solidFill>
                      <a:schemeClr val="bg1"/>
                    </a:solidFill>
                  </a:tcPr>
                </a:tc>
              </a:tr>
              <a:tr h="693392">
                <a:tc>
                  <a:txBody>
                    <a:bodyPr/>
                    <a:lstStyle/>
                    <a:p>
                      <a:r>
                        <a:rPr lang="en-US" sz="2800" dirty="0" smtClean="0"/>
                        <a:t>Info 3</a:t>
                      </a:r>
                      <a:endParaRPr lang="en-US" sz="2800" dirty="0"/>
                    </a:p>
                  </a:txBody>
                  <a:tcPr>
                    <a:solidFill>
                      <a:schemeClr val="bg1"/>
                    </a:solidFill>
                  </a:tcPr>
                </a:tc>
                <a:tc>
                  <a:txBody>
                    <a:bodyPr/>
                    <a:lstStyle/>
                    <a:p>
                      <a:pPr algn="r"/>
                      <a:r>
                        <a:rPr lang="en-US" sz="2800" dirty="0" smtClean="0"/>
                        <a:t>.142</a:t>
                      </a:r>
                      <a:endParaRPr lang="en-US" sz="2800" dirty="0"/>
                    </a:p>
                  </a:txBody>
                  <a:tcPr>
                    <a:solidFill>
                      <a:schemeClr val="bg1"/>
                    </a:solidFill>
                  </a:tcPr>
                </a:tc>
              </a:tr>
              <a:tr h="693392">
                <a:tc>
                  <a:txBody>
                    <a:bodyPr/>
                    <a:lstStyle/>
                    <a:p>
                      <a:r>
                        <a:rPr lang="en-US" sz="2800" dirty="0" smtClean="0"/>
                        <a:t>Info 4</a:t>
                      </a:r>
                      <a:endParaRPr lang="en-US" sz="2800" dirty="0"/>
                    </a:p>
                  </a:txBody>
                  <a:tcPr>
                    <a:solidFill>
                      <a:schemeClr val="bg1"/>
                    </a:solidFill>
                  </a:tcPr>
                </a:tc>
                <a:tc>
                  <a:txBody>
                    <a:bodyPr/>
                    <a:lstStyle/>
                    <a:p>
                      <a:pPr algn="r"/>
                      <a:r>
                        <a:rPr lang="en-US" sz="2800" dirty="0" smtClean="0"/>
                        <a:t>1.6</a:t>
                      </a:r>
                      <a:endParaRPr lang="en-US" sz="2800" dirty="0"/>
                    </a:p>
                  </a:txBody>
                  <a:tcPr>
                    <a:solidFill>
                      <a:schemeClr val="bg1"/>
                    </a:solidFill>
                  </a:tcPr>
                </a:tc>
              </a:tr>
              <a:tr h="693392">
                <a:tc>
                  <a:txBody>
                    <a:bodyPr/>
                    <a:lstStyle/>
                    <a:p>
                      <a:r>
                        <a:rPr lang="en-US" sz="2800" dirty="0" smtClean="0"/>
                        <a:t>Info 5</a:t>
                      </a:r>
                      <a:endParaRPr lang="en-US" sz="2800" dirty="0"/>
                    </a:p>
                  </a:txBody>
                  <a:tcPr>
                    <a:solidFill>
                      <a:schemeClr val="bg1"/>
                    </a:solidFill>
                  </a:tcPr>
                </a:tc>
                <a:tc>
                  <a:txBody>
                    <a:bodyPr/>
                    <a:lstStyle/>
                    <a:p>
                      <a:pPr algn="r"/>
                      <a:r>
                        <a:rPr lang="en-US" sz="2800" dirty="0" smtClean="0"/>
                        <a:t>.84</a:t>
                      </a:r>
                      <a:endParaRPr lang="en-US" sz="2800" dirty="0"/>
                    </a:p>
                  </a:txBody>
                  <a:tcPr>
                    <a:solidFill>
                      <a:schemeClr val="bg1"/>
                    </a:solidFill>
                  </a:tcPr>
                </a:tc>
              </a:tr>
              <a:tr h="693392">
                <a:tc>
                  <a:txBody>
                    <a:bodyPr/>
                    <a:lstStyle/>
                    <a:p>
                      <a:endParaRPr lang="en-US" sz="2800" dirty="0"/>
                    </a:p>
                  </a:txBody>
                  <a:tcPr>
                    <a:solidFill>
                      <a:schemeClr val="bg1"/>
                    </a:solidFill>
                  </a:tcPr>
                </a:tc>
                <a:tc>
                  <a:txBody>
                    <a:bodyPr/>
                    <a:lstStyle/>
                    <a:p>
                      <a:pPr algn="r"/>
                      <a:endParaRPr lang="en-US" sz="2800" dirty="0"/>
                    </a:p>
                  </a:txBody>
                  <a:tcPr>
                    <a:solidFill>
                      <a:schemeClr val="bg1"/>
                    </a:solidFill>
                  </a:tcPr>
                </a:tc>
              </a:tr>
            </a:tbl>
          </a:graphicData>
        </a:graphic>
      </p:graphicFrame>
      <p:sp>
        <p:nvSpPr>
          <p:cNvPr id="48" name="TextBox 47"/>
          <p:cNvSpPr txBox="1"/>
          <p:nvPr/>
        </p:nvSpPr>
        <p:spPr>
          <a:xfrm>
            <a:off x="21945600" y="15621000"/>
            <a:ext cx="10694560" cy="1384995"/>
          </a:xfrm>
          <a:prstGeom prst="rect">
            <a:avLst/>
          </a:prstGeom>
          <a:noFill/>
        </p:spPr>
        <p:txBody>
          <a:bodyPr wrap="square" rtlCol="0">
            <a:spAutoFit/>
          </a:bodyPr>
          <a:lstStyle/>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a:t>
            </a:r>
            <a:endParaRPr lang="en-US" sz="3200" dirty="0">
              <a:latin typeface="+mj-lt"/>
              <a:cs typeface="Times New Roman" pitchFamily="18" charset="0"/>
            </a:endParaRPr>
          </a:p>
        </p:txBody>
      </p:sp>
      <p:sp>
        <p:nvSpPr>
          <p:cNvPr id="49" name="TextBox 48"/>
          <p:cNvSpPr txBox="1"/>
          <p:nvPr/>
        </p:nvSpPr>
        <p:spPr>
          <a:xfrm>
            <a:off x="10226410" y="15621000"/>
            <a:ext cx="10694560" cy="5755422"/>
          </a:xfrm>
          <a:prstGeom prst="rect">
            <a:avLst/>
          </a:prstGeom>
          <a:noFill/>
        </p:spPr>
        <p:txBody>
          <a:bodyPr wrap="square" rtlCol="0">
            <a:spAutoFit/>
          </a:bodyPr>
          <a:lstStyle/>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200" dirty="0">
              <a:latin typeface="+mj-lt"/>
              <a:cs typeface="Times New Roman" pitchFamily="18" charset="0"/>
            </a:endParaRPr>
          </a:p>
          <a:p>
            <a:r>
              <a:rPr lang="en-US" sz="2800" dirty="0">
                <a:latin typeface="+mj-lt"/>
                <a:cs typeface="Times New Roman" pitchFamily="18" charset="0"/>
              </a:rPr>
              <a:t>Your Text Goes Here. You can change the size, font, and content of this </a:t>
            </a:r>
            <a:r>
              <a:rPr lang="en-US" sz="2800" dirty="0" smtClean="0">
                <a:latin typeface="+mj-lt"/>
                <a:cs typeface="Times New Roman" pitchFamily="18" charset="0"/>
              </a:rPr>
              <a:t>text. </a:t>
            </a:r>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endParaRPr lang="en-US" sz="3200" b="1" dirty="0" smtClean="0">
              <a:latin typeface="+mj-lt"/>
              <a:cs typeface="Times New Roman" pitchFamily="18" charset="0"/>
            </a:endParaRPr>
          </a:p>
          <a:p>
            <a:endParaRPr lang="en-US" sz="3200" dirty="0">
              <a:latin typeface="+mj-lt"/>
              <a:cs typeface="Times New Roman" pitchFamily="18" charset="0"/>
            </a:endParaRPr>
          </a:p>
        </p:txBody>
      </p:sp>
      <p:sp>
        <p:nvSpPr>
          <p:cNvPr id="50" name="TextBox 49"/>
          <p:cNvSpPr txBox="1"/>
          <p:nvPr/>
        </p:nvSpPr>
        <p:spPr>
          <a:xfrm>
            <a:off x="34153597" y="5397612"/>
            <a:ext cx="8838479" cy="9571851"/>
          </a:xfrm>
          <a:prstGeom prst="rect">
            <a:avLst/>
          </a:prstGeom>
          <a:noFill/>
        </p:spPr>
        <p:txBody>
          <a:bodyPr wrap="square" rtlCol="0">
            <a:spAutoFit/>
          </a:bodyPr>
          <a:lstStyle/>
          <a:p>
            <a:pPr lvl="0"/>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endParaRPr lang="en-US" sz="3200" dirty="0">
              <a:cs typeface="Times New Roman" pitchFamily="18" charset="0"/>
            </a:endParaRPr>
          </a:p>
          <a:p>
            <a:pPr lvl="0"/>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p>
          <a:p>
            <a:pPr lvl="0"/>
            <a:endParaRPr lang="en-US" sz="2800" dirty="0">
              <a:cs typeface="Times New Roman" pitchFamily="18" charset="0"/>
            </a:endParaRPr>
          </a:p>
          <a:p>
            <a:pPr lvl="0"/>
            <a:endParaRPr lang="en-US" sz="2800" dirty="0">
              <a:cs typeface="Times New Roman" pitchFamily="18" charset="0"/>
            </a:endParaRPr>
          </a:p>
          <a:p>
            <a:pPr lvl="0"/>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p>
          <a:p>
            <a:pPr lvl="0"/>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2800" dirty="0" err="1">
                <a:cs typeface="Times New Roman" pitchFamily="18" charset="0"/>
              </a:rPr>
              <a:t>Here.</a:t>
            </a:r>
            <a:r>
              <a:rPr lang="en-US" sz="2800" dirty="0">
                <a:cs typeface="Times New Roman" pitchFamily="18" charset="0"/>
              </a:rPr>
              <a:t> You can change the size, font, and content of this text. </a:t>
            </a:r>
            <a:endParaRPr lang="en-US" sz="3200" dirty="0">
              <a:latin typeface="+mj-lt"/>
              <a:cs typeface="Times New Roman" pitchFamily="18" charset="0"/>
            </a:endParaRPr>
          </a:p>
        </p:txBody>
      </p:sp>
      <p:sp>
        <p:nvSpPr>
          <p:cNvPr id="51" name="TextBox 50"/>
          <p:cNvSpPr txBox="1"/>
          <p:nvPr/>
        </p:nvSpPr>
        <p:spPr>
          <a:xfrm>
            <a:off x="34138321" y="16211778"/>
            <a:ext cx="8838479" cy="3231654"/>
          </a:xfrm>
          <a:prstGeom prst="rect">
            <a:avLst/>
          </a:prstGeom>
          <a:noFill/>
        </p:spPr>
        <p:txBody>
          <a:bodyPr wrap="square" rtlCol="0">
            <a:spAutoFit/>
          </a:bodyPr>
          <a:lstStyle/>
          <a:p>
            <a:pPr lvl="0"/>
            <a:r>
              <a:rPr lang="en-US" sz="20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0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2400" dirty="0">
              <a:latin typeface="+mj-lt"/>
              <a:cs typeface="Times New Roman" pitchFamily="18" charset="0"/>
            </a:endParaRPr>
          </a:p>
          <a:p>
            <a:r>
              <a:rPr lang="en-US" sz="2000" dirty="0">
                <a:latin typeface="+mj-lt"/>
                <a:cs typeface="Times New Roman" pitchFamily="18" charset="0"/>
              </a:rPr>
              <a:t>Your Text Goes Here. You can change the size, font, and content of this </a:t>
            </a:r>
            <a:r>
              <a:rPr lang="en-US" sz="2000" dirty="0" smtClean="0">
                <a:latin typeface="+mj-lt"/>
                <a:cs typeface="Times New Roman" pitchFamily="18" charset="0"/>
              </a:rPr>
              <a:t>text. </a:t>
            </a:r>
            <a:r>
              <a:rPr lang="en-US" sz="2000" dirty="0">
                <a:cs typeface="Times New Roman" pitchFamily="18" charset="0"/>
              </a:rPr>
              <a:t>Your Text Goes </a:t>
            </a:r>
            <a:r>
              <a:rPr lang="en-US" sz="2000" dirty="0" err="1">
                <a:cs typeface="Times New Roman" pitchFamily="18" charset="0"/>
              </a:rPr>
              <a:t>Here.</a:t>
            </a:r>
            <a:r>
              <a:rPr lang="en-US" sz="2000" dirty="0">
                <a:cs typeface="Times New Roman" pitchFamily="18" charset="0"/>
              </a:rPr>
              <a:t> You can change the size, font, and content of this text. We have included some pictures that can be moved, or removed, at your discretion. We have also included your university’s logo. </a:t>
            </a:r>
            <a:endParaRPr lang="en-US" sz="2400" b="1" dirty="0" smtClean="0">
              <a:latin typeface="+mj-lt"/>
              <a:cs typeface="Times New Roman" pitchFamily="18" charset="0"/>
            </a:endParaRPr>
          </a:p>
          <a:p>
            <a:endParaRPr lang="en-US" sz="2400" dirty="0">
              <a:latin typeface="+mj-lt"/>
              <a:cs typeface="Times New Roman" pitchFamily="18" charset="0"/>
            </a:endParaRPr>
          </a:p>
        </p:txBody>
      </p:sp>
      <p:sp>
        <p:nvSpPr>
          <p:cNvPr id="17" name="TextBox 16"/>
          <p:cNvSpPr txBox="1"/>
          <p:nvPr/>
        </p:nvSpPr>
        <p:spPr>
          <a:xfrm>
            <a:off x="838560" y="4835872"/>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ABSTRACT</a:t>
            </a:r>
            <a:endParaRPr lang="en-US" sz="3200" dirty="0">
              <a:latin typeface="+mj-lt"/>
              <a:cs typeface="Times New Roman" pitchFamily="18" charset="0"/>
            </a:endParaRPr>
          </a:p>
        </p:txBody>
      </p:sp>
      <p:sp>
        <p:nvSpPr>
          <p:cNvPr id="18" name="TextBox 17"/>
          <p:cNvSpPr txBox="1"/>
          <p:nvPr/>
        </p:nvSpPr>
        <p:spPr>
          <a:xfrm>
            <a:off x="838560" y="13601406"/>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INTRODUCTION</a:t>
            </a:r>
            <a:endParaRPr lang="en-US" sz="3200" dirty="0">
              <a:latin typeface="+mj-lt"/>
              <a:cs typeface="Times New Roman" pitchFamily="18" charset="0"/>
            </a:endParaRPr>
          </a:p>
        </p:txBody>
      </p:sp>
      <p:sp>
        <p:nvSpPr>
          <p:cNvPr id="19" name="TextBox 18"/>
          <p:cNvSpPr txBox="1"/>
          <p:nvPr/>
        </p:nvSpPr>
        <p:spPr>
          <a:xfrm>
            <a:off x="10222259" y="4835872"/>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RESULTS</a:t>
            </a:r>
            <a:endParaRPr lang="en-US" sz="3200" dirty="0">
              <a:latin typeface="+mj-lt"/>
              <a:cs typeface="Times New Roman" pitchFamily="18" charset="0"/>
            </a:endParaRPr>
          </a:p>
        </p:txBody>
      </p:sp>
      <p:sp>
        <p:nvSpPr>
          <p:cNvPr id="20" name="TextBox 19"/>
          <p:cNvSpPr txBox="1"/>
          <p:nvPr/>
        </p:nvSpPr>
        <p:spPr>
          <a:xfrm>
            <a:off x="34161480" y="4835872"/>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CONCLUSION</a:t>
            </a:r>
            <a:endParaRPr lang="en-US" sz="3200" dirty="0">
              <a:latin typeface="+mj-lt"/>
              <a:cs typeface="Times New Roman" pitchFamily="18" charset="0"/>
            </a:endParaRPr>
          </a:p>
        </p:txBody>
      </p:sp>
      <p:sp>
        <p:nvSpPr>
          <p:cNvPr id="21" name="TextBox 20"/>
          <p:cNvSpPr txBox="1"/>
          <p:nvPr/>
        </p:nvSpPr>
        <p:spPr>
          <a:xfrm>
            <a:off x="34161480" y="15667166"/>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REFERENCES</a:t>
            </a:r>
            <a:endParaRPr lang="en-US" sz="3200" dirty="0">
              <a:latin typeface="+mj-lt"/>
              <a:cs typeface="Times New Roman" pitchFamily="18" charset="0"/>
            </a:endParaRPr>
          </a:p>
        </p:txBody>
      </p:sp>
      <p:sp>
        <p:nvSpPr>
          <p:cNvPr id="24" name="TextBox 23"/>
          <p:cNvSpPr txBox="1"/>
          <p:nvPr/>
        </p:nvSpPr>
        <p:spPr>
          <a:xfrm>
            <a:off x="10222259" y="14986293"/>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LIMITATIONS</a:t>
            </a:r>
            <a:endParaRPr lang="en-US" sz="3200" dirty="0">
              <a:latin typeface="+mj-lt"/>
              <a:cs typeface="Times New Roman" pitchFamily="18" charset="0"/>
            </a:endParaRPr>
          </a:p>
        </p:txBody>
      </p:sp>
      <p:sp>
        <p:nvSpPr>
          <p:cNvPr id="25" name="TextBox 24"/>
          <p:cNvSpPr txBox="1"/>
          <p:nvPr/>
        </p:nvSpPr>
        <p:spPr>
          <a:xfrm>
            <a:off x="21961366" y="14986293"/>
            <a:ext cx="8838479" cy="646331"/>
          </a:xfrm>
          <a:prstGeom prst="rect">
            <a:avLst/>
          </a:prstGeom>
          <a:noFill/>
        </p:spPr>
        <p:txBody>
          <a:bodyPr wrap="square" rtlCol="0">
            <a:spAutoFit/>
          </a:bodyPr>
          <a:lstStyle/>
          <a:p>
            <a:pPr lvl="0"/>
            <a:r>
              <a:rPr lang="en-US" sz="3600" b="1" dirty="0" smtClean="0">
                <a:solidFill>
                  <a:srgbClr val="005695"/>
                </a:solidFill>
                <a:latin typeface="+mj-lt"/>
                <a:cs typeface="Times New Roman" pitchFamily="18" charset="0"/>
              </a:rPr>
              <a:t>ACKNOWLEDGMENTS</a:t>
            </a:r>
            <a:endParaRPr lang="en-US" sz="3200" dirty="0">
              <a:latin typeface="+mj-lt"/>
              <a:cs typeface="Times New Roman" pitchFamily="18" charset="0"/>
            </a:endParaRPr>
          </a:p>
        </p:txBody>
      </p:sp>
      <p:pic>
        <p:nvPicPr>
          <p:cNvPr id="26"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colorTemperature colorTemp="4700"/>
                    </a14:imgEffect>
                    <a14:imgEffect>
                      <a14:saturation sat="200000"/>
                    </a14:imgEffect>
                  </a14:imgLayer>
                </a14:imgProps>
              </a:ext>
              <a:ext uri="{28A0092B-C50C-407E-A947-70E740481C1C}">
                <a14:useLocalDpi xmlns:a14="http://schemas.microsoft.com/office/drawing/2010/main" val="0"/>
              </a:ext>
            </a:extLst>
          </a:blip>
          <a:srcRect t="42061" b="15879"/>
          <a:stretch/>
        </p:blipFill>
        <p:spPr bwMode="auto">
          <a:xfrm>
            <a:off x="0" y="20514102"/>
            <a:ext cx="43891200" cy="1507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20902779" y="20802600"/>
            <a:ext cx="21159621" cy="954107"/>
          </a:xfrm>
          <a:prstGeom prst="rect">
            <a:avLst/>
          </a:prstGeom>
          <a:noFill/>
        </p:spPr>
        <p:txBody>
          <a:bodyPr wrap="square" rtlCol="0">
            <a:spAutoFit/>
          </a:bodyPr>
          <a:lstStyle/>
          <a:p>
            <a:pPr lvl="0" algn="ctr"/>
            <a:r>
              <a:rPr lang="en-US" sz="2800" b="1" dirty="0" smtClean="0">
                <a:solidFill>
                  <a:schemeClr val="bg1"/>
                </a:solidFill>
                <a:latin typeface="+mj-lt"/>
                <a:cs typeface="Times New Roman" pitchFamily="18" charset="0"/>
              </a:rPr>
              <a:t>Contact Information:</a:t>
            </a:r>
          </a:p>
          <a:p>
            <a:pPr lvl="0" algn="ctr"/>
            <a:r>
              <a:rPr lang="en-US" sz="2800" dirty="0" smtClean="0">
                <a:solidFill>
                  <a:schemeClr val="bg1"/>
                </a:solidFill>
                <a:latin typeface="+mj-lt"/>
                <a:cs typeface="Times New Roman" pitchFamily="18" charset="0"/>
              </a:rPr>
              <a:t>Name Number1     Name1@email.com        |      Name Number 2     Name 2@email.com       |      </a:t>
            </a:r>
            <a:r>
              <a:rPr lang="en-US" sz="2800" dirty="0" smtClean="0">
                <a:solidFill>
                  <a:schemeClr val="bg1"/>
                </a:solidFill>
                <a:cs typeface="Times New Roman" pitchFamily="18" charset="0"/>
              </a:rPr>
              <a:t>Name </a:t>
            </a:r>
            <a:r>
              <a:rPr lang="en-US" sz="2800" dirty="0">
                <a:solidFill>
                  <a:schemeClr val="bg1"/>
                </a:solidFill>
                <a:cs typeface="Times New Roman" pitchFamily="18" charset="0"/>
              </a:rPr>
              <a:t>Number </a:t>
            </a:r>
            <a:r>
              <a:rPr lang="en-US" sz="2800" dirty="0" smtClean="0">
                <a:solidFill>
                  <a:schemeClr val="bg1"/>
                </a:solidFill>
                <a:cs typeface="Times New Roman" pitchFamily="18" charset="0"/>
              </a:rPr>
              <a:t>3     </a:t>
            </a:r>
            <a:r>
              <a:rPr lang="en-US" sz="2800" dirty="0">
                <a:solidFill>
                  <a:schemeClr val="bg1"/>
                </a:solidFill>
                <a:cs typeface="Times New Roman" pitchFamily="18" charset="0"/>
              </a:rPr>
              <a:t>Name </a:t>
            </a:r>
            <a:r>
              <a:rPr lang="en-US" sz="2800" dirty="0" smtClean="0">
                <a:solidFill>
                  <a:schemeClr val="bg1"/>
                </a:solidFill>
                <a:cs typeface="Times New Roman" pitchFamily="18" charset="0"/>
              </a:rPr>
              <a:t>3@email.com</a:t>
            </a:r>
            <a:endParaRPr lang="en-US" sz="3200" dirty="0">
              <a:solidFill>
                <a:schemeClr val="bg1"/>
              </a:solidFill>
              <a:latin typeface="+mj-lt"/>
              <a:cs typeface="Times New Roman" pitchFamily="18" charset="0"/>
            </a:endParaRPr>
          </a:p>
        </p:txBody>
      </p:sp>
      <p:grpSp>
        <p:nvGrpSpPr>
          <p:cNvPr id="10" name="Group 9"/>
          <p:cNvGrpSpPr/>
          <p:nvPr/>
        </p:nvGrpSpPr>
        <p:grpSpPr>
          <a:xfrm>
            <a:off x="41869711" y="20744026"/>
            <a:ext cx="1537174" cy="1143001"/>
            <a:chOff x="12293600" y="20302538"/>
            <a:chExt cx="2470151" cy="1836738"/>
          </a:xfrm>
        </p:grpSpPr>
        <p:sp>
          <p:nvSpPr>
            <p:cNvPr id="6" name="Freeform 5"/>
            <p:cNvSpPr>
              <a:spLocks/>
            </p:cNvSpPr>
            <p:nvPr/>
          </p:nvSpPr>
          <p:spPr bwMode="auto">
            <a:xfrm>
              <a:off x="12293600" y="20302538"/>
              <a:ext cx="2373313" cy="1771650"/>
            </a:xfrm>
            <a:custGeom>
              <a:avLst/>
              <a:gdLst>
                <a:gd name="T0" fmla="*/ 5805 w 13448"/>
                <a:gd name="T1" fmla="*/ 9469 h 10048"/>
                <a:gd name="T2" fmla="*/ 6427 w 13448"/>
                <a:gd name="T3" fmla="*/ 9434 h 10048"/>
                <a:gd name="T4" fmla="*/ 6819 w 13448"/>
                <a:gd name="T5" fmla="*/ 9337 h 10048"/>
                <a:gd name="T6" fmla="*/ 6867 w 13448"/>
                <a:gd name="T7" fmla="*/ 9464 h 10048"/>
                <a:gd name="T8" fmla="*/ 6492 w 13448"/>
                <a:gd name="T9" fmla="*/ 9823 h 10048"/>
                <a:gd name="T10" fmla="*/ 6065 w 13448"/>
                <a:gd name="T11" fmla="*/ 9999 h 10048"/>
                <a:gd name="T12" fmla="*/ 5668 w 13448"/>
                <a:gd name="T13" fmla="*/ 10048 h 10048"/>
                <a:gd name="T14" fmla="*/ 4790 w 13448"/>
                <a:gd name="T15" fmla="*/ 9921 h 10048"/>
                <a:gd name="T16" fmla="*/ 3389 w 13448"/>
                <a:gd name="T17" fmla="*/ 9204 h 10048"/>
                <a:gd name="T18" fmla="*/ 2519 w 13448"/>
                <a:gd name="T19" fmla="*/ 8128 h 10048"/>
                <a:gd name="T20" fmla="*/ 2074 w 13448"/>
                <a:gd name="T21" fmla="*/ 6967 h 10048"/>
                <a:gd name="T22" fmla="*/ 1862 w 13448"/>
                <a:gd name="T23" fmla="*/ 5532 h 10048"/>
                <a:gd name="T24" fmla="*/ 1444 w 13448"/>
                <a:gd name="T25" fmla="*/ 4197 h 10048"/>
                <a:gd name="T26" fmla="*/ 928 w 13448"/>
                <a:gd name="T27" fmla="*/ 3682 h 10048"/>
                <a:gd name="T28" fmla="*/ 460 w 13448"/>
                <a:gd name="T29" fmla="*/ 3623 h 10048"/>
                <a:gd name="T30" fmla="*/ 127 w 13448"/>
                <a:gd name="T31" fmla="*/ 3671 h 10048"/>
                <a:gd name="T32" fmla="*/ 23 w 13448"/>
                <a:gd name="T33" fmla="*/ 3650 h 10048"/>
                <a:gd name="T34" fmla="*/ 1 w 13448"/>
                <a:gd name="T35" fmla="*/ 3595 h 10048"/>
                <a:gd name="T36" fmla="*/ 366 w 13448"/>
                <a:gd name="T37" fmla="*/ 2963 h 10048"/>
                <a:gd name="T38" fmla="*/ 1296 w 13448"/>
                <a:gd name="T39" fmla="*/ 2195 h 10048"/>
                <a:gd name="T40" fmla="*/ 2233 w 13448"/>
                <a:gd name="T41" fmla="*/ 2252 h 10048"/>
                <a:gd name="T42" fmla="*/ 3134 w 13448"/>
                <a:gd name="T43" fmla="*/ 2768 h 10048"/>
                <a:gd name="T44" fmla="*/ 4214 w 13448"/>
                <a:gd name="T45" fmla="*/ 3565 h 10048"/>
                <a:gd name="T46" fmla="*/ 4924 w 13448"/>
                <a:gd name="T47" fmla="*/ 3902 h 10048"/>
                <a:gd name="T48" fmla="*/ 5538 w 13448"/>
                <a:gd name="T49" fmla="*/ 3826 h 10048"/>
                <a:gd name="T50" fmla="*/ 6193 w 13448"/>
                <a:gd name="T51" fmla="*/ 3286 h 10048"/>
                <a:gd name="T52" fmla="*/ 7001 w 13448"/>
                <a:gd name="T53" fmla="*/ 2318 h 10048"/>
                <a:gd name="T54" fmla="*/ 7943 w 13448"/>
                <a:gd name="T55" fmla="*/ 1311 h 10048"/>
                <a:gd name="T56" fmla="*/ 9015 w 13448"/>
                <a:gd name="T57" fmla="*/ 485 h 10048"/>
                <a:gd name="T58" fmla="*/ 10218 w 13448"/>
                <a:gd name="T59" fmla="*/ 34 h 10048"/>
                <a:gd name="T60" fmla="*/ 11416 w 13448"/>
                <a:gd name="T61" fmla="*/ 93 h 10048"/>
                <a:gd name="T62" fmla="*/ 12349 w 13448"/>
                <a:gd name="T63" fmla="*/ 477 h 10048"/>
                <a:gd name="T64" fmla="*/ 13011 w 13448"/>
                <a:gd name="T65" fmla="*/ 967 h 10048"/>
                <a:gd name="T66" fmla="*/ 13406 w 13448"/>
                <a:gd name="T67" fmla="*/ 1383 h 10048"/>
                <a:gd name="T68" fmla="*/ 13281 w 13448"/>
                <a:gd name="T69" fmla="*/ 1323 h 10048"/>
                <a:gd name="T70" fmla="*/ 12749 w 13448"/>
                <a:gd name="T71" fmla="*/ 1014 h 10048"/>
                <a:gd name="T72" fmla="*/ 11888 w 13448"/>
                <a:gd name="T73" fmla="*/ 715 h 10048"/>
                <a:gd name="T74" fmla="*/ 10706 w 13448"/>
                <a:gd name="T75" fmla="*/ 634 h 10048"/>
                <a:gd name="T76" fmla="*/ 9341 w 13448"/>
                <a:gd name="T77" fmla="*/ 1134 h 10048"/>
                <a:gd name="T78" fmla="*/ 8257 w 13448"/>
                <a:gd name="T79" fmla="*/ 2069 h 10048"/>
                <a:gd name="T80" fmla="*/ 7370 w 13448"/>
                <a:gd name="T81" fmla="*/ 3155 h 10048"/>
                <a:gd name="T82" fmla="*/ 6806 w 13448"/>
                <a:gd name="T83" fmla="*/ 3786 h 10048"/>
                <a:gd name="T84" fmla="*/ 6193 w 13448"/>
                <a:gd name="T85" fmla="*/ 4195 h 10048"/>
                <a:gd name="T86" fmla="*/ 5311 w 13448"/>
                <a:gd name="T87" fmla="*/ 4378 h 10048"/>
                <a:gd name="T88" fmla="*/ 4156 w 13448"/>
                <a:gd name="T89" fmla="*/ 4032 h 10048"/>
                <a:gd name="T90" fmla="*/ 2758 w 13448"/>
                <a:gd name="T91" fmla="*/ 2997 h 10048"/>
                <a:gd name="T92" fmla="*/ 1628 w 13448"/>
                <a:gd name="T93" fmla="*/ 2603 h 10048"/>
                <a:gd name="T94" fmla="*/ 906 w 13448"/>
                <a:gd name="T95" fmla="*/ 2854 h 10048"/>
                <a:gd name="T96" fmla="*/ 547 w 13448"/>
                <a:gd name="T97" fmla="*/ 3255 h 10048"/>
                <a:gd name="T98" fmla="*/ 681 w 13448"/>
                <a:gd name="T99" fmla="*/ 3377 h 10048"/>
                <a:gd name="T100" fmla="*/ 1217 w 13448"/>
                <a:gd name="T101" fmla="*/ 3559 h 10048"/>
                <a:gd name="T102" fmla="*/ 1835 w 13448"/>
                <a:gd name="T103" fmla="*/ 4129 h 10048"/>
                <a:gd name="T104" fmla="*/ 2264 w 13448"/>
                <a:gd name="T105" fmla="*/ 5304 h 10048"/>
                <a:gd name="T106" fmla="*/ 2481 w 13448"/>
                <a:gd name="T107" fmla="*/ 6524 h 10048"/>
                <a:gd name="T108" fmla="*/ 2935 w 13448"/>
                <a:gd name="T109" fmla="*/ 7695 h 10048"/>
                <a:gd name="T110" fmla="*/ 3717 w 13448"/>
                <a:gd name="T111" fmla="*/ 8691 h 10048"/>
                <a:gd name="T112" fmla="*/ 4904 w 13448"/>
                <a:gd name="T113" fmla="*/ 9330 h 10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448" h="10048">
                  <a:moveTo>
                    <a:pt x="5085" y="9375"/>
                  </a:moveTo>
                  <a:lnTo>
                    <a:pt x="5198" y="9399"/>
                  </a:lnTo>
                  <a:lnTo>
                    <a:pt x="5307" y="9418"/>
                  </a:lnTo>
                  <a:lnTo>
                    <a:pt x="5414" y="9435"/>
                  </a:lnTo>
                  <a:lnTo>
                    <a:pt x="5517" y="9447"/>
                  </a:lnTo>
                  <a:lnTo>
                    <a:pt x="5616" y="9458"/>
                  </a:lnTo>
                  <a:lnTo>
                    <a:pt x="5712" y="9465"/>
                  </a:lnTo>
                  <a:lnTo>
                    <a:pt x="5805" y="9469"/>
                  </a:lnTo>
                  <a:lnTo>
                    <a:pt x="5895" y="9472"/>
                  </a:lnTo>
                  <a:lnTo>
                    <a:pt x="5981" y="9472"/>
                  </a:lnTo>
                  <a:lnTo>
                    <a:pt x="6065" y="9469"/>
                  </a:lnTo>
                  <a:lnTo>
                    <a:pt x="6144" y="9466"/>
                  </a:lnTo>
                  <a:lnTo>
                    <a:pt x="6219" y="9459"/>
                  </a:lnTo>
                  <a:lnTo>
                    <a:pt x="6293" y="9453"/>
                  </a:lnTo>
                  <a:lnTo>
                    <a:pt x="6361" y="9444"/>
                  </a:lnTo>
                  <a:lnTo>
                    <a:pt x="6427" y="9434"/>
                  </a:lnTo>
                  <a:lnTo>
                    <a:pt x="6488" y="9423"/>
                  </a:lnTo>
                  <a:lnTo>
                    <a:pt x="6547" y="9412"/>
                  </a:lnTo>
                  <a:lnTo>
                    <a:pt x="6601" y="9400"/>
                  </a:lnTo>
                  <a:lnTo>
                    <a:pt x="6652" y="9388"/>
                  </a:lnTo>
                  <a:lnTo>
                    <a:pt x="6700" y="9374"/>
                  </a:lnTo>
                  <a:lnTo>
                    <a:pt x="6743" y="9361"/>
                  </a:lnTo>
                  <a:lnTo>
                    <a:pt x="6784" y="9349"/>
                  </a:lnTo>
                  <a:lnTo>
                    <a:pt x="6819" y="9337"/>
                  </a:lnTo>
                  <a:lnTo>
                    <a:pt x="6853" y="9324"/>
                  </a:lnTo>
                  <a:lnTo>
                    <a:pt x="6907" y="9303"/>
                  </a:lnTo>
                  <a:lnTo>
                    <a:pt x="6946" y="9286"/>
                  </a:lnTo>
                  <a:lnTo>
                    <a:pt x="6969" y="9275"/>
                  </a:lnTo>
                  <a:lnTo>
                    <a:pt x="6977" y="9270"/>
                  </a:lnTo>
                  <a:lnTo>
                    <a:pt x="6942" y="9339"/>
                  </a:lnTo>
                  <a:lnTo>
                    <a:pt x="6906" y="9403"/>
                  </a:lnTo>
                  <a:lnTo>
                    <a:pt x="6867" y="9464"/>
                  </a:lnTo>
                  <a:lnTo>
                    <a:pt x="6826" y="9520"/>
                  </a:lnTo>
                  <a:lnTo>
                    <a:pt x="6783" y="9573"/>
                  </a:lnTo>
                  <a:lnTo>
                    <a:pt x="6738" y="9623"/>
                  </a:lnTo>
                  <a:lnTo>
                    <a:pt x="6691" y="9670"/>
                  </a:lnTo>
                  <a:lnTo>
                    <a:pt x="6643" y="9712"/>
                  </a:lnTo>
                  <a:lnTo>
                    <a:pt x="6594" y="9752"/>
                  </a:lnTo>
                  <a:lnTo>
                    <a:pt x="6544" y="9788"/>
                  </a:lnTo>
                  <a:lnTo>
                    <a:pt x="6492" y="9823"/>
                  </a:lnTo>
                  <a:lnTo>
                    <a:pt x="6440" y="9854"/>
                  </a:lnTo>
                  <a:lnTo>
                    <a:pt x="6387" y="9881"/>
                  </a:lnTo>
                  <a:lnTo>
                    <a:pt x="6334" y="9907"/>
                  </a:lnTo>
                  <a:lnTo>
                    <a:pt x="6279" y="9930"/>
                  </a:lnTo>
                  <a:lnTo>
                    <a:pt x="6225" y="9950"/>
                  </a:lnTo>
                  <a:lnTo>
                    <a:pt x="6172" y="9969"/>
                  </a:lnTo>
                  <a:lnTo>
                    <a:pt x="6118" y="9984"/>
                  </a:lnTo>
                  <a:lnTo>
                    <a:pt x="6065" y="9999"/>
                  </a:lnTo>
                  <a:lnTo>
                    <a:pt x="6011" y="10010"/>
                  </a:lnTo>
                  <a:lnTo>
                    <a:pt x="5959" y="10021"/>
                  </a:lnTo>
                  <a:lnTo>
                    <a:pt x="5907" y="10028"/>
                  </a:lnTo>
                  <a:lnTo>
                    <a:pt x="5858" y="10035"/>
                  </a:lnTo>
                  <a:lnTo>
                    <a:pt x="5808" y="10041"/>
                  </a:lnTo>
                  <a:lnTo>
                    <a:pt x="5760" y="10044"/>
                  </a:lnTo>
                  <a:lnTo>
                    <a:pt x="5714" y="10047"/>
                  </a:lnTo>
                  <a:lnTo>
                    <a:pt x="5668" y="10048"/>
                  </a:lnTo>
                  <a:lnTo>
                    <a:pt x="5625" y="10048"/>
                  </a:lnTo>
                  <a:lnTo>
                    <a:pt x="5584" y="10047"/>
                  </a:lnTo>
                  <a:lnTo>
                    <a:pt x="5545" y="10046"/>
                  </a:lnTo>
                  <a:lnTo>
                    <a:pt x="5509" y="10044"/>
                  </a:lnTo>
                  <a:lnTo>
                    <a:pt x="5474" y="10041"/>
                  </a:lnTo>
                  <a:lnTo>
                    <a:pt x="5236" y="10012"/>
                  </a:lnTo>
                  <a:lnTo>
                    <a:pt x="5008" y="9971"/>
                  </a:lnTo>
                  <a:lnTo>
                    <a:pt x="4790" y="9921"/>
                  </a:lnTo>
                  <a:lnTo>
                    <a:pt x="4582" y="9860"/>
                  </a:lnTo>
                  <a:lnTo>
                    <a:pt x="4384" y="9790"/>
                  </a:lnTo>
                  <a:lnTo>
                    <a:pt x="4196" y="9711"/>
                  </a:lnTo>
                  <a:lnTo>
                    <a:pt x="4017" y="9624"/>
                  </a:lnTo>
                  <a:lnTo>
                    <a:pt x="3846" y="9529"/>
                  </a:lnTo>
                  <a:lnTo>
                    <a:pt x="3686" y="9427"/>
                  </a:lnTo>
                  <a:lnTo>
                    <a:pt x="3533" y="9319"/>
                  </a:lnTo>
                  <a:lnTo>
                    <a:pt x="3389" y="9204"/>
                  </a:lnTo>
                  <a:lnTo>
                    <a:pt x="3253" y="9083"/>
                  </a:lnTo>
                  <a:lnTo>
                    <a:pt x="3125" y="8958"/>
                  </a:lnTo>
                  <a:lnTo>
                    <a:pt x="3006" y="8827"/>
                  </a:lnTo>
                  <a:lnTo>
                    <a:pt x="2894" y="8693"/>
                  </a:lnTo>
                  <a:lnTo>
                    <a:pt x="2790" y="8556"/>
                  </a:lnTo>
                  <a:lnTo>
                    <a:pt x="2693" y="8416"/>
                  </a:lnTo>
                  <a:lnTo>
                    <a:pt x="2602" y="8273"/>
                  </a:lnTo>
                  <a:lnTo>
                    <a:pt x="2519" y="8128"/>
                  </a:lnTo>
                  <a:lnTo>
                    <a:pt x="2442" y="7982"/>
                  </a:lnTo>
                  <a:lnTo>
                    <a:pt x="2372" y="7836"/>
                  </a:lnTo>
                  <a:lnTo>
                    <a:pt x="2308" y="7688"/>
                  </a:lnTo>
                  <a:lnTo>
                    <a:pt x="2250" y="7541"/>
                  </a:lnTo>
                  <a:lnTo>
                    <a:pt x="2198" y="7395"/>
                  </a:lnTo>
                  <a:lnTo>
                    <a:pt x="2151" y="7250"/>
                  </a:lnTo>
                  <a:lnTo>
                    <a:pt x="2110" y="7107"/>
                  </a:lnTo>
                  <a:lnTo>
                    <a:pt x="2074" y="6967"/>
                  </a:lnTo>
                  <a:lnTo>
                    <a:pt x="2043" y="6828"/>
                  </a:lnTo>
                  <a:lnTo>
                    <a:pt x="2017" y="6694"/>
                  </a:lnTo>
                  <a:lnTo>
                    <a:pt x="1995" y="6564"/>
                  </a:lnTo>
                  <a:lnTo>
                    <a:pt x="1977" y="6437"/>
                  </a:lnTo>
                  <a:lnTo>
                    <a:pt x="1964" y="6317"/>
                  </a:lnTo>
                  <a:lnTo>
                    <a:pt x="1934" y="6036"/>
                  </a:lnTo>
                  <a:lnTo>
                    <a:pt x="1900" y="5774"/>
                  </a:lnTo>
                  <a:lnTo>
                    <a:pt x="1862" y="5532"/>
                  </a:lnTo>
                  <a:lnTo>
                    <a:pt x="1819" y="5307"/>
                  </a:lnTo>
                  <a:lnTo>
                    <a:pt x="1774" y="5101"/>
                  </a:lnTo>
                  <a:lnTo>
                    <a:pt x="1725" y="4912"/>
                  </a:lnTo>
                  <a:lnTo>
                    <a:pt x="1674" y="4739"/>
                  </a:lnTo>
                  <a:lnTo>
                    <a:pt x="1620" y="4582"/>
                  </a:lnTo>
                  <a:lnTo>
                    <a:pt x="1562" y="4439"/>
                  </a:lnTo>
                  <a:lnTo>
                    <a:pt x="1504" y="4312"/>
                  </a:lnTo>
                  <a:lnTo>
                    <a:pt x="1444" y="4197"/>
                  </a:lnTo>
                  <a:lnTo>
                    <a:pt x="1382" y="4095"/>
                  </a:lnTo>
                  <a:lnTo>
                    <a:pt x="1318" y="4005"/>
                  </a:lnTo>
                  <a:lnTo>
                    <a:pt x="1253" y="3927"/>
                  </a:lnTo>
                  <a:lnTo>
                    <a:pt x="1189" y="3859"/>
                  </a:lnTo>
                  <a:lnTo>
                    <a:pt x="1124" y="3802"/>
                  </a:lnTo>
                  <a:lnTo>
                    <a:pt x="1059" y="3753"/>
                  </a:lnTo>
                  <a:lnTo>
                    <a:pt x="993" y="3713"/>
                  </a:lnTo>
                  <a:lnTo>
                    <a:pt x="928" y="3682"/>
                  </a:lnTo>
                  <a:lnTo>
                    <a:pt x="864" y="3657"/>
                  </a:lnTo>
                  <a:lnTo>
                    <a:pt x="801" y="3638"/>
                  </a:lnTo>
                  <a:lnTo>
                    <a:pt x="740" y="3626"/>
                  </a:lnTo>
                  <a:lnTo>
                    <a:pt x="679" y="3618"/>
                  </a:lnTo>
                  <a:lnTo>
                    <a:pt x="620" y="3615"/>
                  </a:lnTo>
                  <a:lnTo>
                    <a:pt x="565" y="3616"/>
                  </a:lnTo>
                  <a:lnTo>
                    <a:pt x="511" y="3618"/>
                  </a:lnTo>
                  <a:lnTo>
                    <a:pt x="460" y="3623"/>
                  </a:lnTo>
                  <a:lnTo>
                    <a:pt x="411" y="3631"/>
                  </a:lnTo>
                  <a:lnTo>
                    <a:pt x="325" y="3647"/>
                  </a:lnTo>
                  <a:lnTo>
                    <a:pt x="253" y="3660"/>
                  </a:lnTo>
                  <a:lnTo>
                    <a:pt x="224" y="3663"/>
                  </a:lnTo>
                  <a:lnTo>
                    <a:pt x="196" y="3667"/>
                  </a:lnTo>
                  <a:lnTo>
                    <a:pt x="171" y="3669"/>
                  </a:lnTo>
                  <a:lnTo>
                    <a:pt x="148" y="3670"/>
                  </a:lnTo>
                  <a:lnTo>
                    <a:pt x="127" y="3671"/>
                  </a:lnTo>
                  <a:lnTo>
                    <a:pt x="108" y="3671"/>
                  </a:lnTo>
                  <a:lnTo>
                    <a:pt x="91" y="3670"/>
                  </a:lnTo>
                  <a:lnTo>
                    <a:pt x="76" y="3668"/>
                  </a:lnTo>
                  <a:lnTo>
                    <a:pt x="61" y="3666"/>
                  </a:lnTo>
                  <a:lnTo>
                    <a:pt x="50" y="3662"/>
                  </a:lnTo>
                  <a:lnTo>
                    <a:pt x="39" y="3659"/>
                  </a:lnTo>
                  <a:lnTo>
                    <a:pt x="30" y="3654"/>
                  </a:lnTo>
                  <a:lnTo>
                    <a:pt x="23" y="3650"/>
                  </a:lnTo>
                  <a:lnTo>
                    <a:pt x="16" y="3645"/>
                  </a:lnTo>
                  <a:lnTo>
                    <a:pt x="11" y="3639"/>
                  </a:lnTo>
                  <a:lnTo>
                    <a:pt x="7" y="3633"/>
                  </a:lnTo>
                  <a:lnTo>
                    <a:pt x="4" y="3628"/>
                  </a:lnTo>
                  <a:lnTo>
                    <a:pt x="3" y="3621"/>
                  </a:lnTo>
                  <a:lnTo>
                    <a:pt x="1" y="3615"/>
                  </a:lnTo>
                  <a:lnTo>
                    <a:pt x="0" y="3608"/>
                  </a:lnTo>
                  <a:lnTo>
                    <a:pt x="1" y="3595"/>
                  </a:lnTo>
                  <a:lnTo>
                    <a:pt x="6" y="3581"/>
                  </a:lnTo>
                  <a:lnTo>
                    <a:pt x="10" y="3569"/>
                  </a:lnTo>
                  <a:lnTo>
                    <a:pt x="17" y="3557"/>
                  </a:lnTo>
                  <a:lnTo>
                    <a:pt x="23" y="3546"/>
                  </a:lnTo>
                  <a:lnTo>
                    <a:pt x="28" y="3536"/>
                  </a:lnTo>
                  <a:lnTo>
                    <a:pt x="140" y="3325"/>
                  </a:lnTo>
                  <a:lnTo>
                    <a:pt x="253" y="3134"/>
                  </a:lnTo>
                  <a:lnTo>
                    <a:pt x="366" y="2963"/>
                  </a:lnTo>
                  <a:lnTo>
                    <a:pt x="481" y="2810"/>
                  </a:lnTo>
                  <a:lnTo>
                    <a:pt x="596" y="2674"/>
                  </a:lnTo>
                  <a:lnTo>
                    <a:pt x="711" y="2555"/>
                  </a:lnTo>
                  <a:lnTo>
                    <a:pt x="827" y="2453"/>
                  </a:lnTo>
                  <a:lnTo>
                    <a:pt x="944" y="2367"/>
                  </a:lnTo>
                  <a:lnTo>
                    <a:pt x="1061" y="2296"/>
                  </a:lnTo>
                  <a:lnTo>
                    <a:pt x="1178" y="2240"/>
                  </a:lnTo>
                  <a:lnTo>
                    <a:pt x="1296" y="2195"/>
                  </a:lnTo>
                  <a:lnTo>
                    <a:pt x="1414" y="2166"/>
                  </a:lnTo>
                  <a:lnTo>
                    <a:pt x="1531" y="2147"/>
                  </a:lnTo>
                  <a:lnTo>
                    <a:pt x="1649" y="2140"/>
                  </a:lnTo>
                  <a:lnTo>
                    <a:pt x="1766" y="2143"/>
                  </a:lnTo>
                  <a:lnTo>
                    <a:pt x="1883" y="2157"/>
                  </a:lnTo>
                  <a:lnTo>
                    <a:pt x="2001" y="2180"/>
                  </a:lnTo>
                  <a:lnTo>
                    <a:pt x="2117" y="2212"/>
                  </a:lnTo>
                  <a:lnTo>
                    <a:pt x="2233" y="2252"/>
                  </a:lnTo>
                  <a:lnTo>
                    <a:pt x="2348" y="2298"/>
                  </a:lnTo>
                  <a:lnTo>
                    <a:pt x="2463" y="2352"/>
                  </a:lnTo>
                  <a:lnTo>
                    <a:pt x="2577" y="2410"/>
                  </a:lnTo>
                  <a:lnTo>
                    <a:pt x="2690" y="2474"/>
                  </a:lnTo>
                  <a:lnTo>
                    <a:pt x="2803" y="2543"/>
                  </a:lnTo>
                  <a:lnTo>
                    <a:pt x="2915" y="2616"/>
                  </a:lnTo>
                  <a:lnTo>
                    <a:pt x="3025" y="2690"/>
                  </a:lnTo>
                  <a:lnTo>
                    <a:pt x="3134" y="2768"/>
                  </a:lnTo>
                  <a:lnTo>
                    <a:pt x="3242" y="2847"/>
                  </a:lnTo>
                  <a:lnTo>
                    <a:pt x="3454" y="3007"/>
                  </a:lnTo>
                  <a:lnTo>
                    <a:pt x="3659" y="3165"/>
                  </a:lnTo>
                  <a:lnTo>
                    <a:pt x="3780" y="3256"/>
                  </a:lnTo>
                  <a:lnTo>
                    <a:pt x="3895" y="3341"/>
                  </a:lnTo>
                  <a:lnTo>
                    <a:pt x="4005" y="3421"/>
                  </a:lnTo>
                  <a:lnTo>
                    <a:pt x="4112" y="3495"/>
                  </a:lnTo>
                  <a:lnTo>
                    <a:pt x="4214" y="3565"/>
                  </a:lnTo>
                  <a:lnTo>
                    <a:pt x="4313" y="3628"/>
                  </a:lnTo>
                  <a:lnTo>
                    <a:pt x="4408" y="3685"/>
                  </a:lnTo>
                  <a:lnTo>
                    <a:pt x="4500" y="3736"/>
                  </a:lnTo>
                  <a:lnTo>
                    <a:pt x="4590" y="3782"/>
                  </a:lnTo>
                  <a:lnTo>
                    <a:pt x="4676" y="3822"/>
                  </a:lnTo>
                  <a:lnTo>
                    <a:pt x="4762" y="3855"/>
                  </a:lnTo>
                  <a:lnTo>
                    <a:pt x="4843" y="3881"/>
                  </a:lnTo>
                  <a:lnTo>
                    <a:pt x="4924" y="3902"/>
                  </a:lnTo>
                  <a:lnTo>
                    <a:pt x="5003" y="3917"/>
                  </a:lnTo>
                  <a:lnTo>
                    <a:pt x="5081" y="3925"/>
                  </a:lnTo>
                  <a:lnTo>
                    <a:pt x="5158" y="3926"/>
                  </a:lnTo>
                  <a:lnTo>
                    <a:pt x="5234" y="3919"/>
                  </a:lnTo>
                  <a:lnTo>
                    <a:pt x="5310" y="3907"/>
                  </a:lnTo>
                  <a:lnTo>
                    <a:pt x="5386" y="3887"/>
                  </a:lnTo>
                  <a:lnTo>
                    <a:pt x="5461" y="3860"/>
                  </a:lnTo>
                  <a:lnTo>
                    <a:pt x="5538" y="3826"/>
                  </a:lnTo>
                  <a:lnTo>
                    <a:pt x="5614" y="3785"/>
                  </a:lnTo>
                  <a:lnTo>
                    <a:pt x="5691" y="3736"/>
                  </a:lnTo>
                  <a:lnTo>
                    <a:pt x="5771" y="3681"/>
                  </a:lnTo>
                  <a:lnTo>
                    <a:pt x="5851" y="3617"/>
                  </a:lnTo>
                  <a:lnTo>
                    <a:pt x="5934" y="3546"/>
                  </a:lnTo>
                  <a:lnTo>
                    <a:pt x="6018" y="3467"/>
                  </a:lnTo>
                  <a:lnTo>
                    <a:pt x="6104" y="3381"/>
                  </a:lnTo>
                  <a:lnTo>
                    <a:pt x="6193" y="3286"/>
                  </a:lnTo>
                  <a:lnTo>
                    <a:pt x="6285" y="3183"/>
                  </a:lnTo>
                  <a:lnTo>
                    <a:pt x="6380" y="3072"/>
                  </a:lnTo>
                  <a:lnTo>
                    <a:pt x="6477" y="2954"/>
                  </a:lnTo>
                  <a:lnTo>
                    <a:pt x="6578" y="2829"/>
                  </a:lnTo>
                  <a:lnTo>
                    <a:pt x="6681" y="2702"/>
                  </a:lnTo>
                  <a:lnTo>
                    <a:pt x="6786" y="2575"/>
                  </a:lnTo>
                  <a:lnTo>
                    <a:pt x="6893" y="2447"/>
                  </a:lnTo>
                  <a:lnTo>
                    <a:pt x="7001" y="2318"/>
                  </a:lnTo>
                  <a:lnTo>
                    <a:pt x="7112" y="2189"/>
                  </a:lnTo>
                  <a:lnTo>
                    <a:pt x="7225" y="2060"/>
                  </a:lnTo>
                  <a:lnTo>
                    <a:pt x="7339" y="1932"/>
                  </a:lnTo>
                  <a:lnTo>
                    <a:pt x="7456" y="1805"/>
                  </a:lnTo>
                  <a:lnTo>
                    <a:pt x="7574" y="1679"/>
                  </a:lnTo>
                  <a:lnTo>
                    <a:pt x="7695" y="1553"/>
                  </a:lnTo>
                  <a:lnTo>
                    <a:pt x="7818" y="1432"/>
                  </a:lnTo>
                  <a:lnTo>
                    <a:pt x="7943" y="1311"/>
                  </a:lnTo>
                  <a:lnTo>
                    <a:pt x="8069" y="1195"/>
                  </a:lnTo>
                  <a:lnTo>
                    <a:pt x="8199" y="1081"/>
                  </a:lnTo>
                  <a:lnTo>
                    <a:pt x="8329" y="970"/>
                  </a:lnTo>
                  <a:lnTo>
                    <a:pt x="8462" y="864"/>
                  </a:lnTo>
                  <a:lnTo>
                    <a:pt x="8597" y="762"/>
                  </a:lnTo>
                  <a:lnTo>
                    <a:pt x="8735" y="665"/>
                  </a:lnTo>
                  <a:lnTo>
                    <a:pt x="8873" y="573"/>
                  </a:lnTo>
                  <a:lnTo>
                    <a:pt x="9015" y="485"/>
                  </a:lnTo>
                  <a:lnTo>
                    <a:pt x="9157" y="404"/>
                  </a:lnTo>
                  <a:lnTo>
                    <a:pt x="9302" y="330"/>
                  </a:lnTo>
                  <a:lnTo>
                    <a:pt x="9450" y="262"/>
                  </a:lnTo>
                  <a:lnTo>
                    <a:pt x="9599" y="201"/>
                  </a:lnTo>
                  <a:lnTo>
                    <a:pt x="9751" y="148"/>
                  </a:lnTo>
                  <a:lnTo>
                    <a:pt x="9905" y="101"/>
                  </a:lnTo>
                  <a:lnTo>
                    <a:pt x="10060" y="63"/>
                  </a:lnTo>
                  <a:lnTo>
                    <a:pt x="10218" y="34"/>
                  </a:lnTo>
                  <a:lnTo>
                    <a:pt x="10377" y="14"/>
                  </a:lnTo>
                  <a:lnTo>
                    <a:pt x="10540" y="3"/>
                  </a:lnTo>
                  <a:lnTo>
                    <a:pt x="10704" y="0"/>
                  </a:lnTo>
                  <a:lnTo>
                    <a:pt x="10853" y="7"/>
                  </a:lnTo>
                  <a:lnTo>
                    <a:pt x="11001" y="19"/>
                  </a:lnTo>
                  <a:lnTo>
                    <a:pt x="11142" y="39"/>
                  </a:lnTo>
                  <a:lnTo>
                    <a:pt x="11282" y="63"/>
                  </a:lnTo>
                  <a:lnTo>
                    <a:pt x="11416" y="93"/>
                  </a:lnTo>
                  <a:lnTo>
                    <a:pt x="11547" y="129"/>
                  </a:lnTo>
                  <a:lnTo>
                    <a:pt x="11674" y="169"/>
                  </a:lnTo>
                  <a:lnTo>
                    <a:pt x="11797" y="212"/>
                  </a:lnTo>
                  <a:lnTo>
                    <a:pt x="11915" y="259"/>
                  </a:lnTo>
                  <a:lnTo>
                    <a:pt x="12030" y="310"/>
                  </a:lnTo>
                  <a:lnTo>
                    <a:pt x="12141" y="363"/>
                  </a:lnTo>
                  <a:lnTo>
                    <a:pt x="12247" y="420"/>
                  </a:lnTo>
                  <a:lnTo>
                    <a:pt x="12349" y="477"/>
                  </a:lnTo>
                  <a:lnTo>
                    <a:pt x="12447" y="537"/>
                  </a:lnTo>
                  <a:lnTo>
                    <a:pt x="12540" y="598"/>
                  </a:lnTo>
                  <a:lnTo>
                    <a:pt x="12630" y="660"/>
                  </a:lnTo>
                  <a:lnTo>
                    <a:pt x="12715" y="722"/>
                  </a:lnTo>
                  <a:lnTo>
                    <a:pt x="12796" y="784"/>
                  </a:lnTo>
                  <a:lnTo>
                    <a:pt x="12873" y="846"/>
                  </a:lnTo>
                  <a:lnTo>
                    <a:pt x="12943" y="907"/>
                  </a:lnTo>
                  <a:lnTo>
                    <a:pt x="13011" y="967"/>
                  </a:lnTo>
                  <a:lnTo>
                    <a:pt x="13074" y="1025"/>
                  </a:lnTo>
                  <a:lnTo>
                    <a:pt x="13132" y="1082"/>
                  </a:lnTo>
                  <a:lnTo>
                    <a:pt x="13185" y="1135"/>
                  </a:lnTo>
                  <a:lnTo>
                    <a:pt x="13233" y="1186"/>
                  </a:lnTo>
                  <a:lnTo>
                    <a:pt x="13278" y="1234"/>
                  </a:lnTo>
                  <a:lnTo>
                    <a:pt x="13316" y="1278"/>
                  </a:lnTo>
                  <a:lnTo>
                    <a:pt x="13352" y="1318"/>
                  </a:lnTo>
                  <a:lnTo>
                    <a:pt x="13406" y="1383"/>
                  </a:lnTo>
                  <a:lnTo>
                    <a:pt x="13440" y="1428"/>
                  </a:lnTo>
                  <a:lnTo>
                    <a:pt x="13448" y="1437"/>
                  </a:lnTo>
                  <a:lnTo>
                    <a:pt x="13448" y="1441"/>
                  </a:lnTo>
                  <a:lnTo>
                    <a:pt x="13443" y="1438"/>
                  </a:lnTo>
                  <a:lnTo>
                    <a:pt x="13430" y="1431"/>
                  </a:lnTo>
                  <a:lnTo>
                    <a:pt x="13388" y="1400"/>
                  </a:lnTo>
                  <a:lnTo>
                    <a:pt x="13323" y="1352"/>
                  </a:lnTo>
                  <a:lnTo>
                    <a:pt x="13281" y="1323"/>
                  </a:lnTo>
                  <a:lnTo>
                    <a:pt x="13233" y="1291"/>
                  </a:lnTo>
                  <a:lnTo>
                    <a:pt x="13180" y="1257"/>
                  </a:lnTo>
                  <a:lnTo>
                    <a:pt x="13123" y="1219"/>
                  </a:lnTo>
                  <a:lnTo>
                    <a:pt x="13059" y="1180"/>
                  </a:lnTo>
                  <a:lnTo>
                    <a:pt x="12989" y="1141"/>
                  </a:lnTo>
                  <a:lnTo>
                    <a:pt x="12914" y="1098"/>
                  </a:lnTo>
                  <a:lnTo>
                    <a:pt x="12834" y="1056"/>
                  </a:lnTo>
                  <a:lnTo>
                    <a:pt x="12749" y="1014"/>
                  </a:lnTo>
                  <a:lnTo>
                    <a:pt x="12658" y="972"/>
                  </a:lnTo>
                  <a:lnTo>
                    <a:pt x="12563" y="930"/>
                  </a:lnTo>
                  <a:lnTo>
                    <a:pt x="12462" y="890"/>
                  </a:lnTo>
                  <a:lnTo>
                    <a:pt x="12357" y="850"/>
                  </a:lnTo>
                  <a:lnTo>
                    <a:pt x="12247" y="813"/>
                  </a:lnTo>
                  <a:lnTo>
                    <a:pt x="12132" y="777"/>
                  </a:lnTo>
                  <a:lnTo>
                    <a:pt x="12012" y="745"/>
                  </a:lnTo>
                  <a:lnTo>
                    <a:pt x="11888" y="715"/>
                  </a:lnTo>
                  <a:lnTo>
                    <a:pt x="11759" y="689"/>
                  </a:lnTo>
                  <a:lnTo>
                    <a:pt x="11626" y="666"/>
                  </a:lnTo>
                  <a:lnTo>
                    <a:pt x="11489" y="647"/>
                  </a:lnTo>
                  <a:lnTo>
                    <a:pt x="11347" y="632"/>
                  </a:lnTo>
                  <a:lnTo>
                    <a:pt x="11201" y="624"/>
                  </a:lnTo>
                  <a:lnTo>
                    <a:pt x="11050" y="619"/>
                  </a:lnTo>
                  <a:lnTo>
                    <a:pt x="10897" y="621"/>
                  </a:lnTo>
                  <a:lnTo>
                    <a:pt x="10706" y="634"/>
                  </a:lnTo>
                  <a:lnTo>
                    <a:pt x="10520" y="659"/>
                  </a:lnTo>
                  <a:lnTo>
                    <a:pt x="10339" y="697"/>
                  </a:lnTo>
                  <a:lnTo>
                    <a:pt x="10160" y="745"/>
                  </a:lnTo>
                  <a:lnTo>
                    <a:pt x="9988" y="805"/>
                  </a:lnTo>
                  <a:lnTo>
                    <a:pt x="9819" y="875"/>
                  </a:lnTo>
                  <a:lnTo>
                    <a:pt x="9656" y="952"/>
                  </a:lnTo>
                  <a:lnTo>
                    <a:pt x="9496" y="1040"/>
                  </a:lnTo>
                  <a:lnTo>
                    <a:pt x="9341" y="1134"/>
                  </a:lnTo>
                  <a:lnTo>
                    <a:pt x="9191" y="1235"/>
                  </a:lnTo>
                  <a:lnTo>
                    <a:pt x="9045" y="1342"/>
                  </a:lnTo>
                  <a:lnTo>
                    <a:pt x="8903" y="1455"/>
                  </a:lnTo>
                  <a:lnTo>
                    <a:pt x="8764" y="1571"/>
                  </a:lnTo>
                  <a:lnTo>
                    <a:pt x="8632" y="1692"/>
                  </a:lnTo>
                  <a:lnTo>
                    <a:pt x="8502" y="1816"/>
                  </a:lnTo>
                  <a:lnTo>
                    <a:pt x="8378" y="1942"/>
                  </a:lnTo>
                  <a:lnTo>
                    <a:pt x="8257" y="2069"/>
                  </a:lnTo>
                  <a:lnTo>
                    <a:pt x="8142" y="2197"/>
                  </a:lnTo>
                  <a:lnTo>
                    <a:pt x="8031" y="2325"/>
                  </a:lnTo>
                  <a:lnTo>
                    <a:pt x="7923" y="2452"/>
                  </a:lnTo>
                  <a:lnTo>
                    <a:pt x="7820" y="2577"/>
                  </a:lnTo>
                  <a:lnTo>
                    <a:pt x="7722" y="2701"/>
                  </a:lnTo>
                  <a:lnTo>
                    <a:pt x="7626" y="2821"/>
                  </a:lnTo>
                  <a:lnTo>
                    <a:pt x="7537" y="2937"/>
                  </a:lnTo>
                  <a:lnTo>
                    <a:pt x="7370" y="3155"/>
                  </a:lnTo>
                  <a:lnTo>
                    <a:pt x="7218" y="3348"/>
                  </a:lnTo>
                  <a:lnTo>
                    <a:pt x="7149" y="3434"/>
                  </a:lnTo>
                  <a:lnTo>
                    <a:pt x="7085" y="3511"/>
                  </a:lnTo>
                  <a:lnTo>
                    <a:pt x="7024" y="3579"/>
                  </a:lnTo>
                  <a:lnTo>
                    <a:pt x="6968" y="3637"/>
                  </a:lnTo>
                  <a:lnTo>
                    <a:pt x="6918" y="3684"/>
                  </a:lnTo>
                  <a:lnTo>
                    <a:pt x="6865" y="3734"/>
                  </a:lnTo>
                  <a:lnTo>
                    <a:pt x="6806" y="3786"/>
                  </a:lnTo>
                  <a:lnTo>
                    <a:pt x="6744" y="3839"/>
                  </a:lnTo>
                  <a:lnTo>
                    <a:pt x="6679" y="3892"/>
                  </a:lnTo>
                  <a:lnTo>
                    <a:pt x="6608" y="3947"/>
                  </a:lnTo>
                  <a:lnTo>
                    <a:pt x="6534" y="4000"/>
                  </a:lnTo>
                  <a:lnTo>
                    <a:pt x="6454" y="4052"/>
                  </a:lnTo>
                  <a:lnTo>
                    <a:pt x="6372" y="4102"/>
                  </a:lnTo>
                  <a:lnTo>
                    <a:pt x="6285" y="4150"/>
                  </a:lnTo>
                  <a:lnTo>
                    <a:pt x="6193" y="4195"/>
                  </a:lnTo>
                  <a:lnTo>
                    <a:pt x="6098" y="4237"/>
                  </a:lnTo>
                  <a:lnTo>
                    <a:pt x="5998" y="4274"/>
                  </a:lnTo>
                  <a:lnTo>
                    <a:pt x="5894" y="4306"/>
                  </a:lnTo>
                  <a:lnTo>
                    <a:pt x="5786" y="4334"/>
                  </a:lnTo>
                  <a:lnTo>
                    <a:pt x="5673" y="4355"/>
                  </a:lnTo>
                  <a:lnTo>
                    <a:pt x="5556" y="4371"/>
                  </a:lnTo>
                  <a:lnTo>
                    <a:pt x="5436" y="4378"/>
                  </a:lnTo>
                  <a:lnTo>
                    <a:pt x="5311" y="4378"/>
                  </a:lnTo>
                  <a:lnTo>
                    <a:pt x="5181" y="4371"/>
                  </a:lnTo>
                  <a:lnTo>
                    <a:pt x="5047" y="4354"/>
                  </a:lnTo>
                  <a:lnTo>
                    <a:pt x="4909" y="4328"/>
                  </a:lnTo>
                  <a:lnTo>
                    <a:pt x="4767" y="4291"/>
                  </a:lnTo>
                  <a:lnTo>
                    <a:pt x="4621" y="4243"/>
                  </a:lnTo>
                  <a:lnTo>
                    <a:pt x="4470" y="4185"/>
                  </a:lnTo>
                  <a:lnTo>
                    <a:pt x="4315" y="4115"/>
                  </a:lnTo>
                  <a:lnTo>
                    <a:pt x="4156" y="4032"/>
                  </a:lnTo>
                  <a:lnTo>
                    <a:pt x="3992" y="3937"/>
                  </a:lnTo>
                  <a:lnTo>
                    <a:pt x="3825" y="3827"/>
                  </a:lnTo>
                  <a:lnTo>
                    <a:pt x="3652" y="3704"/>
                  </a:lnTo>
                  <a:lnTo>
                    <a:pt x="3476" y="3566"/>
                  </a:lnTo>
                  <a:lnTo>
                    <a:pt x="3296" y="3412"/>
                  </a:lnTo>
                  <a:lnTo>
                    <a:pt x="3109" y="3255"/>
                  </a:lnTo>
                  <a:lnTo>
                    <a:pt x="2929" y="3116"/>
                  </a:lnTo>
                  <a:lnTo>
                    <a:pt x="2758" y="2997"/>
                  </a:lnTo>
                  <a:lnTo>
                    <a:pt x="2593" y="2896"/>
                  </a:lnTo>
                  <a:lnTo>
                    <a:pt x="2435" y="2811"/>
                  </a:lnTo>
                  <a:lnTo>
                    <a:pt x="2284" y="2742"/>
                  </a:lnTo>
                  <a:lnTo>
                    <a:pt x="2139" y="2689"/>
                  </a:lnTo>
                  <a:lnTo>
                    <a:pt x="2002" y="2649"/>
                  </a:lnTo>
                  <a:lnTo>
                    <a:pt x="1871" y="2622"/>
                  </a:lnTo>
                  <a:lnTo>
                    <a:pt x="1746" y="2607"/>
                  </a:lnTo>
                  <a:lnTo>
                    <a:pt x="1628" y="2603"/>
                  </a:lnTo>
                  <a:lnTo>
                    <a:pt x="1517" y="2609"/>
                  </a:lnTo>
                  <a:lnTo>
                    <a:pt x="1411" y="2625"/>
                  </a:lnTo>
                  <a:lnTo>
                    <a:pt x="1312" y="2648"/>
                  </a:lnTo>
                  <a:lnTo>
                    <a:pt x="1219" y="2679"/>
                  </a:lnTo>
                  <a:lnTo>
                    <a:pt x="1132" y="2716"/>
                  </a:lnTo>
                  <a:lnTo>
                    <a:pt x="1051" y="2758"/>
                  </a:lnTo>
                  <a:lnTo>
                    <a:pt x="976" y="2804"/>
                  </a:lnTo>
                  <a:lnTo>
                    <a:pt x="906" y="2854"/>
                  </a:lnTo>
                  <a:lnTo>
                    <a:pt x="842" y="2906"/>
                  </a:lnTo>
                  <a:lnTo>
                    <a:pt x="784" y="2959"/>
                  </a:lnTo>
                  <a:lnTo>
                    <a:pt x="731" y="3012"/>
                  </a:lnTo>
                  <a:lnTo>
                    <a:pt x="683" y="3067"/>
                  </a:lnTo>
                  <a:lnTo>
                    <a:pt x="641" y="3118"/>
                  </a:lnTo>
                  <a:lnTo>
                    <a:pt x="605" y="3167"/>
                  </a:lnTo>
                  <a:lnTo>
                    <a:pt x="574" y="3213"/>
                  </a:lnTo>
                  <a:lnTo>
                    <a:pt x="547" y="3255"/>
                  </a:lnTo>
                  <a:lnTo>
                    <a:pt x="525" y="3290"/>
                  </a:lnTo>
                  <a:lnTo>
                    <a:pt x="497" y="3343"/>
                  </a:lnTo>
                  <a:lnTo>
                    <a:pt x="489" y="3362"/>
                  </a:lnTo>
                  <a:lnTo>
                    <a:pt x="505" y="3362"/>
                  </a:lnTo>
                  <a:lnTo>
                    <a:pt x="555" y="3363"/>
                  </a:lnTo>
                  <a:lnTo>
                    <a:pt x="590" y="3367"/>
                  </a:lnTo>
                  <a:lnTo>
                    <a:pt x="632" y="3371"/>
                  </a:lnTo>
                  <a:lnTo>
                    <a:pt x="681" y="3377"/>
                  </a:lnTo>
                  <a:lnTo>
                    <a:pt x="734" y="3387"/>
                  </a:lnTo>
                  <a:lnTo>
                    <a:pt x="793" y="3399"/>
                  </a:lnTo>
                  <a:lnTo>
                    <a:pt x="856" y="3414"/>
                  </a:lnTo>
                  <a:lnTo>
                    <a:pt x="922" y="3434"/>
                  </a:lnTo>
                  <a:lnTo>
                    <a:pt x="992" y="3457"/>
                  </a:lnTo>
                  <a:lnTo>
                    <a:pt x="1065" y="3486"/>
                  </a:lnTo>
                  <a:lnTo>
                    <a:pt x="1141" y="3521"/>
                  </a:lnTo>
                  <a:lnTo>
                    <a:pt x="1217" y="3559"/>
                  </a:lnTo>
                  <a:lnTo>
                    <a:pt x="1296" y="3606"/>
                  </a:lnTo>
                  <a:lnTo>
                    <a:pt x="1374" y="3658"/>
                  </a:lnTo>
                  <a:lnTo>
                    <a:pt x="1454" y="3716"/>
                  </a:lnTo>
                  <a:lnTo>
                    <a:pt x="1532" y="3782"/>
                  </a:lnTo>
                  <a:lnTo>
                    <a:pt x="1610" y="3856"/>
                  </a:lnTo>
                  <a:lnTo>
                    <a:pt x="1687" y="3938"/>
                  </a:lnTo>
                  <a:lnTo>
                    <a:pt x="1762" y="4029"/>
                  </a:lnTo>
                  <a:lnTo>
                    <a:pt x="1835" y="4129"/>
                  </a:lnTo>
                  <a:lnTo>
                    <a:pt x="1903" y="4238"/>
                  </a:lnTo>
                  <a:lnTo>
                    <a:pt x="1970" y="4357"/>
                  </a:lnTo>
                  <a:lnTo>
                    <a:pt x="2032" y="4487"/>
                  </a:lnTo>
                  <a:lnTo>
                    <a:pt x="2089" y="4626"/>
                  </a:lnTo>
                  <a:lnTo>
                    <a:pt x="2141" y="4778"/>
                  </a:lnTo>
                  <a:lnTo>
                    <a:pt x="2189" y="4941"/>
                  </a:lnTo>
                  <a:lnTo>
                    <a:pt x="2230" y="5116"/>
                  </a:lnTo>
                  <a:lnTo>
                    <a:pt x="2264" y="5304"/>
                  </a:lnTo>
                  <a:lnTo>
                    <a:pt x="2292" y="5504"/>
                  </a:lnTo>
                  <a:lnTo>
                    <a:pt x="2308" y="5645"/>
                  </a:lnTo>
                  <a:lnTo>
                    <a:pt x="2329" y="5788"/>
                  </a:lnTo>
                  <a:lnTo>
                    <a:pt x="2353" y="5933"/>
                  </a:lnTo>
                  <a:lnTo>
                    <a:pt x="2379" y="6079"/>
                  </a:lnTo>
                  <a:lnTo>
                    <a:pt x="2409" y="6226"/>
                  </a:lnTo>
                  <a:lnTo>
                    <a:pt x="2444" y="6375"/>
                  </a:lnTo>
                  <a:lnTo>
                    <a:pt x="2481" y="6524"/>
                  </a:lnTo>
                  <a:lnTo>
                    <a:pt x="2522" y="6673"/>
                  </a:lnTo>
                  <a:lnTo>
                    <a:pt x="2567" y="6823"/>
                  </a:lnTo>
                  <a:lnTo>
                    <a:pt x="2617" y="6972"/>
                  </a:lnTo>
                  <a:lnTo>
                    <a:pt x="2672" y="7119"/>
                  </a:lnTo>
                  <a:lnTo>
                    <a:pt x="2730" y="7267"/>
                  </a:lnTo>
                  <a:lnTo>
                    <a:pt x="2793" y="7410"/>
                  </a:lnTo>
                  <a:lnTo>
                    <a:pt x="2862" y="7554"/>
                  </a:lnTo>
                  <a:lnTo>
                    <a:pt x="2935" y="7695"/>
                  </a:lnTo>
                  <a:lnTo>
                    <a:pt x="3014" y="7832"/>
                  </a:lnTo>
                  <a:lnTo>
                    <a:pt x="3097" y="7967"/>
                  </a:lnTo>
                  <a:lnTo>
                    <a:pt x="3185" y="8099"/>
                  </a:lnTo>
                  <a:lnTo>
                    <a:pt x="3280" y="8226"/>
                  </a:lnTo>
                  <a:lnTo>
                    <a:pt x="3380" y="8350"/>
                  </a:lnTo>
                  <a:lnTo>
                    <a:pt x="3486" y="8469"/>
                  </a:lnTo>
                  <a:lnTo>
                    <a:pt x="3598" y="8583"/>
                  </a:lnTo>
                  <a:lnTo>
                    <a:pt x="3717" y="8691"/>
                  </a:lnTo>
                  <a:lnTo>
                    <a:pt x="3842" y="8795"/>
                  </a:lnTo>
                  <a:lnTo>
                    <a:pt x="3972" y="8893"/>
                  </a:lnTo>
                  <a:lnTo>
                    <a:pt x="4111" y="8983"/>
                  </a:lnTo>
                  <a:lnTo>
                    <a:pt x="4256" y="9068"/>
                  </a:lnTo>
                  <a:lnTo>
                    <a:pt x="4406" y="9144"/>
                  </a:lnTo>
                  <a:lnTo>
                    <a:pt x="4566" y="9214"/>
                  </a:lnTo>
                  <a:lnTo>
                    <a:pt x="4732" y="9276"/>
                  </a:lnTo>
                  <a:lnTo>
                    <a:pt x="4904" y="9330"/>
                  </a:lnTo>
                  <a:lnTo>
                    <a:pt x="5085" y="937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13311188" y="20616863"/>
              <a:ext cx="1452563" cy="638175"/>
            </a:xfrm>
            <a:custGeom>
              <a:avLst/>
              <a:gdLst>
                <a:gd name="T0" fmla="*/ 4207 w 8231"/>
                <a:gd name="T1" fmla="*/ 1757 h 3613"/>
                <a:gd name="T2" fmla="*/ 4462 w 8231"/>
                <a:gd name="T3" fmla="*/ 1481 h 3613"/>
                <a:gd name="T4" fmla="*/ 4742 w 8231"/>
                <a:gd name="T5" fmla="*/ 1223 h 3613"/>
                <a:gd name="T6" fmla="*/ 5049 w 8231"/>
                <a:gd name="T7" fmla="*/ 1000 h 3613"/>
                <a:gd name="T8" fmla="*/ 5386 w 8231"/>
                <a:gd name="T9" fmla="*/ 829 h 3613"/>
                <a:gd name="T10" fmla="*/ 5757 w 8231"/>
                <a:gd name="T11" fmla="*/ 727 h 3613"/>
                <a:gd name="T12" fmla="*/ 6165 w 8231"/>
                <a:gd name="T13" fmla="*/ 714 h 3613"/>
                <a:gd name="T14" fmla="*/ 6613 w 8231"/>
                <a:gd name="T15" fmla="*/ 806 h 3613"/>
                <a:gd name="T16" fmla="*/ 7104 w 8231"/>
                <a:gd name="T17" fmla="*/ 1021 h 3613"/>
                <a:gd name="T18" fmla="*/ 7643 w 8231"/>
                <a:gd name="T19" fmla="*/ 1376 h 3613"/>
                <a:gd name="T20" fmla="*/ 8231 w 8231"/>
                <a:gd name="T21" fmla="*/ 1890 h 3613"/>
                <a:gd name="T22" fmla="*/ 8188 w 8231"/>
                <a:gd name="T23" fmla="*/ 1779 h 3613"/>
                <a:gd name="T24" fmla="*/ 8107 w 8231"/>
                <a:gd name="T25" fmla="*/ 1604 h 3613"/>
                <a:gd name="T26" fmla="*/ 8017 w 8231"/>
                <a:gd name="T27" fmla="*/ 1435 h 3613"/>
                <a:gd name="T28" fmla="*/ 7897 w 8231"/>
                <a:gd name="T29" fmla="*/ 1244 h 3613"/>
                <a:gd name="T30" fmla="*/ 7749 w 8231"/>
                <a:gd name="T31" fmla="*/ 1041 h 3613"/>
                <a:gd name="T32" fmla="*/ 7568 w 8231"/>
                <a:gd name="T33" fmla="*/ 834 h 3613"/>
                <a:gd name="T34" fmla="*/ 7355 w 8231"/>
                <a:gd name="T35" fmla="*/ 631 h 3613"/>
                <a:gd name="T36" fmla="*/ 7105 w 8231"/>
                <a:gd name="T37" fmla="*/ 444 h 3613"/>
                <a:gd name="T38" fmla="*/ 6820 w 8231"/>
                <a:gd name="T39" fmla="*/ 281 h 3613"/>
                <a:gd name="T40" fmla="*/ 6403 w 8231"/>
                <a:gd name="T41" fmla="*/ 116 h 3613"/>
                <a:gd name="T42" fmla="*/ 5959 w 8231"/>
                <a:gd name="T43" fmla="*/ 18 h 3613"/>
                <a:gd name="T44" fmla="*/ 5545 w 8231"/>
                <a:gd name="T45" fmla="*/ 5 h 3613"/>
                <a:gd name="T46" fmla="*/ 5156 w 8231"/>
                <a:gd name="T47" fmla="*/ 66 h 3613"/>
                <a:gd name="T48" fmla="*/ 4792 w 8231"/>
                <a:gd name="T49" fmla="*/ 195 h 3613"/>
                <a:gd name="T50" fmla="*/ 4449 w 8231"/>
                <a:gd name="T51" fmla="*/ 383 h 3613"/>
                <a:gd name="T52" fmla="*/ 4124 w 8231"/>
                <a:gd name="T53" fmla="*/ 622 h 3613"/>
                <a:gd name="T54" fmla="*/ 3815 w 8231"/>
                <a:gd name="T55" fmla="*/ 905 h 3613"/>
                <a:gd name="T56" fmla="*/ 3519 w 8231"/>
                <a:gd name="T57" fmla="*/ 1220 h 3613"/>
                <a:gd name="T58" fmla="*/ 3233 w 8231"/>
                <a:gd name="T59" fmla="*/ 1562 h 3613"/>
                <a:gd name="T60" fmla="*/ 2954 w 8231"/>
                <a:gd name="T61" fmla="*/ 1922 h 3613"/>
                <a:gd name="T62" fmla="*/ 2601 w 8231"/>
                <a:gd name="T63" fmla="*/ 2325 h 3613"/>
                <a:gd name="T64" fmla="*/ 2231 w 8231"/>
                <a:gd name="T65" fmla="*/ 2640 h 3613"/>
                <a:gd name="T66" fmla="*/ 1856 w 8231"/>
                <a:gd name="T67" fmla="*/ 2877 h 3613"/>
                <a:gd name="T68" fmla="*/ 1486 w 8231"/>
                <a:gd name="T69" fmla="*/ 3049 h 3613"/>
                <a:gd name="T70" fmla="*/ 1134 w 8231"/>
                <a:gd name="T71" fmla="*/ 3163 h 3613"/>
                <a:gd name="T72" fmla="*/ 810 w 8231"/>
                <a:gd name="T73" fmla="*/ 3231 h 3613"/>
                <a:gd name="T74" fmla="*/ 525 w 8231"/>
                <a:gd name="T75" fmla="*/ 3265 h 3613"/>
                <a:gd name="T76" fmla="*/ 291 w 8231"/>
                <a:gd name="T77" fmla="*/ 3272 h 3613"/>
                <a:gd name="T78" fmla="*/ 119 w 8231"/>
                <a:gd name="T79" fmla="*/ 3267 h 3613"/>
                <a:gd name="T80" fmla="*/ 0 w 8231"/>
                <a:gd name="T81" fmla="*/ 3256 h 3613"/>
                <a:gd name="T82" fmla="*/ 221 w 8231"/>
                <a:gd name="T83" fmla="*/ 3360 h 3613"/>
                <a:gd name="T84" fmla="*/ 475 w 8231"/>
                <a:gd name="T85" fmla="*/ 3463 h 3613"/>
                <a:gd name="T86" fmla="*/ 762 w 8231"/>
                <a:gd name="T87" fmla="*/ 3550 h 3613"/>
                <a:gd name="T88" fmla="*/ 1083 w 8231"/>
                <a:gd name="T89" fmla="*/ 3603 h 3613"/>
                <a:gd name="T90" fmla="*/ 1437 w 8231"/>
                <a:gd name="T91" fmla="*/ 3609 h 3613"/>
                <a:gd name="T92" fmla="*/ 1823 w 8231"/>
                <a:gd name="T93" fmla="*/ 3549 h 3613"/>
                <a:gd name="T94" fmla="*/ 2241 w 8231"/>
                <a:gd name="T95" fmla="*/ 3409 h 3613"/>
                <a:gd name="T96" fmla="*/ 2692 w 8231"/>
                <a:gd name="T97" fmla="*/ 3171 h 3613"/>
                <a:gd name="T98" fmla="*/ 3174 w 8231"/>
                <a:gd name="T99" fmla="*/ 2820 h 3613"/>
                <a:gd name="T100" fmla="*/ 3688 w 8231"/>
                <a:gd name="T101" fmla="*/ 2340 h 3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231" h="3613">
                  <a:moveTo>
                    <a:pt x="4048" y="1941"/>
                  </a:moveTo>
                  <a:lnTo>
                    <a:pt x="4127" y="1849"/>
                  </a:lnTo>
                  <a:lnTo>
                    <a:pt x="4207" y="1757"/>
                  </a:lnTo>
                  <a:lnTo>
                    <a:pt x="4289" y="1664"/>
                  </a:lnTo>
                  <a:lnTo>
                    <a:pt x="4374" y="1572"/>
                  </a:lnTo>
                  <a:lnTo>
                    <a:pt x="4462" y="1481"/>
                  </a:lnTo>
                  <a:lnTo>
                    <a:pt x="4553" y="1393"/>
                  </a:lnTo>
                  <a:lnTo>
                    <a:pt x="4646" y="1306"/>
                  </a:lnTo>
                  <a:lnTo>
                    <a:pt x="4742" y="1223"/>
                  </a:lnTo>
                  <a:lnTo>
                    <a:pt x="4841" y="1145"/>
                  </a:lnTo>
                  <a:lnTo>
                    <a:pt x="4943" y="1070"/>
                  </a:lnTo>
                  <a:lnTo>
                    <a:pt x="5049" y="1000"/>
                  </a:lnTo>
                  <a:lnTo>
                    <a:pt x="5157" y="937"/>
                  </a:lnTo>
                  <a:lnTo>
                    <a:pt x="5270" y="879"/>
                  </a:lnTo>
                  <a:lnTo>
                    <a:pt x="5386" y="829"/>
                  </a:lnTo>
                  <a:lnTo>
                    <a:pt x="5506" y="786"/>
                  </a:lnTo>
                  <a:lnTo>
                    <a:pt x="5629" y="753"/>
                  </a:lnTo>
                  <a:lnTo>
                    <a:pt x="5757" y="727"/>
                  </a:lnTo>
                  <a:lnTo>
                    <a:pt x="5889" y="713"/>
                  </a:lnTo>
                  <a:lnTo>
                    <a:pt x="6024" y="708"/>
                  </a:lnTo>
                  <a:lnTo>
                    <a:pt x="6165" y="714"/>
                  </a:lnTo>
                  <a:lnTo>
                    <a:pt x="6310" y="732"/>
                  </a:lnTo>
                  <a:lnTo>
                    <a:pt x="6459" y="763"/>
                  </a:lnTo>
                  <a:lnTo>
                    <a:pt x="6613" y="806"/>
                  </a:lnTo>
                  <a:lnTo>
                    <a:pt x="6771" y="863"/>
                  </a:lnTo>
                  <a:lnTo>
                    <a:pt x="6936" y="935"/>
                  </a:lnTo>
                  <a:lnTo>
                    <a:pt x="7104" y="1021"/>
                  </a:lnTo>
                  <a:lnTo>
                    <a:pt x="7278" y="1123"/>
                  </a:lnTo>
                  <a:lnTo>
                    <a:pt x="7459" y="1241"/>
                  </a:lnTo>
                  <a:lnTo>
                    <a:pt x="7643" y="1376"/>
                  </a:lnTo>
                  <a:lnTo>
                    <a:pt x="7834" y="1529"/>
                  </a:lnTo>
                  <a:lnTo>
                    <a:pt x="8030" y="1701"/>
                  </a:lnTo>
                  <a:lnTo>
                    <a:pt x="8231" y="1890"/>
                  </a:lnTo>
                  <a:lnTo>
                    <a:pt x="8227" y="1877"/>
                  </a:lnTo>
                  <a:lnTo>
                    <a:pt x="8212" y="1839"/>
                  </a:lnTo>
                  <a:lnTo>
                    <a:pt x="8188" y="1779"/>
                  </a:lnTo>
                  <a:lnTo>
                    <a:pt x="8154" y="1699"/>
                  </a:lnTo>
                  <a:lnTo>
                    <a:pt x="8132" y="1654"/>
                  </a:lnTo>
                  <a:lnTo>
                    <a:pt x="8107" y="1604"/>
                  </a:lnTo>
                  <a:lnTo>
                    <a:pt x="8081" y="1551"/>
                  </a:lnTo>
                  <a:lnTo>
                    <a:pt x="8050" y="1495"/>
                  </a:lnTo>
                  <a:lnTo>
                    <a:pt x="8017" y="1435"/>
                  </a:lnTo>
                  <a:lnTo>
                    <a:pt x="7980" y="1374"/>
                  </a:lnTo>
                  <a:lnTo>
                    <a:pt x="7940" y="1310"/>
                  </a:lnTo>
                  <a:lnTo>
                    <a:pt x="7897" y="1244"/>
                  </a:lnTo>
                  <a:lnTo>
                    <a:pt x="7852" y="1177"/>
                  </a:lnTo>
                  <a:lnTo>
                    <a:pt x="7802" y="1109"/>
                  </a:lnTo>
                  <a:lnTo>
                    <a:pt x="7749" y="1041"/>
                  </a:lnTo>
                  <a:lnTo>
                    <a:pt x="7692" y="971"/>
                  </a:lnTo>
                  <a:lnTo>
                    <a:pt x="7632" y="902"/>
                  </a:lnTo>
                  <a:lnTo>
                    <a:pt x="7568" y="834"/>
                  </a:lnTo>
                  <a:lnTo>
                    <a:pt x="7501" y="765"/>
                  </a:lnTo>
                  <a:lnTo>
                    <a:pt x="7430" y="698"/>
                  </a:lnTo>
                  <a:lnTo>
                    <a:pt x="7355" y="631"/>
                  </a:lnTo>
                  <a:lnTo>
                    <a:pt x="7276" y="567"/>
                  </a:lnTo>
                  <a:lnTo>
                    <a:pt x="7193" y="505"/>
                  </a:lnTo>
                  <a:lnTo>
                    <a:pt x="7105" y="444"/>
                  </a:lnTo>
                  <a:lnTo>
                    <a:pt x="7015" y="387"/>
                  </a:lnTo>
                  <a:lnTo>
                    <a:pt x="6919" y="332"/>
                  </a:lnTo>
                  <a:lnTo>
                    <a:pt x="6820" y="281"/>
                  </a:lnTo>
                  <a:lnTo>
                    <a:pt x="6717" y="234"/>
                  </a:lnTo>
                  <a:lnTo>
                    <a:pt x="6557" y="170"/>
                  </a:lnTo>
                  <a:lnTo>
                    <a:pt x="6403" y="116"/>
                  </a:lnTo>
                  <a:lnTo>
                    <a:pt x="6252" y="74"/>
                  </a:lnTo>
                  <a:lnTo>
                    <a:pt x="6104" y="41"/>
                  </a:lnTo>
                  <a:lnTo>
                    <a:pt x="5959" y="18"/>
                  </a:lnTo>
                  <a:lnTo>
                    <a:pt x="5818" y="5"/>
                  </a:lnTo>
                  <a:lnTo>
                    <a:pt x="5680" y="0"/>
                  </a:lnTo>
                  <a:lnTo>
                    <a:pt x="5545" y="5"/>
                  </a:lnTo>
                  <a:lnTo>
                    <a:pt x="5412" y="17"/>
                  </a:lnTo>
                  <a:lnTo>
                    <a:pt x="5283" y="38"/>
                  </a:lnTo>
                  <a:lnTo>
                    <a:pt x="5156" y="66"/>
                  </a:lnTo>
                  <a:lnTo>
                    <a:pt x="5032" y="102"/>
                  </a:lnTo>
                  <a:lnTo>
                    <a:pt x="4911" y="145"/>
                  </a:lnTo>
                  <a:lnTo>
                    <a:pt x="4792" y="195"/>
                  </a:lnTo>
                  <a:lnTo>
                    <a:pt x="4676" y="251"/>
                  </a:lnTo>
                  <a:lnTo>
                    <a:pt x="4562" y="315"/>
                  </a:lnTo>
                  <a:lnTo>
                    <a:pt x="4449" y="383"/>
                  </a:lnTo>
                  <a:lnTo>
                    <a:pt x="4339" y="457"/>
                  </a:lnTo>
                  <a:lnTo>
                    <a:pt x="4231" y="537"/>
                  </a:lnTo>
                  <a:lnTo>
                    <a:pt x="4124" y="622"/>
                  </a:lnTo>
                  <a:lnTo>
                    <a:pt x="4020" y="712"/>
                  </a:lnTo>
                  <a:lnTo>
                    <a:pt x="3917" y="806"/>
                  </a:lnTo>
                  <a:lnTo>
                    <a:pt x="3815" y="905"/>
                  </a:lnTo>
                  <a:lnTo>
                    <a:pt x="3716" y="1006"/>
                  </a:lnTo>
                  <a:lnTo>
                    <a:pt x="3616" y="1112"/>
                  </a:lnTo>
                  <a:lnTo>
                    <a:pt x="3519" y="1220"/>
                  </a:lnTo>
                  <a:lnTo>
                    <a:pt x="3422" y="1332"/>
                  </a:lnTo>
                  <a:lnTo>
                    <a:pt x="3327" y="1446"/>
                  </a:lnTo>
                  <a:lnTo>
                    <a:pt x="3233" y="1562"/>
                  </a:lnTo>
                  <a:lnTo>
                    <a:pt x="3139" y="1681"/>
                  </a:lnTo>
                  <a:lnTo>
                    <a:pt x="3046" y="1801"/>
                  </a:lnTo>
                  <a:lnTo>
                    <a:pt x="2954" y="1922"/>
                  </a:lnTo>
                  <a:lnTo>
                    <a:pt x="2839" y="2067"/>
                  </a:lnTo>
                  <a:lnTo>
                    <a:pt x="2722" y="2201"/>
                  </a:lnTo>
                  <a:lnTo>
                    <a:pt x="2601" y="2325"/>
                  </a:lnTo>
                  <a:lnTo>
                    <a:pt x="2479" y="2440"/>
                  </a:lnTo>
                  <a:lnTo>
                    <a:pt x="2355" y="2544"/>
                  </a:lnTo>
                  <a:lnTo>
                    <a:pt x="2231" y="2640"/>
                  </a:lnTo>
                  <a:lnTo>
                    <a:pt x="2106" y="2728"/>
                  </a:lnTo>
                  <a:lnTo>
                    <a:pt x="1981" y="2806"/>
                  </a:lnTo>
                  <a:lnTo>
                    <a:pt x="1856" y="2877"/>
                  </a:lnTo>
                  <a:lnTo>
                    <a:pt x="1732" y="2941"/>
                  </a:lnTo>
                  <a:lnTo>
                    <a:pt x="1608" y="2998"/>
                  </a:lnTo>
                  <a:lnTo>
                    <a:pt x="1486" y="3049"/>
                  </a:lnTo>
                  <a:lnTo>
                    <a:pt x="1367" y="3092"/>
                  </a:lnTo>
                  <a:lnTo>
                    <a:pt x="1249" y="3130"/>
                  </a:lnTo>
                  <a:lnTo>
                    <a:pt x="1134" y="3163"/>
                  </a:lnTo>
                  <a:lnTo>
                    <a:pt x="1022" y="3189"/>
                  </a:lnTo>
                  <a:lnTo>
                    <a:pt x="914" y="3213"/>
                  </a:lnTo>
                  <a:lnTo>
                    <a:pt x="810" y="3231"/>
                  </a:lnTo>
                  <a:lnTo>
                    <a:pt x="710" y="3246"/>
                  </a:lnTo>
                  <a:lnTo>
                    <a:pt x="615" y="3256"/>
                  </a:lnTo>
                  <a:lnTo>
                    <a:pt x="525" y="3265"/>
                  </a:lnTo>
                  <a:lnTo>
                    <a:pt x="441" y="3269"/>
                  </a:lnTo>
                  <a:lnTo>
                    <a:pt x="363" y="3272"/>
                  </a:lnTo>
                  <a:lnTo>
                    <a:pt x="291" y="3272"/>
                  </a:lnTo>
                  <a:lnTo>
                    <a:pt x="227" y="3272"/>
                  </a:lnTo>
                  <a:lnTo>
                    <a:pt x="169" y="3270"/>
                  </a:lnTo>
                  <a:lnTo>
                    <a:pt x="119" y="3267"/>
                  </a:lnTo>
                  <a:lnTo>
                    <a:pt x="77" y="3265"/>
                  </a:lnTo>
                  <a:lnTo>
                    <a:pt x="20" y="3258"/>
                  </a:lnTo>
                  <a:lnTo>
                    <a:pt x="0" y="3256"/>
                  </a:lnTo>
                  <a:lnTo>
                    <a:pt x="69" y="3290"/>
                  </a:lnTo>
                  <a:lnTo>
                    <a:pt x="144" y="3324"/>
                  </a:lnTo>
                  <a:lnTo>
                    <a:pt x="221" y="3360"/>
                  </a:lnTo>
                  <a:lnTo>
                    <a:pt x="302" y="3395"/>
                  </a:lnTo>
                  <a:lnTo>
                    <a:pt x="386" y="3430"/>
                  </a:lnTo>
                  <a:lnTo>
                    <a:pt x="475" y="3463"/>
                  </a:lnTo>
                  <a:lnTo>
                    <a:pt x="566" y="3495"/>
                  </a:lnTo>
                  <a:lnTo>
                    <a:pt x="663" y="3524"/>
                  </a:lnTo>
                  <a:lnTo>
                    <a:pt x="762" y="3550"/>
                  </a:lnTo>
                  <a:lnTo>
                    <a:pt x="865" y="3572"/>
                  </a:lnTo>
                  <a:lnTo>
                    <a:pt x="973" y="3590"/>
                  </a:lnTo>
                  <a:lnTo>
                    <a:pt x="1083" y="3603"/>
                  </a:lnTo>
                  <a:lnTo>
                    <a:pt x="1197" y="3611"/>
                  </a:lnTo>
                  <a:lnTo>
                    <a:pt x="1315" y="3613"/>
                  </a:lnTo>
                  <a:lnTo>
                    <a:pt x="1437" y="3609"/>
                  </a:lnTo>
                  <a:lnTo>
                    <a:pt x="1562" y="3597"/>
                  </a:lnTo>
                  <a:lnTo>
                    <a:pt x="1690" y="3577"/>
                  </a:lnTo>
                  <a:lnTo>
                    <a:pt x="1823" y="3549"/>
                  </a:lnTo>
                  <a:lnTo>
                    <a:pt x="1959" y="3512"/>
                  </a:lnTo>
                  <a:lnTo>
                    <a:pt x="2098" y="3465"/>
                  </a:lnTo>
                  <a:lnTo>
                    <a:pt x="2241" y="3409"/>
                  </a:lnTo>
                  <a:lnTo>
                    <a:pt x="2389" y="3341"/>
                  </a:lnTo>
                  <a:lnTo>
                    <a:pt x="2538" y="3261"/>
                  </a:lnTo>
                  <a:lnTo>
                    <a:pt x="2692" y="3171"/>
                  </a:lnTo>
                  <a:lnTo>
                    <a:pt x="2849" y="3067"/>
                  </a:lnTo>
                  <a:lnTo>
                    <a:pt x="3010" y="2950"/>
                  </a:lnTo>
                  <a:lnTo>
                    <a:pt x="3174" y="2820"/>
                  </a:lnTo>
                  <a:lnTo>
                    <a:pt x="3342" y="2675"/>
                  </a:lnTo>
                  <a:lnTo>
                    <a:pt x="3513" y="2515"/>
                  </a:lnTo>
                  <a:lnTo>
                    <a:pt x="3688" y="2340"/>
                  </a:lnTo>
                  <a:lnTo>
                    <a:pt x="3866" y="2149"/>
                  </a:lnTo>
                  <a:lnTo>
                    <a:pt x="4048" y="194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13517563" y="20996275"/>
              <a:ext cx="1243013" cy="433388"/>
            </a:xfrm>
            <a:custGeom>
              <a:avLst/>
              <a:gdLst>
                <a:gd name="T0" fmla="*/ 6591 w 7048"/>
                <a:gd name="T1" fmla="*/ 1177 h 2460"/>
                <a:gd name="T2" fmla="*/ 5994 w 7048"/>
                <a:gd name="T3" fmla="*/ 873 h 2460"/>
                <a:gd name="T4" fmla="*/ 5483 w 7048"/>
                <a:gd name="T5" fmla="*/ 711 h 2460"/>
                <a:gd name="T6" fmla="*/ 5045 w 7048"/>
                <a:gd name="T7" fmla="*/ 670 h 2460"/>
                <a:gd name="T8" fmla="*/ 4661 w 7048"/>
                <a:gd name="T9" fmla="*/ 732 h 2460"/>
                <a:gd name="T10" fmla="*/ 4313 w 7048"/>
                <a:gd name="T11" fmla="*/ 874 h 2460"/>
                <a:gd name="T12" fmla="*/ 3984 w 7048"/>
                <a:gd name="T13" fmla="*/ 1081 h 2460"/>
                <a:gd name="T14" fmla="*/ 3658 w 7048"/>
                <a:gd name="T15" fmla="*/ 1332 h 2460"/>
                <a:gd name="T16" fmla="*/ 3317 w 7048"/>
                <a:gd name="T17" fmla="*/ 1605 h 2460"/>
                <a:gd name="T18" fmla="*/ 2943 w 7048"/>
                <a:gd name="T19" fmla="*/ 1882 h 2460"/>
                <a:gd name="T20" fmla="*/ 2520 w 7048"/>
                <a:gd name="T21" fmla="*/ 2143 h 2460"/>
                <a:gd name="T22" fmla="*/ 2171 w 7048"/>
                <a:gd name="T23" fmla="*/ 2301 h 2460"/>
                <a:gd name="T24" fmla="*/ 1828 w 7048"/>
                <a:gd name="T25" fmla="*/ 2400 h 2460"/>
                <a:gd name="T26" fmla="*/ 1494 w 7048"/>
                <a:gd name="T27" fmla="*/ 2448 h 2460"/>
                <a:gd name="T28" fmla="*/ 1178 w 7048"/>
                <a:gd name="T29" fmla="*/ 2458 h 2460"/>
                <a:gd name="T30" fmla="*/ 886 w 7048"/>
                <a:gd name="T31" fmla="*/ 2437 h 2460"/>
                <a:gd name="T32" fmla="*/ 625 w 7048"/>
                <a:gd name="T33" fmla="*/ 2395 h 2460"/>
                <a:gd name="T34" fmla="*/ 400 w 7048"/>
                <a:gd name="T35" fmla="*/ 2341 h 2460"/>
                <a:gd name="T36" fmla="*/ 220 w 7048"/>
                <a:gd name="T37" fmla="*/ 2286 h 2460"/>
                <a:gd name="T38" fmla="*/ 89 w 7048"/>
                <a:gd name="T39" fmla="*/ 2237 h 2460"/>
                <a:gd name="T40" fmla="*/ 0 w 7048"/>
                <a:gd name="T41" fmla="*/ 2199 h 2460"/>
                <a:gd name="T42" fmla="*/ 370 w 7048"/>
                <a:gd name="T43" fmla="*/ 2258 h 2460"/>
                <a:gd name="T44" fmla="*/ 706 w 7048"/>
                <a:gd name="T45" fmla="*/ 2282 h 2460"/>
                <a:gd name="T46" fmla="*/ 1009 w 7048"/>
                <a:gd name="T47" fmla="*/ 2277 h 2460"/>
                <a:gd name="T48" fmla="*/ 1282 w 7048"/>
                <a:gd name="T49" fmla="*/ 2245 h 2460"/>
                <a:gd name="T50" fmla="*/ 1529 w 7048"/>
                <a:gd name="T51" fmla="*/ 2191 h 2460"/>
                <a:gd name="T52" fmla="*/ 1751 w 7048"/>
                <a:gd name="T53" fmla="*/ 2118 h 2460"/>
                <a:gd name="T54" fmla="*/ 1950 w 7048"/>
                <a:gd name="T55" fmla="*/ 2030 h 2460"/>
                <a:gd name="T56" fmla="*/ 2129 w 7048"/>
                <a:gd name="T57" fmla="*/ 1933 h 2460"/>
                <a:gd name="T58" fmla="*/ 2291 w 7048"/>
                <a:gd name="T59" fmla="*/ 1827 h 2460"/>
                <a:gd name="T60" fmla="*/ 2438 w 7048"/>
                <a:gd name="T61" fmla="*/ 1721 h 2460"/>
                <a:gd name="T62" fmla="*/ 2607 w 7048"/>
                <a:gd name="T63" fmla="*/ 1586 h 2460"/>
                <a:gd name="T64" fmla="*/ 2829 w 7048"/>
                <a:gd name="T65" fmla="*/ 1381 h 2460"/>
                <a:gd name="T66" fmla="*/ 3036 w 7048"/>
                <a:gd name="T67" fmla="*/ 1167 h 2460"/>
                <a:gd name="T68" fmla="*/ 3367 w 7048"/>
                <a:gd name="T69" fmla="*/ 804 h 2460"/>
                <a:gd name="T70" fmla="*/ 3569 w 7048"/>
                <a:gd name="T71" fmla="*/ 597 h 2460"/>
                <a:gd name="T72" fmla="*/ 3783 w 7048"/>
                <a:gd name="T73" fmla="*/ 408 h 2460"/>
                <a:gd name="T74" fmla="*/ 4014 w 7048"/>
                <a:gd name="T75" fmla="*/ 247 h 2460"/>
                <a:gd name="T76" fmla="*/ 4271 w 7048"/>
                <a:gd name="T77" fmla="*/ 119 h 2460"/>
                <a:gd name="T78" fmla="*/ 4559 w 7048"/>
                <a:gd name="T79" fmla="*/ 34 h 2460"/>
                <a:gd name="T80" fmla="*/ 4886 w 7048"/>
                <a:gd name="T81" fmla="*/ 0 h 2460"/>
                <a:gd name="T82" fmla="*/ 5211 w 7048"/>
                <a:gd name="T83" fmla="*/ 19 h 2460"/>
                <a:gd name="T84" fmla="*/ 5450 w 7048"/>
                <a:gd name="T85" fmla="*/ 72 h 2460"/>
                <a:gd name="T86" fmla="*/ 5680 w 7048"/>
                <a:gd name="T87" fmla="*/ 158 h 2460"/>
                <a:gd name="T88" fmla="*/ 5898 w 7048"/>
                <a:gd name="T89" fmla="*/ 273 h 2460"/>
                <a:gd name="T90" fmla="*/ 6106 w 7048"/>
                <a:gd name="T91" fmla="*/ 412 h 2460"/>
                <a:gd name="T92" fmla="*/ 6298 w 7048"/>
                <a:gd name="T93" fmla="*/ 567 h 2460"/>
                <a:gd name="T94" fmla="*/ 6476 w 7048"/>
                <a:gd name="T95" fmla="*/ 734 h 2460"/>
                <a:gd name="T96" fmla="*/ 6639 w 7048"/>
                <a:gd name="T97" fmla="*/ 908 h 2460"/>
                <a:gd name="T98" fmla="*/ 6784 w 7048"/>
                <a:gd name="T99" fmla="*/ 1084 h 2460"/>
                <a:gd name="T100" fmla="*/ 6910 w 7048"/>
                <a:gd name="T101" fmla="*/ 1255 h 2460"/>
                <a:gd name="T102" fmla="*/ 7017 w 7048"/>
                <a:gd name="T103" fmla="*/ 1417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48" h="2460">
                  <a:moveTo>
                    <a:pt x="7048" y="1468"/>
                  </a:moveTo>
                  <a:lnTo>
                    <a:pt x="6813" y="1313"/>
                  </a:lnTo>
                  <a:lnTo>
                    <a:pt x="6591" y="1177"/>
                  </a:lnTo>
                  <a:lnTo>
                    <a:pt x="6381" y="1058"/>
                  </a:lnTo>
                  <a:lnTo>
                    <a:pt x="6182" y="957"/>
                  </a:lnTo>
                  <a:lnTo>
                    <a:pt x="5994" y="873"/>
                  </a:lnTo>
                  <a:lnTo>
                    <a:pt x="5814" y="804"/>
                  </a:lnTo>
                  <a:lnTo>
                    <a:pt x="5645" y="750"/>
                  </a:lnTo>
                  <a:lnTo>
                    <a:pt x="5483" y="711"/>
                  </a:lnTo>
                  <a:lnTo>
                    <a:pt x="5331" y="684"/>
                  </a:lnTo>
                  <a:lnTo>
                    <a:pt x="5184" y="671"/>
                  </a:lnTo>
                  <a:lnTo>
                    <a:pt x="5045" y="670"/>
                  </a:lnTo>
                  <a:lnTo>
                    <a:pt x="4912" y="680"/>
                  </a:lnTo>
                  <a:lnTo>
                    <a:pt x="4784" y="701"/>
                  </a:lnTo>
                  <a:lnTo>
                    <a:pt x="4661" y="732"/>
                  </a:lnTo>
                  <a:lnTo>
                    <a:pt x="4541" y="770"/>
                  </a:lnTo>
                  <a:lnTo>
                    <a:pt x="4426" y="819"/>
                  </a:lnTo>
                  <a:lnTo>
                    <a:pt x="4313" y="874"/>
                  </a:lnTo>
                  <a:lnTo>
                    <a:pt x="4203" y="937"/>
                  </a:lnTo>
                  <a:lnTo>
                    <a:pt x="4093" y="1007"/>
                  </a:lnTo>
                  <a:lnTo>
                    <a:pt x="3984" y="1081"/>
                  </a:lnTo>
                  <a:lnTo>
                    <a:pt x="3876" y="1161"/>
                  </a:lnTo>
                  <a:lnTo>
                    <a:pt x="3768" y="1244"/>
                  </a:lnTo>
                  <a:lnTo>
                    <a:pt x="3658" y="1332"/>
                  </a:lnTo>
                  <a:lnTo>
                    <a:pt x="3547" y="1421"/>
                  </a:lnTo>
                  <a:lnTo>
                    <a:pt x="3433" y="1512"/>
                  </a:lnTo>
                  <a:lnTo>
                    <a:pt x="3317" y="1605"/>
                  </a:lnTo>
                  <a:lnTo>
                    <a:pt x="3196" y="1698"/>
                  </a:lnTo>
                  <a:lnTo>
                    <a:pt x="3072" y="1790"/>
                  </a:lnTo>
                  <a:lnTo>
                    <a:pt x="2943" y="1882"/>
                  </a:lnTo>
                  <a:lnTo>
                    <a:pt x="2809" y="1971"/>
                  </a:lnTo>
                  <a:lnTo>
                    <a:pt x="2668" y="2059"/>
                  </a:lnTo>
                  <a:lnTo>
                    <a:pt x="2520" y="2143"/>
                  </a:lnTo>
                  <a:lnTo>
                    <a:pt x="2404" y="2203"/>
                  </a:lnTo>
                  <a:lnTo>
                    <a:pt x="2287" y="2256"/>
                  </a:lnTo>
                  <a:lnTo>
                    <a:pt x="2171" y="2301"/>
                  </a:lnTo>
                  <a:lnTo>
                    <a:pt x="2056" y="2340"/>
                  </a:lnTo>
                  <a:lnTo>
                    <a:pt x="1941" y="2373"/>
                  </a:lnTo>
                  <a:lnTo>
                    <a:pt x="1828" y="2400"/>
                  </a:lnTo>
                  <a:lnTo>
                    <a:pt x="1715" y="2421"/>
                  </a:lnTo>
                  <a:lnTo>
                    <a:pt x="1603" y="2437"/>
                  </a:lnTo>
                  <a:lnTo>
                    <a:pt x="1494" y="2448"/>
                  </a:lnTo>
                  <a:lnTo>
                    <a:pt x="1386" y="2456"/>
                  </a:lnTo>
                  <a:lnTo>
                    <a:pt x="1281" y="2460"/>
                  </a:lnTo>
                  <a:lnTo>
                    <a:pt x="1178" y="2458"/>
                  </a:lnTo>
                  <a:lnTo>
                    <a:pt x="1078" y="2454"/>
                  </a:lnTo>
                  <a:lnTo>
                    <a:pt x="980" y="2447"/>
                  </a:lnTo>
                  <a:lnTo>
                    <a:pt x="886" y="2437"/>
                  </a:lnTo>
                  <a:lnTo>
                    <a:pt x="795" y="2425"/>
                  </a:lnTo>
                  <a:lnTo>
                    <a:pt x="708" y="2411"/>
                  </a:lnTo>
                  <a:lnTo>
                    <a:pt x="625" y="2395"/>
                  </a:lnTo>
                  <a:lnTo>
                    <a:pt x="546" y="2378"/>
                  </a:lnTo>
                  <a:lnTo>
                    <a:pt x="471" y="2360"/>
                  </a:lnTo>
                  <a:lnTo>
                    <a:pt x="400" y="2341"/>
                  </a:lnTo>
                  <a:lnTo>
                    <a:pt x="335" y="2322"/>
                  </a:lnTo>
                  <a:lnTo>
                    <a:pt x="275" y="2303"/>
                  </a:lnTo>
                  <a:lnTo>
                    <a:pt x="220" y="2286"/>
                  </a:lnTo>
                  <a:lnTo>
                    <a:pt x="170" y="2268"/>
                  </a:lnTo>
                  <a:lnTo>
                    <a:pt x="127" y="2251"/>
                  </a:lnTo>
                  <a:lnTo>
                    <a:pt x="89" y="2237"/>
                  </a:lnTo>
                  <a:lnTo>
                    <a:pt x="58" y="2225"/>
                  </a:lnTo>
                  <a:lnTo>
                    <a:pt x="15" y="2206"/>
                  </a:lnTo>
                  <a:lnTo>
                    <a:pt x="0" y="2199"/>
                  </a:lnTo>
                  <a:lnTo>
                    <a:pt x="128" y="2223"/>
                  </a:lnTo>
                  <a:lnTo>
                    <a:pt x="251" y="2243"/>
                  </a:lnTo>
                  <a:lnTo>
                    <a:pt x="370" y="2258"/>
                  </a:lnTo>
                  <a:lnTo>
                    <a:pt x="485" y="2269"/>
                  </a:lnTo>
                  <a:lnTo>
                    <a:pt x="597" y="2278"/>
                  </a:lnTo>
                  <a:lnTo>
                    <a:pt x="706" y="2282"/>
                  </a:lnTo>
                  <a:lnTo>
                    <a:pt x="810" y="2284"/>
                  </a:lnTo>
                  <a:lnTo>
                    <a:pt x="911" y="2281"/>
                  </a:lnTo>
                  <a:lnTo>
                    <a:pt x="1009" y="2277"/>
                  </a:lnTo>
                  <a:lnTo>
                    <a:pt x="1103" y="2269"/>
                  </a:lnTo>
                  <a:lnTo>
                    <a:pt x="1195" y="2258"/>
                  </a:lnTo>
                  <a:lnTo>
                    <a:pt x="1282" y="2245"/>
                  </a:lnTo>
                  <a:lnTo>
                    <a:pt x="1368" y="2229"/>
                  </a:lnTo>
                  <a:lnTo>
                    <a:pt x="1449" y="2210"/>
                  </a:lnTo>
                  <a:lnTo>
                    <a:pt x="1529" y="2191"/>
                  </a:lnTo>
                  <a:lnTo>
                    <a:pt x="1606" y="2167"/>
                  </a:lnTo>
                  <a:lnTo>
                    <a:pt x="1680" y="2143"/>
                  </a:lnTo>
                  <a:lnTo>
                    <a:pt x="1751" y="2118"/>
                  </a:lnTo>
                  <a:lnTo>
                    <a:pt x="1819" y="2090"/>
                  </a:lnTo>
                  <a:lnTo>
                    <a:pt x="1886" y="2061"/>
                  </a:lnTo>
                  <a:lnTo>
                    <a:pt x="1950" y="2030"/>
                  </a:lnTo>
                  <a:lnTo>
                    <a:pt x="2012" y="1998"/>
                  </a:lnTo>
                  <a:lnTo>
                    <a:pt x="2072" y="1966"/>
                  </a:lnTo>
                  <a:lnTo>
                    <a:pt x="2129" y="1933"/>
                  </a:lnTo>
                  <a:lnTo>
                    <a:pt x="2185" y="1898"/>
                  </a:lnTo>
                  <a:lnTo>
                    <a:pt x="2239" y="1863"/>
                  </a:lnTo>
                  <a:lnTo>
                    <a:pt x="2291" y="1827"/>
                  </a:lnTo>
                  <a:lnTo>
                    <a:pt x="2342" y="1792"/>
                  </a:lnTo>
                  <a:lnTo>
                    <a:pt x="2390" y="1757"/>
                  </a:lnTo>
                  <a:lnTo>
                    <a:pt x="2438" y="1721"/>
                  </a:lnTo>
                  <a:lnTo>
                    <a:pt x="2485" y="1685"/>
                  </a:lnTo>
                  <a:lnTo>
                    <a:pt x="2529" y="1650"/>
                  </a:lnTo>
                  <a:lnTo>
                    <a:pt x="2607" y="1586"/>
                  </a:lnTo>
                  <a:lnTo>
                    <a:pt x="2683" y="1520"/>
                  </a:lnTo>
                  <a:lnTo>
                    <a:pt x="2757" y="1451"/>
                  </a:lnTo>
                  <a:lnTo>
                    <a:pt x="2829" y="1381"/>
                  </a:lnTo>
                  <a:lnTo>
                    <a:pt x="2899" y="1311"/>
                  </a:lnTo>
                  <a:lnTo>
                    <a:pt x="2967" y="1239"/>
                  </a:lnTo>
                  <a:lnTo>
                    <a:pt x="3036" y="1167"/>
                  </a:lnTo>
                  <a:lnTo>
                    <a:pt x="3102" y="1094"/>
                  </a:lnTo>
                  <a:lnTo>
                    <a:pt x="3235" y="947"/>
                  </a:lnTo>
                  <a:lnTo>
                    <a:pt x="3367" y="804"/>
                  </a:lnTo>
                  <a:lnTo>
                    <a:pt x="3433" y="733"/>
                  </a:lnTo>
                  <a:lnTo>
                    <a:pt x="3501" y="664"/>
                  </a:lnTo>
                  <a:lnTo>
                    <a:pt x="3569" y="597"/>
                  </a:lnTo>
                  <a:lnTo>
                    <a:pt x="3639" y="532"/>
                  </a:lnTo>
                  <a:lnTo>
                    <a:pt x="3710" y="469"/>
                  </a:lnTo>
                  <a:lnTo>
                    <a:pt x="3783" y="408"/>
                  </a:lnTo>
                  <a:lnTo>
                    <a:pt x="3857" y="352"/>
                  </a:lnTo>
                  <a:lnTo>
                    <a:pt x="3935" y="298"/>
                  </a:lnTo>
                  <a:lnTo>
                    <a:pt x="4014" y="247"/>
                  </a:lnTo>
                  <a:lnTo>
                    <a:pt x="4096" y="200"/>
                  </a:lnTo>
                  <a:lnTo>
                    <a:pt x="4182" y="157"/>
                  </a:lnTo>
                  <a:lnTo>
                    <a:pt x="4271" y="119"/>
                  </a:lnTo>
                  <a:lnTo>
                    <a:pt x="4363" y="86"/>
                  </a:lnTo>
                  <a:lnTo>
                    <a:pt x="4459" y="57"/>
                  </a:lnTo>
                  <a:lnTo>
                    <a:pt x="4559" y="34"/>
                  </a:lnTo>
                  <a:lnTo>
                    <a:pt x="4663" y="16"/>
                  </a:lnTo>
                  <a:lnTo>
                    <a:pt x="4773" y="5"/>
                  </a:lnTo>
                  <a:lnTo>
                    <a:pt x="4886" y="0"/>
                  </a:lnTo>
                  <a:lnTo>
                    <a:pt x="5005" y="1"/>
                  </a:lnTo>
                  <a:lnTo>
                    <a:pt x="5129" y="9"/>
                  </a:lnTo>
                  <a:lnTo>
                    <a:pt x="5211" y="19"/>
                  </a:lnTo>
                  <a:lnTo>
                    <a:pt x="5292" y="32"/>
                  </a:lnTo>
                  <a:lnTo>
                    <a:pt x="5372" y="50"/>
                  </a:lnTo>
                  <a:lnTo>
                    <a:pt x="5450" y="72"/>
                  </a:lnTo>
                  <a:lnTo>
                    <a:pt x="5528" y="97"/>
                  </a:lnTo>
                  <a:lnTo>
                    <a:pt x="5604" y="126"/>
                  </a:lnTo>
                  <a:lnTo>
                    <a:pt x="5680" y="158"/>
                  </a:lnTo>
                  <a:lnTo>
                    <a:pt x="5755" y="194"/>
                  </a:lnTo>
                  <a:lnTo>
                    <a:pt x="5828" y="232"/>
                  </a:lnTo>
                  <a:lnTo>
                    <a:pt x="5898" y="273"/>
                  </a:lnTo>
                  <a:lnTo>
                    <a:pt x="5969" y="318"/>
                  </a:lnTo>
                  <a:lnTo>
                    <a:pt x="6038" y="363"/>
                  </a:lnTo>
                  <a:lnTo>
                    <a:pt x="6106" y="412"/>
                  </a:lnTo>
                  <a:lnTo>
                    <a:pt x="6171" y="461"/>
                  </a:lnTo>
                  <a:lnTo>
                    <a:pt x="6236" y="513"/>
                  </a:lnTo>
                  <a:lnTo>
                    <a:pt x="6298" y="567"/>
                  </a:lnTo>
                  <a:lnTo>
                    <a:pt x="6360" y="622"/>
                  </a:lnTo>
                  <a:lnTo>
                    <a:pt x="6419" y="677"/>
                  </a:lnTo>
                  <a:lnTo>
                    <a:pt x="6476" y="734"/>
                  </a:lnTo>
                  <a:lnTo>
                    <a:pt x="6533" y="791"/>
                  </a:lnTo>
                  <a:lnTo>
                    <a:pt x="6587" y="850"/>
                  </a:lnTo>
                  <a:lnTo>
                    <a:pt x="6639" y="908"/>
                  </a:lnTo>
                  <a:lnTo>
                    <a:pt x="6689" y="966"/>
                  </a:lnTo>
                  <a:lnTo>
                    <a:pt x="6738" y="1025"/>
                  </a:lnTo>
                  <a:lnTo>
                    <a:pt x="6784" y="1084"/>
                  </a:lnTo>
                  <a:lnTo>
                    <a:pt x="6828" y="1141"/>
                  </a:lnTo>
                  <a:lnTo>
                    <a:pt x="6870" y="1199"/>
                  </a:lnTo>
                  <a:lnTo>
                    <a:pt x="6910" y="1255"/>
                  </a:lnTo>
                  <a:lnTo>
                    <a:pt x="6948" y="1311"/>
                  </a:lnTo>
                  <a:lnTo>
                    <a:pt x="6983" y="1364"/>
                  </a:lnTo>
                  <a:lnTo>
                    <a:pt x="7017" y="1417"/>
                  </a:lnTo>
                  <a:lnTo>
                    <a:pt x="7048" y="146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12885738" y="21347113"/>
              <a:ext cx="1512888" cy="792163"/>
            </a:xfrm>
            <a:custGeom>
              <a:avLst/>
              <a:gdLst>
                <a:gd name="T0" fmla="*/ 56 w 8570"/>
                <a:gd name="T1" fmla="*/ 408 h 4490"/>
                <a:gd name="T2" fmla="*/ 167 w 8570"/>
                <a:gd name="T3" fmla="*/ 346 h 4490"/>
                <a:gd name="T4" fmla="*/ 326 w 8570"/>
                <a:gd name="T5" fmla="*/ 267 h 4490"/>
                <a:gd name="T6" fmla="*/ 530 w 8570"/>
                <a:gd name="T7" fmla="*/ 180 h 4490"/>
                <a:gd name="T8" fmla="*/ 768 w 8570"/>
                <a:gd name="T9" fmla="*/ 99 h 4490"/>
                <a:gd name="T10" fmla="*/ 1036 w 8570"/>
                <a:gd name="T11" fmla="*/ 36 h 4490"/>
                <a:gd name="T12" fmla="*/ 1324 w 8570"/>
                <a:gd name="T13" fmla="*/ 2 h 4490"/>
                <a:gd name="T14" fmla="*/ 1627 w 8570"/>
                <a:gd name="T15" fmla="*/ 9 h 4490"/>
                <a:gd name="T16" fmla="*/ 1937 w 8570"/>
                <a:gd name="T17" fmla="*/ 67 h 4490"/>
                <a:gd name="T18" fmla="*/ 2246 w 8570"/>
                <a:gd name="T19" fmla="*/ 190 h 4490"/>
                <a:gd name="T20" fmla="*/ 2472 w 8570"/>
                <a:gd name="T21" fmla="*/ 326 h 4490"/>
                <a:gd name="T22" fmla="*/ 2643 w 8570"/>
                <a:gd name="T23" fmla="*/ 454 h 4490"/>
                <a:gd name="T24" fmla="*/ 2803 w 8570"/>
                <a:gd name="T25" fmla="*/ 592 h 4490"/>
                <a:gd name="T26" fmla="*/ 2953 w 8570"/>
                <a:gd name="T27" fmla="*/ 741 h 4490"/>
                <a:gd name="T28" fmla="*/ 3098 w 8570"/>
                <a:gd name="T29" fmla="*/ 903 h 4490"/>
                <a:gd name="T30" fmla="*/ 3240 w 8570"/>
                <a:gd name="T31" fmla="*/ 1076 h 4490"/>
                <a:gd name="T32" fmla="*/ 3382 w 8570"/>
                <a:gd name="T33" fmla="*/ 1262 h 4490"/>
                <a:gd name="T34" fmla="*/ 3681 w 8570"/>
                <a:gd name="T35" fmla="*/ 1670 h 4490"/>
                <a:gd name="T36" fmla="*/ 4018 w 8570"/>
                <a:gd name="T37" fmla="*/ 2131 h 4490"/>
                <a:gd name="T38" fmla="*/ 4357 w 8570"/>
                <a:gd name="T39" fmla="*/ 2581 h 4490"/>
                <a:gd name="T40" fmla="*/ 4599 w 8570"/>
                <a:gd name="T41" fmla="*/ 2867 h 4490"/>
                <a:gd name="T42" fmla="*/ 4881 w 8570"/>
                <a:gd name="T43" fmla="*/ 3140 h 4490"/>
                <a:gd name="T44" fmla="*/ 5207 w 8570"/>
                <a:gd name="T45" fmla="*/ 3378 h 4490"/>
                <a:gd name="T46" fmla="*/ 5589 w 8570"/>
                <a:gd name="T47" fmla="*/ 3562 h 4490"/>
                <a:gd name="T48" fmla="*/ 6032 w 8570"/>
                <a:gd name="T49" fmla="*/ 3669 h 4490"/>
                <a:gd name="T50" fmla="*/ 6543 w 8570"/>
                <a:gd name="T51" fmla="*/ 3680 h 4490"/>
                <a:gd name="T52" fmla="*/ 7132 w 8570"/>
                <a:gd name="T53" fmla="*/ 3574 h 4490"/>
                <a:gd name="T54" fmla="*/ 7805 w 8570"/>
                <a:gd name="T55" fmla="*/ 3328 h 4490"/>
                <a:gd name="T56" fmla="*/ 8570 w 8570"/>
                <a:gd name="T57" fmla="*/ 2926 h 4490"/>
                <a:gd name="T58" fmla="*/ 8058 w 8570"/>
                <a:gd name="T59" fmla="*/ 3667 h 4490"/>
                <a:gd name="T60" fmla="*/ 7541 w 8570"/>
                <a:gd name="T61" fmla="*/ 4155 h 4490"/>
                <a:gd name="T62" fmla="*/ 7024 w 8570"/>
                <a:gd name="T63" fmla="*/ 4419 h 4490"/>
                <a:gd name="T64" fmla="*/ 6513 w 8570"/>
                <a:gd name="T65" fmla="*/ 4490 h 4490"/>
                <a:gd name="T66" fmla="*/ 6015 w 8570"/>
                <a:gd name="T67" fmla="*/ 4398 h 4490"/>
                <a:gd name="T68" fmla="*/ 5533 w 8570"/>
                <a:gd name="T69" fmla="*/ 4174 h 4490"/>
                <a:gd name="T70" fmla="*/ 5072 w 8570"/>
                <a:gd name="T71" fmla="*/ 3848 h 4490"/>
                <a:gd name="T72" fmla="*/ 4639 w 8570"/>
                <a:gd name="T73" fmla="*/ 3449 h 4490"/>
                <a:gd name="T74" fmla="*/ 4240 w 8570"/>
                <a:gd name="T75" fmla="*/ 3010 h 4490"/>
                <a:gd name="T76" fmla="*/ 3878 w 8570"/>
                <a:gd name="T77" fmla="*/ 2559 h 4490"/>
                <a:gd name="T78" fmla="*/ 3590 w 8570"/>
                <a:gd name="T79" fmla="*/ 2171 h 4490"/>
                <a:gd name="T80" fmla="*/ 3387 w 8570"/>
                <a:gd name="T81" fmla="*/ 1873 h 4490"/>
                <a:gd name="T82" fmla="*/ 3184 w 8570"/>
                <a:gd name="T83" fmla="*/ 1574 h 4490"/>
                <a:gd name="T84" fmla="*/ 2970 w 8570"/>
                <a:gd name="T85" fmla="*/ 1285 h 4490"/>
                <a:gd name="T86" fmla="*/ 2733 w 8570"/>
                <a:gd name="T87" fmla="*/ 1016 h 4490"/>
                <a:gd name="T88" fmla="*/ 2463 w 8570"/>
                <a:gd name="T89" fmla="*/ 776 h 4490"/>
                <a:gd name="T90" fmla="*/ 2147 w 8570"/>
                <a:gd name="T91" fmla="*/ 578 h 4490"/>
                <a:gd name="T92" fmla="*/ 1778 w 8570"/>
                <a:gd name="T93" fmla="*/ 430 h 4490"/>
                <a:gd name="T94" fmla="*/ 1340 w 8570"/>
                <a:gd name="T95" fmla="*/ 345 h 4490"/>
                <a:gd name="T96" fmla="*/ 827 w 8570"/>
                <a:gd name="T97" fmla="*/ 331 h 4490"/>
                <a:gd name="T98" fmla="*/ 223 w 8570"/>
                <a:gd name="T99" fmla="*/ 400 h 4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570" h="4490">
                  <a:moveTo>
                    <a:pt x="0" y="444"/>
                  </a:moveTo>
                  <a:lnTo>
                    <a:pt x="14" y="434"/>
                  </a:lnTo>
                  <a:lnTo>
                    <a:pt x="56" y="408"/>
                  </a:lnTo>
                  <a:lnTo>
                    <a:pt x="87" y="391"/>
                  </a:lnTo>
                  <a:lnTo>
                    <a:pt x="124" y="370"/>
                  </a:lnTo>
                  <a:lnTo>
                    <a:pt x="167" y="346"/>
                  </a:lnTo>
                  <a:lnTo>
                    <a:pt x="215" y="321"/>
                  </a:lnTo>
                  <a:lnTo>
                    <a:pt x="269" y="294"/>
                  </a:lnTo>
                  <a:lnTo>
                    <a:pt x="326" y="267"/>
                  </a:lnTo>
                  <a:lnTo>
                    <a:pt x="391" y="238"/>
                  </a:lnTo>
                  <a:lnTo>
                    <a:pt x="458" y="209"/>
                  </a:lnTo>
                  <a:lnTo>
                    <a:pt x="530" y="180"/>
                  </a:lnTo>
                  <a:lnTo>
                    <a:pt x="605" y="153"/>
                  </a:lnTo>
                  <a:lnTo>
                    <a:pt x="685" y="125"/>
                  </a:lnTo>
                  <a:lnTo>
                    <a:pt x="768" y="99"/>
                  </a:lnTo>
                  <a:lnTo>
                    <a:pt x="854" y="76"/>
                  </a:lnTo>
                  <a:lnTo>
                    <a:pt x="944" y="55"/>
                  </a:lnTo>
                  <a:lnTo>
                    <a:pt x="1036" y="36"/>
                  </a:lnTo>
                  <a:lnTo>
                    <a:pt x="1130" y="22"/>
                  </a:lnTo>
                  <a:lnTo>
                    <a:pt x="1226" y="10"/>
                  </a:lnTo>
                  <a:lnTo>
                    <a:pt x="1324" y="2"/>
                  </a:lnTo>
                  <a:lnTo>
                    <a:pt x="1424" y="0"/>
                  </a:lnTo>
                  <a:lnTo>
                    <a:pt x="1525" y="2"/>
                  </a:lnTo>
                  <a:lnTo>
                    <a:pt x="1627" y="9"/>
                  </a:lnTo>
                  <a:lnTo>
                    <a:pt x="1730" y="22"/>
                  </a:lnTo>
                  <a:lnTo>
                    <a:pt x="1833" y="41"/>
                  </a:lnTo>
                  <a:lnTo>
                    <a:pt x="1937" y="67"/>
                  </a:lnTo>
                  <a:lnTo>
                    <a:pt x="2040" y="101"/>
                  </a:lnTo>
                  <a:lnTo>
                    <a:pt x="2143" y="141"/>
                  </a:lnTo>
                  <a:lnTo>
                    <a:pt x="2246" y="190"/>
                  </a:lnTo>
                  <a:lnTo>
                    <a:pt x="2348" y="247"/>
                  </a:lnTo>
                  <a:lnTo>
                    <a:pt x="2411" y="285"/>
                  </a:lnTo>
                  <a:lnTo>
                    <a:pt x="2472" y="326"/>
                  </a:lnTo>
                  <a:lnTo>
                    <a:pt x="2530" y="367"/>
                  </a:lnTo>
                  <a:lnTo>
                    <a:pt x="2588" y="409"/>
                  </a:lnTo>
                  <a:lnTo>
                    <a:pt x="2643" y="454"/>
                  </a:lnTo>
                  <a:lnTo>
                    <a:pt x="2698" y="498"/>
                  </a:lnTo>
                  <a:lnTo>
                    <a:pt x="2751" y="544"/>
                  </a:lnTo>
                  <a:lnTo>
                    <a:pt x="2803" y="592"/>
                  </a:lnTo>
                  <a:lnTo>
                    <a:pt x="2854" y="641"/>
                  </a:lnTo>
                  <a:lnTo>
                    <a:pt x="2905" y="691"/>
                  </a:lnTo>
                  <a:lnTo>
                    <a:pt x="2953" y="741"/>
                  </a:lnTo>
                  <a:lnTo>
                    <a:pt x="3002" y="795"/>
                  </a:lnTo>
                  <a:lnTo>
                    <a:pt x="3051" y="848"/>
                  </a:lnTo>
                  <a:lnTo>
                    <a:pt x="3098" y="903"/>
                  </a:lnTo>
                  <a:lnTo>
                    <a:pt x="3146" y="960"/>
                  </a:lnTo>
                  <a:lnTo>
                    <a:pt x="3192" y="1017"/>
                  </a:lnTo>
                  <a:lnTo>
                    <a:pt x="3240" y="1076"/>
                  </a:lnTo>
                  <a:lnTo>
                    <a:pt x="3288" y="1137"/>
                  </a:lnTo>
                  <a:lnTo>
                    <a:pt x="3334" y="1199"/>
                  </a:lnTo>
                  <a:lnTo>
                    <a:pt x="3382" y="1262"/>
                  </a:lnTo>
                  <a:lnTo>
                    <a:pt x="3479" y="1392"/>
                  </a:lnTo>
                  <a:lnTo>
                    <a:pt x="3578" y="1529"/>
                  </a:lnTo>
                  <a:lnTo>
                    <a:pt x="3681" y="1670"/>
                  </a:lnTo>
                  <a:lnTo>
                    <a:pt x="3787" y="1817"/>
                  </a:lnTo>
                  <a:lnTo>
                    <a:pt x="3900" y="1971"/>
                  </a:lnTo>
                  <a:lnTo>
                    <a:pt x="4018" y="2131"/>
                  </a:lnTo>
                  <a:lnTo>
                    <a:pt x="4146" y="2302"/>
                  </a:lnTo>
                  <a:lnTo>
                    <a:pt x="4284" y="2486"/>
                  </a:lnTo>
                  <a:lnTo>
                    <a:pt x="4357" y="2581"/>
                  </a:lnTo>
                  <a:lnTo>
                    <a:pt x="4434" y="2676"/>
                  </a:lnTo>
                  <a:lnTo>
                    <a:pt x="4514" y="2772"/>
                  </a:lnTo>
                  <a:lnTo>
                    <a:pt x="4599" y="2867"/>
                  </a:lnTo>
                  <a:lnTo>
                    <a:pt x="4688" y="2961"/>
                  </a:lnTo>
                  <a:lnTo>
                    <a:pt x="4782" y="3052"/>
                  </a:lnTo>
                  <a:lnTo>
                    <a:pt x="4881" y="3140"/>
                  </a:lnTo>
                  <a:lnTo>
                    <a:pt x="4984" y="3224"/>
                  </a:lnTo>
                  <a:lnTo>
                    <a:pt x="5093" y="3304"/>
                  </a:lnTo>
                  <a:lnTo>
                    <a:pt x="5207" y="3378"/>
                  </a:lnTo>
                  <a:lnTo>
                    <a:pt x="5328" y="3447"/>
                  </a:lnTo>
                  <a:lnTo>
                    <a:pt x="5455" y="3508"/>
                  </a:lnTo>
                  <a:lnTo>
                    <a:pt x="5589" y="3562"/>
                  </a:lnTo>
                  <a:lnTo>
                    <a:pt x="5729" y="3607"/>
                  </a:lnTo>
                  <a:lnTo>
                    <a:pt x="5877" y="3643"/>
                  </a:lnTo>
                  <a:lnTo>
                    <a:pt x="6032" y="3669"/>
                  </a:lnTo>
                  <a:lnTo>
                    <a:pt x="6193" y="3685"/>
                  </a:lnTo>
                  <a:lnTo>
                    <a:pt x="6365" y="3688"/>
                  </a:lnTo>
                  <a:lnTo>
                    <a:pt x="6543" y="3680"/>
                  </a:lnTo>
                  <a:lnTo>
                    <a:pt x="6730" y="3658"/>
                  </a:lnTo>
                  <a:lnTo>
                    <a:pt x="6927" y="3624"/>
                  </a:lnTo>
                  <a:lnTo>
                    <a:pt x="7132" y="3574"/>
                  </a:lnTo>
                  <a:lnTo>
                    <a:pt x="7347" y="3509"/>
                  </a:lnTo>
                  <a:lnTo>
                    <a:pt x="7572" y="3427"/>
                  </a:lnTo>
                  <a:lnTo>
                    <a:pt x="7805" y="3328"/>
                  </a:lnTo>
                  <a:lnTo>
                    <a:pt x="8050" y="3213"/>
                  </a:lnTo>
                  <a:lnTo>
                    <a:pt x="8305" y="3078"/>
                  </a:lnTo>
                  <a:lnTo>
                    <a:pt x="8570" y="2926"/>
                  </a:lnTo>
                  <a:lnTo>
                    <a:pt x="8401" y="3202"/>
                  </a:lnTo>
                  <a:lnTo>
                    <a:pt x="8229" y="3449"/>
                  </a:lnTo>
                  <a:lnTo>
                    <a:pt x="8058" y="3667"/>
                  </a:lnTo>
                  <a:lnTo>
                    <a:pt x="7886" y="3856"/>
                  </a:lnTo>
                  <a:lnTo>
                    <a:pt x="7713" y="4018"/>
                  </a:lnTo>
                  <a:lnTo>
                    <a:pt x="7541" y="4155"/>
                  </a:lnTo>
                  <a:lnTo>
                    <a:pt x="7368" y="4266"/>
                  </a:lnTo>
                  <a:lnTo>
                    <a:pt x="7195" y="4354"/>
                  </a:lnTo>
                  <a:lnTo>
                    <a:pt x="7024" y="4419"/>
                  </a:lnTo>
                  <a:lnTo>
                    <a:pt x="6853" y="4463"/>
                  </a:lnTo>
                  <a:lnTo>
                    <a:pt x="6683" y="4486"/>
                  </a:lnTo>
                  <a:lnTo>
                    <a:pt x="6513" y="4490"/>
                  </a:lnTo>
                  <a:lnTo>
                    <a:pt x="6346" y="4476"/>
                  </a:lnTo>
                  <a:lnTo>
                    <a:pt x="6179" y="4445"/>
                  </a:lnTo>
                  <a:lnTo>
                    <a:pt x="6015" y="4398"/>
                  </a:lnTo>
                  <a:lnTo>
                    <a:pt x="5851" y="4337"/>
                  </a:lnTo>
                  <a:lnTo>
                    <a:pt x="5691" y="4262"/>
                  </a:lnTo>
                  <a:lnTo>
                    <a:pt x="5533" y="4174"/>
                  </a:lnTo>
                  <a:lnTo>
                    <a:pt x="5376" y="4075"/>
                  </a:lnTo>
                  <a:lnTo>
                    <a:pt x="5223" y="3966"/>
                  </a:lnTo>
                  <a:lnTo>
                    <a:pt x="5072" y="3848"/>
                  </a:lnTo>
                  <a:lnTo>
                    <a:pt x="4925" y="3721"/>
                  </a:lnTo>
                  <a:lnTo>
                    <a:pt x="4781" y="3587"/>
                  </a:lnTo>
                  <a:lnTo>
                    <a:pt x="4639" y="3449"/>
                  </a:lnTo>
                  <a:lnTo>
                    <a:pt x="4502" y="3305"/>
                  </a:lnTo>
                  <a:lnTo>
                    <a:pt x="4369" y="3159"/>
                  </a:lnTo>
                  <a:lnTo>
                    <a:pt x="4240" y="3010"/>
                  </a:lnTo>
                  <a:lnTo>
                    <a:pt x="4115" y="2859"/>
                  </a:lnTo>
                  <a:lnTo>
                    <a:pt x="3994" y="2709"/>
                  </a:lnTo>
                  <a:lnTo>
                    <a:pt x="3878" y="2559"/>
                  </a:lnTo>
                  <a:lnTo>
                    <a:pt x="3766" y="2412"/>
                  </a:lnTo>
                  <a:lnTo>
                    <a:pt x="3660" y="2267"/>
                  </a:lnTo>
                  <a:lnTo>
                    <a:pt x="3590" y="2171"/>
                  </a:lnTo>
                  <a:lnTo>
                    <a:pt x="3522" y="2072"/>
                  </a:lnTo>
                  <a:lnTo>
                    <a:pt x="3455" y="1972"/>
                  </a:lnTo>
                  <a:lnTo>
                    <a:pt x="3387" y="1873"/>
                  </a:lnTo>
                  <a:lnTo>
                    <a:pt x="3320" y="1773"/>
                  </a:lnTo>
                  <a:lnTo>
                    <a:pt x="3252" y="1674"/>
                  </a:lnTo>
                  <a:lnTo>
                    <a:pt x="3184" y="1574"/>
                  </a:lnTo>
                  <a:lnTo>
                    <a:pt x="3114" y="1476"/>
                  </a:lnTo>
                  <a:lnTo>
                    <a:pt x="3043" y="1380"/>
                  </a:lnTo>
                  <a:lnTo>
                    <a:pt x="2970" y="1285"/>
                  </a:lnTo>
                  <a:lnTo>
                    <a:pt x="2893" y="1192"/>
                  </a:lnTo>
                  <a:lnTo>
                    <a:pt x="2815" y="1102"/>
                  </a:lnTo>
                  <a:lnTo>
                    <a:pt x="2733" y="1016"/>
                  </a:lnTo>
                  <a:lnTo>
                    <a:pt x="2647" y="932"/>
                  </a:lnTo>
                  <a:lnTo>
                    <a:pt x="2557" y="852"/>
                  </a:lnTo>
                  <a:lnTo>
                    <a:pt x="2463" y="776"/>
                  </a:lnTo>
                  <a:lnTo>
                    <a:pt x="2363" y="705"/>
                  </a:lnTo>
                  <a:lnTo>
                    <a:pt x="2258" y="638"/>
                  </a:lnTo>
                  <a:lnTo>
                    <a:pt x="2147" y="578"/>
                  </a:lnTo>
                  <a:lnTo>
                    <a:pt x="2031" y="522"/>
                  </a:lnTo>
                  <a:lnTo>
                    <a:pt x="1908" y="474"/>
                  </a:lnTo>
                  <a:lnTo>
                    <a:pt x="1778" y="430"/>
                  </a:lnTo>
                  <a:lnTo>
                    <a:pt x="1640" y="395"/>
                  </a:lnTo>
                  <a:lnTo>
                    <a:pt x="1494" y="366"/>
                  </a:lnTo>
                  <a:lnTo>
                    <a:pt x="1340" y="345"/>
                  </a:lnTo>
                  <a:lnTo>
                    <a:pt x="1179" y="332"/>
                  </a:lnTo>
                  <a:lnTo>
                    <a:pt x="1007" y="327"/>
                  </a:lnTo>
                  <a:lnTo>
                    <a:pt x="827" y="331"/>
                  </a:lnTo>
                  <a:lnTo>
                    <a:pt x="635" y="344"/>
                  </a:lnTo>
                  <a:lnTo>
                    <a:pt x="435" y="367"/>
                  </a:lnTo>
                  <a:lnTo>
                    <a:pt x="223" y="400"/>
                  </a:lnTo>
                  <a:lnTo>
                    <a:pt x="0" y="44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11724132" y="335051"/>
            <a:ext cx="30795468" cy="1399807"/>
          </a:xfrm>
          <a:prstGeom prst="rect">
            <a:avLst/>
          </a:prstGeom>
          <a:noFill/>
        </p:spPr>
        <p:txBody>
          <a:bodyPr wrap="square" rtlCol="0">
            <a:spAutoFit/>
          </a:bodyPr>
          <a:lstStyle/>
          <a:p>
            <a:pPr algn="ctr">
              <a:lnSpc>
                <a:spcPts val="10000"/>
              </a:lnSpc>
            </a:pPr>
            <a:r>
              <a:rPr lang="en-US" sz="9600" dirty="0" smtClean="0">
                <a:solidFill>
                  <a:schemeClr val="bg1"/>
                </a:solidFill>
                <a:effectLst>
                  <a:outerShdw blurRad="38100" dist="38100" dir="2700000" algn="tl">
                    <a:srgbClr val="000000">
                      <a:alpha val="43137"/>
                    </a:srgbClr>
                  </a:outerShdw>
                </a:effectLst>
                <a:latin typeface="+mj-lt"/>
                <a:cs typeface="Times New Roman" pitchFamily="18" charset="0"/>
              </a:rPr>
              <a:t>Your Poster Title Goes Here</a:t>
            </a:r>
          </a:p>
        </p:txBody>
      </p:sp>
      <p:sp>
        <p:nvSpPr>
          <p:cNvPr id="35" name="TextBox 34"/>
          <p:cNvSpPr txBox="1"/>
          <p:nvPr/>
        </p:nvSpPr>
        <p:spPr>
          <a:xfrm>
            <a:off x="11724132" y="1161595"/>
            <a:ext cx="30795468" cy="1277594"/>
          </a:xfrm>
          <a:prstGeom prst="rect">
            <a:avLst/>
          </a:prstGeom>
          <a:noFill/>
        </p:spPr>
        <p:txBody>
          <a:bodyPr wrap="square" rtlCol="0">
            <a:spAutoFit/>
          </a:bodyPr>
          <a:lstStyle/>
          <a:p>
            <a:pPr algn="ctr">
              <a:lnSpc>
                <a:spcPts val="10000"/>
              </a:lnSpc>
            </a:pPr>
            <a:r>
              <a:rPr lang="en-US" sz="6000" dirty="0" smtClean="0">
                <a:solidFill>
                  <a:schemeClr val="bg1"/>
                </a:solidFill>
                <a:effectLst>
                  <a:outerShdw blurRad="38100" dist="38100" dir="2700000" algn="tl">
                    <a:srgbClr val="000000">
                      <a:alpha val="43137"/>
                    </a:srgbClr>
                  </a:outerShdw>
                </a:effectLst>
                <a:latin typeface="+mj-lt"/>
                <a:cs typeface="Times New Roman" pitchFamily="18" charset="0"/>
              </a:rPr>
              <a:t>Author Names Here</a:t>
            </a:r>
          </a:p>
        </p:txBody>
      </p:sp>
      <p:sp>
        <p:nvSpPr>
          <p:cNvPr id="36" name="TextBox 35"/>
          <p:cNvSpPr txBox="1"/>
          <p:nvPr/>
        </p:nvSpPr>
        <p:spPr>
          <a:xfrm>
            <a:off x="11724132" y="1887258"/>
            <a:ext cx="30795468" cy="1236942"/>
          </a:xfrm>
          <a:prstGeom prst="rect">
            <a:avLst/>
          </a:prstGeom>
          <a:noFill/>
        </p:spPr>
        <p:txBody>
          <a:bodyPr wrap="square" rtlCol="0">
            <a:spAutoFit/>
          </a:bodyPr>
          <a:lstStyle/>
          <a:p>
            <a:pPr algn="ctr">
              <a:lnSpc>
                <a:spcPts val="10000"/>
              </a:lnSpc>
            </a:pPr>
            <a:r>
              <a:rPr lang="en-US" sz="4800" dirty="0" err="1" smtClean="0">
                <a:solidFill>
                  <a:schemeClr val="bg1"/>
                </a:solidFill>
                <a:effectLst>
                  <a:outerShdw blurRad="38100" dist="38100" dir="2700000" algn="tl">
                    <a:srgbClr val="000000">
                      <a:alpha val="43137"/>
                    </a:srgbClr>
                  </a:outerShdw>
                </a:effectLst>
                <a:latin typeface="+mj-lt"/>
                <a:cs typeface="Times New Roman" pitchFamily="18" charset="0"/>
              </a:rPr>
              <a:t>PeaceHealth</a:t>
            </a:r>
            <a:r>
              <a:rPr lang="en-US" sz="4800" dirty="0" smtClean="0">
                <a:solidFill>
                  <a:schemeClr val="bg1"/>
                </a:solidFill>
                <a:effectLst>
                  <a:outerShdw blurRad="38100" dist="38100" dir="2700000" algn="tl">
                    <a:srgbClr val="000000">
                      <a:alpha val="43137"/>
                    </a:srgbClr>
                  </a:outerShdw>
                </a:effectLst>
                <a:latin typeface="+mj-lt"/>
                <a:cs typeface="Times New Roman" pitchFamily="18" charset="0"/>
              </a:rPr>
              <a:t> St. John Medical Center</a:t>
            </a:r>
          </a:p>
        </p:txBody>
      </p:sp>
      <p:sp>
        <p:nvSpPr>
          <p:cNvPr id="37" name="Text Box 28"/>
          <p:cNvSpPr txBox="1">
            <a:spLocks noChangeArrowheads="1"/>
          </p:cNvSpPr>
          <p:nvPr/>
        </p:nvSpPr>
        <p:spPr bwMode="auto">
          <a:xfrm>
            <a:off x="9829800" y="6324600"/>
            <a:ext cx="24460200" cy="10747375"/>
          </a:xfrm>
          <a:prstGeom prst="rect">
            <a:avLst/>
          </a:prstGeom>
          <a:solidFill>
            <a:schemeClr val="tx1">
              <a:lumMod val="75000"/>
              <a:lumOff val="25000"/>
            </a:schemeClr>
          </a:solidFill>
          <a:ln w="9525">
            <a:solidFill>
              <a:schemeClr val="tx1"/>
            </a:solidFill>
            <a:miter lim="800000"/>
            <a:headEnd/>
            <a:tailEnd/>
          </a:ln>
          <a:effectLst/>
        </p:spPr>
        <p:txBody>
          <a:bodyPr lIns="228600" tIns="228600" rIns="228600" bIns="228600">
            <a:spAutoFit/>
          </a:bodyPr>
          <a:lstStyle/>
          <a:p>
            <a:pPr defTabSz="3762375"/>
            <a:r>
              <a:rPr lang="en-US" altLang="ja-JP" sz="4600" dirty="0">
                <a:solidFill>
                  <a:srgbClr val="E6E6E6"/>
                </a:solidFill>
                <a:ea typeface="MS PGothic" pitchFamily="34" charset="-128"/>
              </a:rPr>
              <a:t>This template complements of MakeSigns.com</a:t>
            </a:r>
          </a:p>
          <a:p>
            <a:pPr defTabSz="3762375"/>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If you opened this file directly from a web browser, you’ll want to save it to your computer before adding your poster information.</a:t>
            </a:r>
            <a:br>
              <a:rPr lang="en-US" altLang="ja-JP" sz="4600" dirty="0">
                <a:solidFill>
                  <a:srgbClr val="E6E6E6"/>
                </a:solidFill>
                <a:ea typeface="MS PGothic" pitchFamily="34" charset="-128"/>
              </a:rPr>
            </a:br>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This template has a page size of </a:t>
            </a:r>
            <a:r>
              <a:rPr lang="en-US" altLang="ja-JP" sz="4600" b="1" dirty="0">
                <a:solidFill>
                  <a:srgbClr val="E6E6E6"/>
                </a:solidFill>
                <a:ea typeface="MS PGothic" pitchFamily="34" charset="-128"/>
              </a:rPr>
              <a:t>24”x 48”</a:t>
            </a:r>
            <a:r>
              <a:rPr lang="en-US" altLang="ja-JP" sz="4600" dirty="0">
                <a:solidFill>
                  <a:srgbClr val="E6E6E6"/>
                </a:solidFill>
                <a:ea typeface="MS PGothic" pitchFamily="34" charset="-128"/>
              </a:rPr>
              <a:t>. When uploaded at MakeSigns.com, this template can be used to order posters in the following sizes: </a:t>
            </a:r>
            <a:r>
              <a:rPr lang="en-US" altLang="ja-JP" sz="4600" b="1" dirty="0">
                <a:solidFill>
                  <a:srgbClr val="E6E6E6"/>
                </a:solidFill>
                <a:ea typeface="MS PGothic" pitchFamily="34" charset="-128"/>
              </a:rPr>
              <a:t>24”x 48”, 36”x 72”, 42”x 84”, 18”x 36” and 21”x 42”.</a:t>
            </a:r>
            <a:br>
              <a:rPr lang="en-US" altLang="ja-JP" sz="4600" b="1" dirty="0">
                <a:solidFill>
                  <a:srgbClr val="E6E6E6"/>
                </a:solidFill>
                <a:ea typeface="MS PGothic" pitchFamily="34" charset="-128"/>
              </a:rPr>
            </a:br>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We recommend that you avoid changing the page size of the template. Please keep in mind, if you do change the page size it will alter the available print sizes listed above.</a:t>
            </a:r>
          </a:p>
          <a:p>
            <a:pPr defTabSz="3762375"/>
            <a:r>
              <a:rPr lang="en-US" altLang="ja-JP" sz="4600" dirty="0">
                <a:solidFill>
                  <a:srgbClr val="E6E6E6"/>
                </a:solidFill>
                <a:ea typeface="MS PGothic" pitchFamily="34" charset="-128"/>
              </a:rPr>
              <a:t>Any changes to the template size should be done before entering your information.</a:t>
            </a:r>
          </a:p>
          <a:p>
            <a:pPr defTabSz="3762375"/>
            <a:r>
              <a:rPr lang="en-US" altLang="ja-JP" sz="4600" dirty="0">
                <a:solidFill>
                  <a:srgbClr val="E6E6E6"/>
                </a:solidFill>
                <a:ea typeface="MS PGothic" pitchFamily="34" charset="-128"/>
              </a:rPr>
              <a:t>If you have any questions about creating a scientific poster, visit MakeSigns.com or email us at support@graphicsland.com </a:t>
            </a:r>
          </a:p>
          <a:p>
            <a:pPr algn="r" defTabSz="3762375"/>
            <a:r>
              <a:rPr lang="en-US" altLang="ja-JP" sz="3000" dirty="0">
                <a:solidFill>
                  <a:srgbClr val="E6E6E6"/>
                </a:solidFill>
                <a:ea typeface="MS PGothic" pitchFamily="34" charset="-128"/>
              </a:rPr>
              <a:t>©2010 </a:t>
            </a:r>
            <a:r>
              <a:rPr lang="en-US" altLang="ja-JP" sz="3000" dirty="0" err="1">
                <a:solidFill>
                  <a:srgbClr val="E6E6E6"/>
                </a:solidFill>
                <a:ea typeface="MS PGothic" pitchFamily="34" charset="-128"/>
              </a:rPr>
              <a:t>Graphicsland</a:t>
            </a:r>
            <a:endParaRPr lang="en-US" sz="3000" dirty="0">
              <a:solidFill>
                <a:srgbClr val="E6E6E6"/>
              </a:solidFill>
            </a:endParaRPr>
          </a:p>
        </p:txBody>
      </p:sp>
    </p:spTree>
    <p:extLst>
      <p:ext uri="{BB962C8B-B14F-4D97-AF65-F5344CB8AC3E}">
        <p14:creationId xmlns:p14="http://schemas.microsoft.com/office/powerpoint/2010/main" val="3340380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1182</Words>
  <Application>Microsoft Office PowerPoint</Application>
  <PresentationFormat>Custom</PresentationFormat>
  <Paragraphs>79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7</cp:revision>
  <dcterms:created xsi:type="dcterms:W3CDTF">2012-07-10T21:46:50Z</dcterms:created>
  <dcterms:modified xsi:type="dcterms:W3CDTF">2012-07-17T18:08:17Z</dcterms:modified>
</cp:coreProperties>
</file>