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handoutMasterIdLst>
    <p:handoutMasterId r:id="rId3"/>
  </p:handoutMasterIdLst>
  <p:sldIdLst>
    <p:sldId id="256" r:id="rId2"/>
  </p:sldIdLst>
  <p:sldSz cx="41148000" cy="19202400"/>
  <p:notesSz cx="7010400" cy="9271000"/>
  <p:custDataLst>
    <p:tags r:id="rId4"/>
  </p:custDataLst>
  <p:defaultTextStyle>
    <a:defPPr>
      <a:defRPr lang="en-US"/>
    </a:defPPr>
    <a:lvl1pPr marL="0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1pPr>
    <a:lvl2pPr marL="1721556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2pPr>
    <a:lvl3pPr marL="3443113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3pPr>
    <a:lvl4pPr marL="5164669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4pPr>
    <a:lvl5pPr marL="6886230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5pPr>
    <a:lvl6pPr marL="8607786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6pPr>
    <a:lvl7pPr marL="10329346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7pPr>
    <a:lvl8pPr marL="12050901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8pPr>
    <a:lvl9pPr marL="13772459" algn="l" defTabSz="3443113" rtl="0" eaLnBrk="1" latinLnBrk="0" hangingPunct="1">
      <a:defRPr sz="6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2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Delre" initials="JD" lastIdx="0" clrIdx="0">
    <p:extLst>
      <p:ext uri="{19B8F6BF-5375-455C-9EA6-DF929625EA0E}">
        <p15:presenceInfo xmlns:p15="http://schemas.microsoft.com/office/powerpoint/2012/main" userId="Justin Del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65A"/>
    <a:srgbClr val="512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710" autoAdjust="0"/>
  </p:normalViewPr>
  <p:slideViewPr>
    <p:cSldViewPr>
      <p:cViewPr varScale="1">
        <p:scale>
          <a:sx n="44" d="100"/>
          <a:sy n="44" d="100"/>
        </p:scale>
        <p:origin x="120" y="82"/>
      </p:cViewPr>
      <p:guideLst>
        <p:guide orient="horz" pos="6048"/>
        <p:guide pos="12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handoutMaster" Target="handoutMasters/handout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/>
            </a:defPPr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/>
            </a:defPPr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8311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17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196480" y="2462531"/>
            <a:ext cx="44441267" cy="5242877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2669" y="2462531"/>
            <a:ext cx="132638008" cy="5242877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96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48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13" y="12339330"/>
            <a:ext cx="34975801" cy="3813810"/>
          </a:xfrm>
        </p:spPr>
        <p:txBody>
          <a:bodyPr anchor="t"/>
          <a:lstStyle>
            <a:defPPr>
              <a:defRPr kern="1200"/>
            </a:defPPr>
            <a:lvl1pPr algn="l">
              <a:defRPr sz="96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13" y="8138799"/>
            <a:ext cx="34975801" cy="420052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4785">
                <a:solidFill>
                  <a:schemeClr val="tx1">
                    <a:tint val="75000"/>
                  </a:schemeClr>
                </a:solidFill>
              </a:defRPr>
            </a:lvl1pPr>
            <a:lvl2pPr marL="1095999" indent="0">
              <a:buNone/>
              <a:defRPr sz="4317">
                <a:solidFill>
                  <a:schemeClr val="tx1">
                    <a:tint val="75000"/>
                  </a:schemeClr>
                </a:solidFill>
              </a:defRPr>
            </a:lvl2pPr>
            <a:lvl3pPr marL="2191998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3pPr>
            <a:lvl4pPr marL="3287996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4pPr>
            <a:lvl5pPr marL="4383996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5pPr>
            <a:lvl6pPr marL="5479994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6pPr>
            <a:lvl7pPr marL="6575995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7pPr>
            <a:lvl8pPr marL="7671993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8pPr>
            <a:lvl9pPr marL="8767993" indent="0">
              <a:buNone/>
              <a:defRPr sz="33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22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2669" y="14339573"/>
            <a:ext cx="88539637" cy="40551738"/>
          </a:xfrm>
        </p:spPr>
        <p:txBody>
          <a:bodyPr/>
          <a:lstStyle>
            <a:defPPr>
              <a:defRPr kern="1200"/>
            </a:defPPr>
            <a:lvl1pPr>
              <a:defRPr sz="6710"/>
            </a:lvl1pPr>
            <a:lvl2pPr>
              <a:defRPr sz="5775"/>
            </a:lvl2pPr>
            <a:lvl3pPr>
              <a:defRPr sz="4785"/>
            </a:lvl3pPr>
            <a:lvl4pPr>
              <a:defRPr sz="4317"/>
            </a:lvl4pPr>
            <a:lvl5pPr>
              <a:defRPr sz="4317"/>
            </a:lvl5pPr>
            <a:lvl6pPr>
              <a:defRPr sz="4317"/>
            </a:lvl6pPr>
            <a:lvl7pPr>
              <a:defRPr sz="4317"/>
            </a:lvl7pPr>
            <a:lvl8pPr>
              <a:defRPr sz="4317"/>
            </a:lvl8pPr>
            <a:lvl9pPr>
              <a:defRPr sz="43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98107" y="14339573"/>
            <a:ext cx="88539637" cy="40551738"/>
          </a:xfrm>
        </p:spPr>
        <p:txBody>
          <a:bodyPr/>
          <a:lstStyle>
            <a:defPPr>
              <a:defRPr kern="1200"/>
            </a:defPPr>
            <a:lvl1pPr>
              <a:defRPr sz="6710"/>
            </a:lvl1pPr>
            <a:lvl2pPr>
              <a:defRPr sz="5775"/>
            </a:lvl2pPr>
            <a:lvl3pPr>
              <a:defRPr sz="4785"/>
            </a:lvl3pPr>
            <a:lvl4pPr>
              <a:defRPr sz="4317"/>
            </a:lvl4pPr>
            <a:lvl5pPr>
              <a:defRPr sz="4317"/>
            </a:lvl5pPr>
            <a:lvl6pPr>
              <a:defRPr sz="4317"/>
            </a:lvl6pPr>
            <a:lvl7pPr>
              <a:defRPr sz="4317"/>
            </a:lvl7pPr>
            <a:lvl8pPr>
              <a:defRPr sz="4317"/>
            </a:lvl8pPr>
            <a:lvl9pPr>
              <a:defRPr sz="43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70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1" y="768987"/>
            <a:ext cx="37033199" cy="32004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317"/>
            <a:ext cx="18180846" cy="17913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5775" b="1"/>
            </a:lvl1pPr>
            <a:lvl2pPr marL="1095999" indent="0">
              <a:buNone/>
              <a:defRPr sz="4785" b="1"/>
            </a:lvl2pPr>
            <a:lvl3pPr marL="2191998" indent="0">
              <a:buNone/>
              <a:defRPr sz="4317" b="1"/>
            </a:lvl3pPr>
            <a:lvl4pPr marL="3287996" indent="0">
              <a:buNone/>
              <a:defRPr sz="3850" b="1"/>
            </a:lvl4pPr>
            <a:lvl5pPr marL="4383996" indent="0">
              <a:buNone/>
              <a:defRPr sz="3850" b="1"/>
            </a:lvl5pPr>
            <a:lvl6pPr marL="5479994" indent="0">
              <a:buNone/>
              <a:defRPr sz="3850" b="1"/>
            </a:lvl6pPr>
            <a:lvl7pPr marL="6575995" indent="0">
              <a:buNone/>
              <a:defRPr sz="3850" b="1"/>
            </a:lvl7pPr>
            <a:lvl8pPr marL="7671993" indent="0">
              <a:buNone/>
              <a:defRPr sz="3850" b="1"/>
            </a:lvl8pPr>
            <a:lvl9pPr marL="8767993" indent="0">
              <a:buNone/>
              <a:defRPr sz="38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0846" cy="11063607"/>
          </a:xfrm>
        </p:spPr>
        <p:txBody>
          <a:bodyPr/>
          <a:lstStyle>
            <a:defPPr>
              <a:defRPr kern="1200"/>
            </a:defPPr>
            <a:lvl1pPr>
              <a:defRPr sz="5775"/>
            </a:lvl1pPr>
            <a:lvl2pPr>
              <a:defRPr sz="4785"/>
            </a:lvl2pPr>
            <a:lvl3pPr>
              <a:defRPr sz="4317"/>
            </a:lvl3pPr>
            <a:lvl4pPr>
              <a:defRPr sz="3850"/>
            </a:lvl4pPr>
            <a:lvl5pPr>
              <a:defRPr sz="3850"/>
            </a:lvl5pPr>
            <a:lvl6pPr>
              <a:defRPr sz="3850"/>
            </a:lvl6pPr>
            <a:lvl7pPr>
              <a:defRPr sz="3850"/>
            </a:lvl7pPr>
            <a:lvl8pPr>
              <a:defRPr sz="3850"/>
            </a:lvl8pPr>
            <a:lvl9pPr>
              <a:defRPr sz="3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317"/>
            <a:ext cx="18187988" cy="17913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5775" b="1"/>
            </a:lvl1pPr>
            <a:lvl2pPr marL="1095999" indent="0">
              <a:buNone/>
              <a:defRPr sz="4785" b="1"/>
            </a:lvl2pPr>
            <a:lvl3pPr marL="2191998" indent="0">
              <a:buNone/>
              <a:defRPr sz="4317" b="1"/>
            </a:lvl3pPr>
            <a:lvl4pPr marL="3287996" indent="0">
              <a:buNone/>
              <a:defRPr sz="3850" b="1"/>
            </a:lvl4pPr>
            <a:lvl5pPr marL="4383996" indent="0">
              <a:buNone/>
              <a:defRPr sz="3850" b="1"/>
            </a:lvl5pPr>
            <a:lvl6pPr marL="5479994" indent="0">
              <a:buNone/>
              <a:defRPr sz="3850" b="1"/>
            </a:lvl6pPr>
            <a:lvl7pPr marL="6575995" indent="0">
              <a:buNone/>
              <a:defRPr sz="3850" b="1"/>
            </a:lvl7pPr>
            <a:lvl8pPr marL="7671993" indent="0">
              <a:buNone/>
              <a:defRPr sz="3850" b="1"/>
            </a:lvl8pPr>
            <a:lvl9pPr marL="8767993" indent="0">
              <a:buNone/>
              <a:defRPr sz="38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8" cy="11063607"/>
          </a:xfrm>
        </p:spPr>
        <p:txBody>
          <a:bodyPr/>
          <a:lstStyle>
            <a:defPPr>
              <a:defRPr kern="1200"/>
            </a:defPPr>
            <a:lvl1pPr>
              <a:defRPr sz="5775"/>
            </a:lvl1pPr>
            <a:lvl2pPr>
              <a:defRPr sz="4785"/>
            </a:lvl2pPr>
            <a:lvl3pPr>
              <a:defRPr sz="4317"/>
            </a:lvl3pPr>
            <a:lvl4pPr>
              <a:defRPr sz="3850"/>
            </a:lvl4pPr>
            <a:lvl5pPr>
              <a:defRPr sz="3850"/>
            </a:lvl5pPr>
            <a:lvl6pPr>
              <a:defRPr sz="3850"/>
            </a:lvl6pPr>
            <a:lvl7pPr>
              <a:defRPr sz="3850"/>
            </a:lvl7pPr>
            <a:lvl8pPr>
              <a:defRPr sz="3850"/>
            </a:lvl8pPr>
            <a:lvl9pPr>
              <a:defRPr sz="3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274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841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1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7" y="764540"/>
            <a:ext cx="13537408" cy="3253740"/>
          </a:xfrm>
        </p:spPr>
        <p:txBody>
          <a:bodyPr anchor="b"/>
          <a:lstStyle>
            <a:defPPr>
              <a:defRPr kern="1200"/>
            </a:defPPr>
            <a:lvl1pPr algn="l">
              <a:defRPr sz="47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4" y="764543"/>
            <a:ext cx="23002875" cy="16388716"/>
          </a:xfrm>
        </p:spPr>
        <p:txBody>
          <a:bodyPr/>
          <a:lstStyle>
            <a:defPPr>
              <a:defRPr kern="1200"/>
            </a:defPPr>
            <a:lvl1pPr>
              <a:defRPr sz="7700"/>
            </a:lvl1pPr>
            <a:lvl2pPr>
              <a:defRPr sz="6710"/>
            </a:lvl2pPr>
            <a:lvl3pPr>
              <a:defRPr sz="5775"/>
            </a:lvl3pPr>
            <a:lvl4pPr>
              <a:defRPr sz="4785"/>
            </a:lvl4pPr>
            <a:lvl5pPr>
              <a:defRPr sz="4785"/>
            </a:lvl5pPr>
            <a:lvl6pPr>
              <a:defRPr sz="4785"/>
            </a:lvl6pPr>
            <a:lvl7pPr>
              <a:defRPr sz="4785"/>
            </a:lvl7pPr>
            <a:lvl8pPr>
              <a:defRPr sz="4785"/>
            </a:lvl8pPr>
            <a:lvl9pPr>
              <a:defRPr sz="47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7" y="4018282"/>
            <a:ext cx="13537408" cy="1313497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3385"/>
            </a:lvl1pPr>
            <a:lvl2pPr marL="1095999" indent="0">
              <a:buNone/>
              <a:defRPr sz="2859"/>
            </a:lvl2pPr>
            <a:lvl3pPr marL="2191998" indent="0">
              <a:buNone/>
              <a:defRPr sz="2391"/>
            </a:lvl3pPr>
            <a:lvl4pPr marL="3287996" indent="0">
              <a:buNone/>
              <a:defRPr sz="2159"/>
            </a:lvl4pPr>
            <a:lvl5pPr marL="4383996" indent="0">
              <a:buNone/>
              <a:defRPr sz="2159"/>
            </a:lvl5pPr>
            <a:lvl6pPr marL="5479994" indent="0">
              <a:buNone/>
              <a:defRPr sz="2159"/>
            </a:lvl6pPr>
            <a:lvl7pPr marL="6575995" indent="0">
              <a:buNone/>
              <a:defRPr sz="2159"/>
            </a:lvl7pPr>
            <a:lvl8pPr marL="7671993" indent="0">
              <a:buNone/>
              <a:defRPr sz="2159"/>
            </a:lvl8pPr>
            <a:lvl9pPr marL="8767993" indent="0">
              <a:buNone/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398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01" y="13441680"/>
            <a:ext cx="24688801" cy="1586867"/>
          </a:xfrm>
        </p:spPr>
        <p:txBody>
          <a:bodyPr anchor="b"/>
          <a:lstStyle>
            <a:defPPr>
              <a:defRPr kern="1200"/>
            </a:defPPr>
            <a:lvl1pPr algn="l">
              <a:defRPr sz="47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301" y="1715773"/>
            <a:ext cx="24688801" cy="1152143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7700"/>
            </a:lvl1pPr>
            <a:lvl2pPr marL="1095999" indent="0">
              <a:buNone/>
              <a:defRPr sz="6710"/>
            </a:lvl2pPr>
            <a:lvl3pPr marL="2191998" indent="0">
              <a:buNone/>
              <a:defRPr sz="5775"/>
            </a:lvl3pPr>
            <a:lvl4pPr marL="3287996" indent="0">
              <a:buNone/>
              <a:defRPr sz="4785"/>
            </a:lvl4pPr>
            <a:lvl5pPr marL="4383996" indent="0">
              <a:buNone/>
              <a:defRPr sz="4785"/>
            </a:lvl5pPr>
            <a:lvl6pPr marL="5479994" indent="0">
              <a:buNone/>
              <a:defRPr sz="4785"/>
            </a:lvl6pPr>
            <a:lvl7pPr marL="6575995" indent="0">
              <a:buNone/>
              <a:defRPr sz="4785"/>
            </a:lvl7pPr>
            <a:lvl8pPr marL="7671993" indent="0">
              <a:buNone/>
              <a:defRPr sz="4785"/>
            </a:lvl8pPr>
            <a:lvl9pPr marL="8767993" indent="0">
              <a:buNone/>
              <a:defRPr sz="47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301" y="15028547"/>
            <a:ext cx="24688801" cy="2253613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3385"/>
            </a:lvl1pPr>
            <a:lvl2pPr marL="1095999" indent="0">
              <a:buNone/>
              <a:defRPr sz="2859"/>
            </a:lvl2pPr>
            <a:lvl3pPr marL="2191998" indent="0">
              <a:buNone/>
              <a:defRPr sz="2391"/>
            </a:lvl3pPr>
            <a:lvl4pPr marL="3287996" indent="0">
              <a:buNone/>
              <a:defRPr sz="2159"/>
            </a:lvl4pPr>
            <a:lvl5pPr marL="4383996" indent="0">
              <a:buNone/>
              <a:defRPr sz="2159"/>
            </a:lvl5pPr>
            <a:lvl6pPr marL="5479994" indent="0">
              <a:buNone/>
              <a:defRPr sz="2159"/>
            </a:lvl6pPr>
            <a:lvl7pPr marL="6575995" indent="0">
              <a:buNone/>
              <a:defRPr sz="2159"/>
            </a:lvl7pPr>
            <a:lvl8pPr marL="7671993" indent="0">
              <a:buNone/>
              <a:defRPr sz="2159"/>
            </a:lvl8pPr>
            <a:lvl9pPr marL="8767993" indent="0">
              <a:buNone/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813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1" y="768987"/>
            <a:ext cx="37033199" cy="3200400"/>
          </a:xfrm>
          <a:prstGeom prst="rect">
            <a:avLst/>
          </a:prstGeom>
        </p:spPr>
        <p:txBody>
          <a:bodyPr vert="horz" lIns="375729" tIns="187871" rIns="375729" bIns="187871" rtlCol="0" anchor="ctr">
            <a:normAutofit/>
          </a:bodyPr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1" y="4480562"/>
            <a:ext cx="37033199" cy="12672697"/>
          </a:xfrm>
          <a:prstGeom prst="rect">
            <a:avLst/>
          </a:prstGeom>
        </p:spPr>
        <p:txBody>
          <a:bodyPr vert="horz" lIns="375729" tIns="187871" rIns="375729" bIns="187871" rtlCol="0">
            <a:normAutofit/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17797790"/>
            <a:ext cx="9601200" cy="1022350"/>
          </a:xfrm>
          <a:prstGeom prst="rect">
            <a:avLst/>
          </a:prstGeom>
        </p:spPr>
        <p:txBody>
          <a:bodyPr vert="horz" lIns="375729" tIns="187871" rIns="375729" bIns="187871" rtlCol="0" anchor="ctr"/>
          <a:lstStyle>
            <a:defPPr>
              <a:defRPr kern="1200"/>
            </a:defPPr>
            <a:lvl1pPr algn="l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t>4/19/22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1" y="17797790"/>
            <a:ext cx="13030200" cy="1022350"/>
          </a:xfrm>
          <a:prstGeom prst="rect">
            <a:avLst/>
          </a:prstGeom>
        </p:spPr>
        <p:txBody>
          <a:bodyPr vert="horz" lIns="375729" tIns="187871" rIns="375729" bIns="187871" rtlCol="0" anchor="ctr"/>
          <a:lstStyle>
            <a:defPPr>
              <a:defRPr kern="1200"/>
            </a:defPPr>
            <a:lvl1pPr algn="ctr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1" y="17797790"/>
            <a:ext cx="9601200" cy="1022350"/>
          </a:xfrm>
          <a:prstGeom prst="rect">
            <a:avLst/>
          </a:prstGeom>
        </p:spPr>
        <p:txBody>
          <a:bodyPr vert="horz" lIns="375729" tIns="187871" rIns="375729" bIns="187871" rtlCol="0" anchor="ctr"/>
          <a:lstStyle>
            <a:defPPr>
              <a:defRPr kern="1200"/>
            </a:defPPr>
            <a:lvl1pPr algn="r">
              <a:defRPr sz="28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7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ransition/>
  <p:txStyles>
    <p:titleStyle>
      <a:defPPr>
        <a:defRPr kern="1200"/>
      </a:defPPr>
      <a:lvl1pPr algn="ctr" defTabSz="2191998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/>
      </a:defPPr>
      <a:lvl1pPr marL="822000" indent="-822000" algn="l" defTabSz="2191998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1001" indent="-685002" algn="l" defTabSz="2191998" rtl="0" eaLnBrk="1" latinLnBrk="0" hangingPunct="1">
        <a:spcBef>
          <a:spcPct val="20000"/>
        </a:spcBef>
        <a:buFont typeface="Arial" pitchFamily="34" charset="0"/>
        <a:buChar char="–"/>
        <a:defRPr sz="6710" kern="1200">
          <a:solidFill>
            <a:schemeClr val="tx1"/>
          </a:solidFill>
          <a:latin typeface="+mn-lt"/>
          <a:ea typeface="+mn-ea"/>
          <a:cs typeface="+mn-cs"/>
        </a:defRPr>
      </a:lvl2pPr>
      <a:lvl3pPr marL="2739998" indent="-547999" algn="l" defTabSz="2191998" rtl="0" eaLnBrk="1" latinLnBrk="0" hangingPunct="1">
        <a:spcBef>
          <a:spcPct val="20000"/>
        </a:spcBef>
        <a:buFont typeface="Arial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3835996" indent="-547999" algn="l" defTabSz="2191998" rtl="0" eaLnBrk="1" latinLnBrk="0" hangingPunct="1">
        <a:spcBef>
          <a:spcPct val="20000"/>
        </a:spcBef>
        <a:buFont typeface="Arial" pitchFamily="34" charset="0"/>
        <a:buChar char="–"/>
        <a:defRPr sz="4785" kern="1200">
          <a:solidFill>
            <a:schemeClr val="tx1"/>
          </a:solidFill>
          <a:latin typeface="+mn-lt"/>
          <a:ea typeface="+mn-ea"/>
          <a:cs typeface="+mn-cs"/>
        </a:defRPr>
      </a:lvl4pPr>
      <a:lvl5pPr marL="4931994" indent="-547999" algn="l" defTabSz="2191998" rtl="0" eaLnBrk="1" latinLnBrk="0" hangingPunct="1">
        <a:spcBef>
          <a:spcPct val="20000"/>
        </a:spcBef>
        <a:buFont typeface="Arial" pitchFamily="34" charset="0"/>
        <a:buChar char="»"/>
        <a:defRPr sz="4785" kern="1200">
          <a:solidFill>
            <a:schemeClr val="tx1"/>
          </a:solidFill>
          <a:latin typeface="+mn-lt"/>
          <a:ea typeface="+mn-ea"/>
          <a:cs typeface="+mn-cs"/>
        </a:defRPr>
      </a:lvl5pPr>
      <a:lvl6pPr marL="6027996" indent="-547999" algn="l" defTabSz="2191998" rtl="0" eaLnBrk="1" latinLnBrk="0" hangingPunct="1">
        <a:spcBef>
          <a:spcPct val="20000"/>
        </a:spcBef>
        <a:buFont typeface="Arial" pitchFamily="34" charset="0"/>
        <a:buChar char="•"/>
        <a:defRPr sz="4785" kern="1200">
          <a:solidFill>
            <a:schemeClr val="tx1"/>
          </a:solidFill>
          <a:latin typeface="+mn-lt"/>
          <a:ea typeface="+mn-ea"/>
          <a:cs typeface="+mn-cs"/>
        </a:defRPr>
      </a:lvl6pPr>
      <a:lvl7pPr marL="7123995" indent="-547999" algn="l" defTabSz="2191998" rtl="0" eaLnBrk="1" latinLnBrk="0" hangingPunct="1">
        <a:spcBef>
          <a:spcPct val="20000"/>
        </a:spcBef>
        <a:buFont typeface="Arial" pitchFamily="34" charset="0"/>
        <a:buChar char="•"/>
        <a:defRPr sz="4785" kern="1200">
          <a:solidFill>
            <a:schemeClr val="tx1"/>
          </a:solidFill>
          <a:latin typeface="+mn-lt"/>
          <a:ea typeface="+mn-ea"/>
          <a:cs typeface="+mn-cs"/>
        </a:defRPr>
      </a:lvl7pPr>
      <a:lvl8pPr marL="8219993" indent="-547999" algn="l" defTabSz="2191998" rtl="0" eaLnBrk="1" latinLnBrk="0" hangingPunct="1">
        <a:spcBef>
          <a:spcPct val="20000"/>
        </a:spcBef>
        <a:buFont typeface="Arial" pitchFamily="34" charset="0"/>
        <a:buChar char="•"/>
        <a:defRPr sz="4785" kern="1200">
          <a:solidFill>
            <a:schemeClr val="tx1"/>
          </a:solidFill>
          <a:latin typeface="+mn-lt"/>
          <a:ea typeface="+mn-ea"/>
          <a:cs typeface="+mn-cs"/>
        </a:defRPr>
      </a:lvl8pPr>
      <a:lvl9pPr marL="9315992" indent="-547999" algn="l" defTabSz="2191998" rtl="0" eaLnBrk="1" latinLnBrk="0" hangingPunct="1">
        <a:spcBef>
          <a:spcPct val="20000"/>
        </a:spcBef>
        <a:buFont typeface="Arial" pitchFamily="34" charset="0"/>
        <a:buChar char="•"/>
        <a:defRPr sz="47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1pPr>
      <a:lvl2pPr marL="1095999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2pPr>
      <a:lvl3pPr marL="2191998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3pPr>
      <a:lvl4pPr marL="3287996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4pPr>
      <a:lvl5pPr marL="4383996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5pPr>
      <a:lvl6pPr marL="5479994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6pPr>
      <a:lvl7pPr marL="6575995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7pPr>
      <a:lvl8pPr marL="7671993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8pPr>
      <a:lvl9pPr marL="8767993" algn="l" defTabSz="2191998" rtl="0" eaLnBrk="1" latinLnBrk="0" hangingPunct="1">
        <a:defRPr sz="4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 rot="5400000" flipH="1">
            <a:off x="19996150" y="-1926005"/>
            <a:ext cx="1155700" cy="41101110"/>
          </a:xfrm>
          <a:prstGeom prst="rect">
            <a:avLst/>
          </a:prstGeom>
          <a:solidFill>
            <a:srgbClr val="535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317"/>
          </a:p>
        </p:txBody>
      </p:sp>
      <p:cxnSp>
        <p:nvCxnSpPr>
          <p:cNvPr id="51" name="Straight Connector 50"/>
          <p:cNvCxnSpPr>
            <a:cxnSpLocks/>
          </p:cNvCxnSpPr>
          <p:nvPr/>
        </p:nvCxnSpPr>
        <p:spPr>
          <a:xfrm flipH="1">
            <a:off x="23445" y="17824451"/>
            <a:ext cx="41124555" cy="0"/>
          </a:xfrm>
          <a:prstGeom prst="line">
            <a:avLst/>
          </a:prstGeom>
          <a:ln w="254000">
            <a:solidFill>
              <a:srgbClr val="512D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D1E8EEA0-ED67-4B13-A826-1A8457285CCB}"/>
              </a:ext>
            </a:extLst>
          </p:cNvPr>
          <p:cNvSpPr txBox="1"/>
          <p:nvPr/>
        </p:nvSpPr>
        <p:spPr>
          <a:xfrm>
            <a:off x="6858000" y="1186560"/>
            <a:ext cx="33604199" cy="17135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194186">
              <a:spcBef>
                <a:spcPct val="20000"/>
              </a:spcBef>
              <a:defRPr/>
            </a:pPr>
            <a:r>
              <a:rPr lang="en-US" sz="4960" b="1" dirty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Scientific Poster Template Is Provided By </a:t>
            </a:r>
            <a:r>
              <a:rPr lang="en-US" sz="4960" b="1" dirty="0" err="1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MakeSigns</a:t>
            </a:r>
            <a:endParaRPr lang="en-US" sz="4960" b="1" dirty="0">
              <a:solidFill>
                <a:srgbClr val="53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194186">
              <a:spcBef>
                <a:spcPct val="20000"/>
              </a:spcBef>
              <a:defRPr/>
            </a:pPr>
            <a:r>
              <a:rPr lang="en-US" sz="4960" b="1" dirty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A Title And Add Logos To Your Poster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17285E29-F4EF-4B9F-90C7-5108CA16C10F}"/>
              </a:ext>
            </a:extLst>
          </p:cNvPr>
          <p:cNvSpPr txBox="1"/>
          <p:nvPr/>
        </p:nvSpPr>
        <p:spPr>
          <a:xfrm>
            <a:off x="6858000" y="3054118"/>
            <a:ext cx="33604199" cy="1106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267" dirty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267" dirty="0">
                <a:solidFill>
                  <a:srgbClr val="53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7B842F-E708-486F-BBDA-31D3F2821BBC}"/>
              </a:ext>
            </a:extLst>
          </p:cNvPr>
          <p:cNvGrpSpPr/>
          <p:nvPr/>
        </p:nvGrpSpPr>
        <p:grpSpPr>
          <a:xfrm>
            <a:off x="819150" y="4800600"/>
            <a:ext cx="39643050" cy="8092003"/>
            <a:chOff x="2371725" y="4252616"/>
            <a:chExt cx="36537900" cy="8092003"/>
          </a:xfrm>
        </p:grpSpPr>
        <p:sp>
          <p:nvSpPr>
            <p:cNvPr id="36" name="TextBox 19"/>
            <p:cNvSpPr txBox="1">
              <a:spLocks noChangeArrowheads="1"/>
            </p:cNvSpPr>
            <p:nvPr/>
          </p:nvSpPr>
          <p:spPr bwMode="auto">
            <a:xfrm>
              <a:off x="2371725" y="4857125"/>
              <a:ext cx="11676368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2371725" y="4252616"/>
              <a:ext cx="11676368" cy="538803"/>
            </a:xfrm>
            <a:prstGeom prst="rect">
              <a:avLst/>
            </a:prstGeom>
            <a:solidFill>
              <a:srgbClr val="512D6D"/>
            </a:solidFill>
            <a:ln w="12700">
              <a:noFill/>
              <a:miter lim="800000"/>
            </a:ln>
            <a:effectLst/>
          </p:spPr>
          <p:txBody>
            <a:bodyPr wrap="none" lIns="79990" tIns="0" rIns="79990" bIns="0" anchor="ctr" anchorCtr="0"/>
            <a:lstStyle>
              <a:defPPr>
                <a:defRPr kern="1200"/>
              </a:defPPr>
            </a:lstStyle>
            <a:p>
              <a:pPr algn="ctr" defTabSz="2743451">
                <a:defRPr/>
              </a:pPr>
              <a:r>
                <a:rPr lang="en-US" sz="21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Abstract</a:t>
              </a:r>
            </a:p>
          </p:txBody>
        </p:sp>
        <p:sp>
          <p:nvSpPr>
            <p:cNvPr id="39" name="TextBox 19">
              <a:extLst>
                <a:ext uri="{FF2B5EF4-FFF2-40B4-BE49-F238E27FC236}">
                  <a16:creationId xmlns:a16="http://schemas.microsoft.com/office/drawing/2014/main" id="{0ABBC78D-0CDC-4D4E-A8CD-23A5559A6D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725" y="10162913"/>
              <a:ext cx="11676368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  <p:sp>
          <p:nvSpPr>
            <p:cNvPr id="44" name="Rectangle 10">
              <a:extLst>
                <a:ext uri="{FF2B5EF4-FFF2-40B4-BE49-F238E27FC236}">
                  <a16:creationId xmlns:a16="http://schemas.microsoft.com/office/drawing/2014/main" id="{7E80D786-D74D-4324-9F95-59B544BBB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1725" y="9535642"/>
              <a:ext cx="11676368" cy="538803"/>
            </a:xfrm>
            <a:prstGeom prst="rect">
              <a:avLst/>
            </a:prstGeom>
            <a:solidFill>
              <a:srgbClr val="512D6D"/>
            </a:solidFill>
            <a:ln w="12700">
              <a:noFill/>
              <a:miter lim="800000"/>
            </a:ln>
            <a:effectLst/>
          </p:spPr>
          <p:txBody>
            <a:bodyPr wrap="none" lIns="79990" tIns="0" rIns="79990" bIns="0" anchor="ctr" anchorCtr="0"/>
            <a:lstStyle>
              <a:defPPr>
                <a:defRPr kern="1200"/>
              </a:defPPr>
            </a:lstStyle>
            <a:p>
              <a:pPr algn="ctr" defTabSz="2743451">
                <a:defRPr/>
              </a:pPr>
              <a:r>
                <a:rPr lang="en-US" sz="21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34" name="TextBox 19">
              <a:extLst>
                <a:ext uri="{FF2B5EF4-FFF2-40B4-BE49-F238E27FC236}">
                  <a16:creationId xmlns:a16="http://schemas.microsoft.com/office/drawing/2014/main" id="{B6811A51-D023-4ABF-99DE-54CD1B82D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99912" y="4871464"/>
              <a:ext cx="11809713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  <p:sp>
          <p:nvSpPr>
            <p:cNvPr id="38" name="Rectangle 10">
              <a:extLst>
                <a:ext uri="{FF2B5EF4-FFF2-40B4-BE49-F238E27FC236}">
                  <a16:creationId xmlns:a16="http://schemas.microsoft.com/office/drawing/2014/main" id="{C0234601-D933-4311-BDF5-42800658B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99912" y="4252616"/>
              <a:ext cx="11809713" cy="538803"/>
            </a:xfrm>
            <a:prstGeom prst="rect">
              <a:avLst/>
            </a:prstGeom>
            <a:solidFill>
              <a:srgbClr val="512D6D"/>
            </a:solidFill>
            <a:ln w="12700">
              <a:noFill/>
              <a:miter lim="800000"/>
            </a:ln>
            <a:effectLst/>
          </p:spPr>
          <p:txBody>
            <a:bodyPr wrap="none" lIns="79990" tIns="0" rIns="79990" bIns="0" anchor="ctr" anchorCtr="0"/>
            <a:lstStyle>
              <a:defPPr>
                <a:defRPr kern="1200"/>
              </a:defPPr>
            </a:lstStyle>
            <a:p>
              <a:pPr algn="ctr" defTabSz="2743451">
                <a:defRPr/>
              </a:pPr>
              <a:r>
                <a:rPr lang="en-US" sz="21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</a:p>
          </p:txBody>
        </p:sp>
        <p:sp>
          <p:nvSpPr>
            <p:cNvPr id="47" name="TextBox 19">
              <a:extLst>
                <a:ext uri="{FF2B5EF4-FFF2-40B4-BE49-F238E27FC236}">
                  <a16:creationId xmlns:a16="http://schemas.microsoft.com/office/drawing/2014/main" id="{4D3A2477-3C43-4479-B3DF-0DE4A78D10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99912" y="12072184"/>
              <a:ext cx="11809713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  <p:sp>
          <p:nvSpPr>
            <p:cNvPr id="48" name="Rectangle 10">
              <a:extLst>
                <a:ext uri="{FF2B5EF4-FFF2-40B4-BE49-F238E27FC236}">
                  <a16:creationId xmlns:a16="http://schemas.microsoft.com/office/drawing/2014/main" id="{A5FFB638-77FE-4FE9-BAAF-8DA0D3D62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99912" y="11450468"/>
              <a:ext cx="11809713" cy="538803"/>
            </a:xfrm>
            <a:prstGeom prst="rect">
              <a:avLst/>
            </a:prstGeom>
            <a:solidFill>
              <a:srgbClr val="512D6D"/>
            </a:solidFill>
            <a:ln w="12700">
              <a:noFill/>
              <a:miter lim="800000"/>
            </a:ln>
            <a:effectLst/>
          </p:spPr>
          <p:txBody>
            <a:bodyPr wrap="none" lIns="79990" tIns="0" rIns="79990" bIns="0" anchor="ctr" anchorCtr="0"/>
            <a:lstStyle>
              <a:defPPr>
                <a:defRPr kern="1200"/>
              </a:defPPr>
            </a:lstStyle>
            <a:p>
              <a:pPr algn="ctr" defTabSz="2743451">
                <a:defRPr/>
              </a:pPr>
              <a:r>
                <a:rPr lang="en-US" sz="21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C683A825-1118-403C-A248-0823BAB7C3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15052" y="4874225"/>
              <a:ext cx="5808731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EC622DF4-7348-4920-BF98-0DAAEC5CE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19622" y="4258019"/>
              <a:ext cx="12113329" cy="533400"/>
            </a:xfrm>
            <a:prstGeom prst="rect">
              <a:avLst/>
            </a:prstGeom>
            <a:solidFill>
              <a:srgbClr val="512D6D"/>
            </a:solidFill>
            <a:ln w="12700">
              <a:noFill/>
              <a:miter lim="800000"/>
            </a:ln>
            <a:effectLst/>
          </p:spPr>
          <p:txBody>
            <a:bodyPr wrap="none" lIns="79990" tIns="0" rIns="79990" bIns="0" anchor="ctr" anchorCtr="0"/>
            <a:lstStyle>
              <a:defPPr>
                <a:defRPr kern="1200"/>
              </a:defPPr>
            </a:lstStyle>
            <a:p>
              <a:pPr algn="ctr" defTabSz="2743451">
                <a:defRPr/>
              </a:pPr>
              <a:r>
                <a:rPr lang="en-US" sz="2100" b="1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Methodology</a:t>
              </a:r>
            </a:p>
          </p:txBody>
        </p:sp>
        <p:sp>
          <p:nvSpPr>
            <p:cNvPr id="22" name="TextBox 19">
              <a:extLst>
                <a:ext uri="{FF2B5EF4-FFF2-40B4-BE49-F238E27FC236}">
                  <a16:creationId xmlns:a16="http://schemas.microsoft.com/office/drawing/2014/main" id="{B5E2F400-1DE7-4017-9279-9468D6449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24220" y="4874225"/>
              <a:ext cx="5808731" cy="272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53327" tIns="26664" rIns="53327" bIns="26664">
              <a:spAutoFit/>
            </a:bodyPr>
            <a:lstStyle>
              <a:defPPr>
                <a:defRPr kern="1200"/>
              </a:defPPr>
              <a:lvl1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1pPr>
              <a:lvl2pPr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/>
                  <a:ea typeface="ＭＳ Ｐゴシック" pitchFamily="-106" charset="-128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1400" dirty="0">
                  <a:solidFill>
                    <a:srgbClr val="53565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 your information, graphs and images to this section.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4C299F74-A7A2-4C5B-AAF3-D8CD94AEEADF}"/>
              </a:ext>
            </a:extLst>
          </p:cNvPr>
          <p:cNvSpPr/>
          <p:nvPr/>
        </p:nvSpPr>
        <p:spPr>
          <a:xfrm rot="5400000" flipH="1">
            <a:off x="20262240" y="-20259762"/>
            <a:ext cx="600073" cy="41124556"/>
          </a:xfrm>
          <a:prstGeom prst="rect">
            <a:avLst/>
          </a:prstGeom>
          <a:solidFill>
            <a:srgbClr val="51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4317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DC74A3-FB01-4DC9-B6E3-E787DB559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9150" y="1905057"/>
            <a:ext cx="5039189" cy="110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710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concludingcider|09-2018"/>
</p:tagLst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100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22</cp:revision>
  <cp:lastPrinted>2011-01-21T18:13:44Z</cp:lastPrinted>
  <dcterms:modified xsi:type="dcterms:W3CDTF">2022-04-19T20:30:32Z</dcterms:modified>
  <cp:category>science research poster</cp:category>
</cp:coreProperties>
</file>