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56032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6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D6D"/>
    <a:srgbClr val="F0E6FF"/>
    <a:srgbClr val="7D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33" d="100"/>
          <a:sy n="33" d="100"/>
        </p:scale>
        <p:origin x="629" y="82"/>
      </p:cViewPr>
      <p:guideLst>
        <p:guide orient="horz" pos="8064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7954082"/>
            <a:ext cx="37306250" cy="5487105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4507987"/>
            <a:ext cx="30724475" cy="6544028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024820"/>
            <a:ext cx="9875837" cy="21845941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024820"/>
            <a:ext cx="29475112" cy="21845941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6452674"/>
            <a:ext cx="37307838" cy="508458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0851974"/>
            <a:ext cx="37307838" cy="56007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7" y="5973587"/>
            <a:ext cx="19675475" cy="16897174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5973587"/>
            <a:ext cx="19675475" cy="16897174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5731582"/>
            <a:ext cx="19392900" cy="238795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8119533"/>
            <a:ext cx="19392900" cy="14751226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5731582"/>
            <a:ext cx="19400838" cy="238795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8119533"/>
            <a:ext cx="19400838" cy="14751226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019882"/>
            <a:ext cx="14439900" cy="4337579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019882"/>
            <a:ext cx="24536400" cy="21850879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5357461"/>
            <a:ext cx="14439900" cy="175133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7921994"/>
            <a:ext cx="26335038" cy="2116314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287941"/>
            <a:ext cx="26335038" cy="1536117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0038308"/>
            <a:ext cx="26335038" cy="300407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024820"/>
            <a:ext cx="395033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973587"/>
            <a:ext cx="39503350" cy="1689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3315259"/>
            <a:ext cx="1024255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3315259"/>
            <a:ext cx="1390015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3315259"/>
            <a:ext cx="1024255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/>
      </a:defPPr>
      <a:lvl1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2pPr>
      <a:lvl3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3pPr>
      <a:lvl4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4pPr>
      <a:lvl5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5pPr>
      <a:lvl6pPr marL="304815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6pPr>
      <a:lvl7pPr marL="609630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7pPr>
      <a:lvl8pPr marL="914446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8pPr>
      <a:lvl9pPr marL="1219261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175867" indent="-1175867" algn="l" defTabSz="3134940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7536" indent="-980066" algn="l" defTabSz="313494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205" indent="-784265" algn="l" defTabSz="313494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674" indent="-784265" algn="l" defTabSz="3134940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4145" indent="-783206" algn="l" defTabSz="3134940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58960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3775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8590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3406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1B3CB36-D384-44B9-8674-DA103862FA14}"/>
              </a:ext>
            </a:extLst>
          </p:cNvPr>
          <p:cNvSpPr/>
          <p:nvPr/>
        </p:nvSpPr>
        <p:spPr>
          <a:xfrm>
            <a:off x="-1" y="24640393"/>
            <a:ext cx="43891202" cy="962807"/>
          </a:xfrm>
          <a:prstGeom prst="rect">
            <a:avLst/>
          </a:prstGeom>
          <a:gradFill flip="none" rotWithShape="1">
            <a:gsLst>
              <a:gs pos="100000">
                <a:srgbClr val="512D6D"/>
              </a:gs>
              <a:gs pos="0">
                <a:srgbClr val="C81E82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096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rgbClr val="FFFFFF"/>
              </a:solidFill>
              <a:latin typeface="+mj-lt"/>
              <a:ea typeface=""/>
              <a:cs typeface="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10566B-0B18-42CF-868D-5C7C18264893}"/>
              </a:ext>
            </a:extLst>
          </p:cNvPr>
          <p:cNvSpPr/>
          <p:nvPr/>
        </p:nvSpPr>
        <p:spPr>
          <a:xfrm>
            <a:off x="-2" y="-8692"/>
            <a:ext cx="43891202" cy="4355365"/>
          </a:xfrm>
          <a:prstGeom prst="rect">
            <a:avLst/>
          </a:prstGeom>
          <a:gradFill flip="none" rotWithShape="1">
            <a:gsLst>
              <a:gs pos="100000">
                <a:srgbClr val="512D6D"/>
              </a:gs>
              <a:gs pos="0">
                <a:srgbClr val="C81E82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096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rgbClr val="FFFFFF"/>
              </a:solidFill>
              <a:latin typeface="+mj-lt"/>
              <a:ea typeface=""/>
              <a:cs typeface="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063256" y="519565"/>
            <a:ext cx="34354505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667" b="1" dirty="0">
                <a:solidFill>
                  <a:schemeClr val="bg1"/>
                </a:solidFill>
              </a:rPr>
              <a:t>This Scientific Poster Template Is Provided By </a:t>
            </a:r>
            <a:r>
              <a:rPr lang="en-US" sz="5667" b="1" dirty="0" err="1">
                <a:solidFill>
                  <a:schemeClr val="bg1"/>
                </a:solidFill>
              </a:rPr>
              <a:t>MakeSigns</a:t>
            </a:r>
            <a:br>
              <a:rPr lang="en-US" sz="5667" b="1" dirty="0">
                <a:solidFill>
                  <a:schemeClr val="bg1"/>
                </a:solidFill>
              </a:rPr>
            </a:br>
            <a:r>
              <a:rPr lang="en-US" sz="5667" b="1" dirty="0">
                <a:solidFill>
                  <a:schemeClr val="bg1"/>
                </a:solidFill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063256" y="2510007"/>
            <a:ext cx="34354505" cy="1350370"/>
          </a:xfrm>
          <a:prstGeom prst="rect">
            <a:avLst/>
          </a:prstGeom>
        </p:spPr>
        <p:txBody>
          <a:bodyPr wrap="square" lIns="85344" tIns="42672" rIns="85344" bIns="42672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34">
                <a:solidFill>
                  <a:schemeClr val="bg1"/>
                </a:solidFill>
                <a:latin typeface="+mj-lt"/>
              </a:rPr>
              <a:t>Add Author Names and Information</a:t>
            </a:r>
          </a:p>
          <a:p>
            <a:r>
              <a:rPr lang="en-US" sz="3734">
                <a:solidFill>
                  <a:schemeClr val="bg1"/>
                </a:solidFill>
                <a:latin typeface="+mj-lt"/>
              </a:rPr>
              <a:t>Include University or Department Names if Needed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63255" y="5125306"/>
            <a:ext cx="9901112" cy="7220755"/>
          </a:xfrm>
          <a:prstGeom prst="roundRect">
            <a:avLst>
              <a:gd name="adj" fmla="val 1380"/>
            </a:avLst>
          </a:prstGeom>
          <a:solidFill>
            <a:srgbClr val="F0E6FF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endParaRPr lang="en-US" sz="2400">
              <a:noFill/>
              <a:latin typeface="+mj-lt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388820" y="5885608"/>
            <a:ext cx="90010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4448" y="5125306"/>
            <a:ext cx="9901112" cy="522817"/>
          </a:xfrm>
          <a:prstGeom prst="rect">
            <a:avLst/>
          </a:prstGeom>
          <a:solidFill>
            <a:srgbClr val="512D6D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 b="1" dirty="0">
                <a:solidFill>
                  <a:schemeClr val="bg1"/>
                </a:solidFill>
                <a:latin typeface="+mj-lt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448" y="5708626"/>
            <a:ext cx="9901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5643" y="5125306"/>
            <a:ext cx="9901112" cy="522817"/>
          </a:xfrm>
          <a:prstGeom prst="rect">
            <a:avLst/>
          </a:prstGeom>
          <a:solidFill>
            <a:srgbClr val="512D6D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 b="1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5643" y="5708626"/>
            <a:ext cx="9901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6833" y="5125306"/>
            <a:ext cx="9901112" cy="522817"/>
          </a:xfrm>
          <a:prstGeom prst="rect">
            <a:avLst/>
          </a:prstGeom>
          <a:solidFill>
            <a:srgbClr val="512D6D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6833" y="17079362"/>
            <a:ext cx="9901112" cy="522817"/>
          </a:xfrm>
          <a:prstGeom prst="rect">
            <a:avLst/>
          </a:prstGeom>
          <a:solidFill>
            <a:srgbClr val="512D6D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 b="1">
                <a:solidFill>
                  <a:schemeClr val="bg1"/>
                </a:solidFill>
                <a:latin typeface="+mj-lt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255" y="12819522"/>
            <a:ext cx="9901112" cy="522817"/>
          </a:xfrm>
          <a:prstGeom prst="rect">
            <a:avLst/>
          </a:prstGeom>
          <a:solidFill>
            <a:srgbClr val="512D6D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 b="1">
                <a:solidFill>
                  <a:schemeClr val="bg1"/>
                </a:solidFill>
                <a:latin typeface="+mj-lt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55" y="13402842"/>
            <a:ext cx="9901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20" y="5361282"/>
            <a:ext cx="9001011" cy="52281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 b="1" dirty="0">
                <a:solidFill>
                  <a:srgbClr val="512D6D"/>
                </a:solidFill>
                <a:latin typeface="+mj-lt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2982525" y="5757349"/>
            <a:ext cx="9702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2926834" y="17772900"/>
            <a:ext cx="9702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DEFD80-C18A-4C52-9675-0ECFBD9FB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801" y="1531883"/>
            <a:ext cx="6309359" cy="1384706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39</cp:revision>
  <dcterms:modified xsi:type="dcterms:W3CDTF">2022-04-19T20:30:50Z</dcterms:modified>
  <cp:category>scientific poster PowerPoint</cp:category>
</cp:coreProperties>
</file>