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D5D"/>
    <a:srgbClr val="004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4" d="100"/>
          <a:sy n="34" d="100"/>
        </p:scale>
        <p:origin x="16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1562"/>
            <a:ext cx="329184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522"/>
            <a:ext cx="329184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8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3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168400"/>
            <a:ext cx="946404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168400"/>
            <a:ext cx="2784348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2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5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5471163"/>
            <a:ext cx="3785616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4686283"/>
            <a:ext cx="3785616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8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5842000"/>
            <a:ext cx="186537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0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168401"/>
            <a:ext cx="3785616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5379722"/>
            <a:ext cx="18568033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8016240"/>
            <a:ext cx="18568033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5379722"/>
            <a:ext cx="18659477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8016240"/>
            <a:ext cx="18659477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9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159762"/>
            <a:ext cx="2221992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159762"/>
            <a:ext cx="2221992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7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6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DFC916BA-7C5E-438D-B0A5-59119935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39" y="875548"/>
            <a:ext cx="42249484" cy="3429702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7F0952-DFD7-48C4-B064-F93B886B1A96}"/>
              </a:ext>
            </a:extLst>
          </p:cNvPr>
          <p:cNvGrpSpPr/>
          <p:nvPr/>
        </p:nvGrpSpPr>
        <p:grpSpPr>
          <a:xfrm>
            <a:off x="257175" y="340783"/>
            <a:ext cx="43376850" cy="21274615"/>
            <a:chOff x="471714" y="511175"/>
            <a:chExt cx="42947772" cy="31911922"/>
          </a:xfrm>
        </p:grpSpPr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4581CEA3-7A43-4627-AE77-3D6640E86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32289088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4384" tIns="24384" rIns="24384" bIns="24384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788D064D-08BF-4705-824D-43D1C3FDD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645305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4384" tIns="24384" rIns="24384" bIns="24384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734C9669-277A-49E2-B9CA-05AC00C23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6282" y="539763"/>
              <a:ext cx="0" cy="31838883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4384" tIns="24384" rIns="24384" bIns="24384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D192280F-30BE-4902-88DE-E9B2D2BC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6859" y="511175"/>
              <a:ext cx="0" cy="31911922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4384" tIns="24384" rIns="24384" bIns="24384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04EFB3EE-D524-4D2E-A2D6-035479FF3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45" y="1876419"/>
            <a:ext cx="1746677" cy="1462407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28D2194-29BB-4D5C-AE25-8FD741AEE36B}"/>
              </a:ext>
            </a:extLst>
          </p:cNvPr>
          <p:cNvGrpSpPr/>
          <p:nvPr/>
        </p:nvGrpSpPr>
        <p:grpSpPr>
          <a:xfrm>
            <a:off x="36452723" y="1876419"/>
            <a:ext cx="5767009" cy="1462407"/>
            <a:chOff x="31583086" y="2525486"/>
            <a:chExt cx="10130971" cy="2569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9FB398-B370-4887-819C-FC299DA176B6}"/>
                </a:ext>
              </a:extLst>
            </p:cNvPr>
            <p:cNvSpPr/>
            <p:nvPr/>
          </p:nvSpPr>
          <p:spPr>
            <a:xfrm>
              <a:off x="31583086" y="2525486"/>
              <a:ext cx="10130971" cy="2569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2C0E3FC-A769-4399-8A0B-344F09C3B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2126" y="2689648"/>
              <a:ext cx="9753984" cy="2300940"/>
            </a:xfrm>
            <a:prstGeom prst="rect">
              <a:avLst/>
            </a:prstGeom>
          </p:spPr>
        </p:pic>
      </p:grpSp>
      <p:sp>
        <p:nvSpPr>
          <p:cNvPr id="21" name="Text Box 3">
            <a:extLst>
              <a:ext uri="{FF2B5EF4-FFF2-40B4-BE49-F238E27FC236}">
                <a16:creationId xmlns:a16="http://schemas.microsoft.com/office/drawing/2014/main" id="{9F6FE8BE-2394-4794-A39E-51CE124F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861" y="1086681"/>
            <a:ext cx="31496224" cy="3020267"/>
          </a:xfrm>
          <a:prstGeom prst="rect">
            <a:avLst/>
          </a:prstGeom>
          <a:noFill/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400" dirty="0">
                <a:solidFill>
                  <a:srgbClr val="FFFFFF"/>
                </a:solidFill>
                <a:latin typeface="Arial Black" panose="020B0A04020102020204" pitchFamily="34" charset="0"/>
              </a:rPr>
              <a:t>Your Poster Title</a:t>
            </a:r>
          </a:p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FAAD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</a:t>
            </a:r>
          </a:p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AE912583-EEBD-4E7C-8AF3-483F9235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39" y="4562954"/>
            <a:ext cx="10232172" cy="128030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C663B07B-E2EA-4B51-A092-7AEB6D56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39" y="5913588"/>
            <a:ext cx="10232170" cy="4932213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207264" tIns="207264" rIns="207264" bIns="207264" numCol="1" anchor="t" anchorCtr="0" compatLnSpc="1">
            <a:prstTxWarp prst="textNoShape">
              <a:avLst/>
            </a:prstTxWarp>
          </a:bodyPr>
          <a:lstStyle/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67" dirty="0">
                <a:latin typeface="Arial" panose="020B0604020202020204" pitchFamily="34" charset="0"/>
              </a:rPr>
              <a:t>Enter your introduction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E428CF0F-98D7-4F81-9C93-8F2CA8EC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37" y="11158112"/>
            <a:ext cx="10232172" cy="128030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Objective/Purpose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AFBA4586-A964-4900-AC15-A42974C75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37" y="12523482"/>
            <a:ext cx="10232170" cy="8546571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207264" tIns="207264" rIns="207264" bIns="207264" numCol="1" anchor="t" anchorCtr="0" compatLnSpc="1">
            <a:prstTxWarp prst="textNoShape">
              <a:avLst/>
            </a:prstTxWarp>
          </a:bodyPr>
          <a:lstStyle/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67" dirty="0">
                <a:latin typeface="Arial" panose="020B0604020202020204" pitchFamily="34" charset="0"/>
              </a:rPr>
              <a:t>Enter your objective/purpose</a:t>
            </a: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3C0DB9C8-A456-4A42-B8E3-675F498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8414" y="4562954"/>
            <a:ext cx="10232172" cy="128030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D23B462-D472-4E4C-8FE7-98E3537F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8415" y="5913588"/>
            <a:ext cx="10232170" cy="15156465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207264" tIns="207264" rIns="207264" bIns="207264" numCol="1" anchor="t" anchorCtr="0" compatLnSpc="1">
            <a:prstTxWarp prst="textNoShape">
              <a:avLst/>
            </a:prstTxWarp>
          </a:bodyPr>
          <a:lstStyle/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67" dirty="0">
                <a:latin typeface="Arial" panose="020B0604020202020204" pitchFamily="34" charset="0"/>
              </a:rPr>
              <a:t>Enter your methods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4A969465-697A-4C74-B45F-2E33083F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6191" y="4562954"/>
            <a:ext cx="10232172" cy="128030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Continued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4378D5EA-22A8-4BD1-A868-C1D565E4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6192" y="5913588"/>
            <a:ext cx="10232170" cy="15156465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207264" tIns="207264" rIns="207264" bIns="207264" numCol="1" anchor="t" anchorCtr="0" compatLnSpc="1">
            <a:prstTxWarp prst="textNoShape">
              <a:avLst/>
            </a:prstTxWarp>
          </a:bodyPr>
          <a:lstStyle/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67" dirty="0">
                <a:latin typeface="Arial" panose="020B0604020202020204" pitchFamily="34" charset="0"/>
              </a:rPr>
              <a:t>Enter your </a:t>
            </a:r>
            <a:r>
              <a:rPr lang="en-US" altLang="en-US" sz="2667">
                <a:latin typeface="Arial" panose="020B0604020202020204" pitchFamily="34" charset="0"/>
              </a:rPr>
              <a:t>additional methods</a:t>
            </a:r>
            <a:endParaRPr lang="en-US" altLang="en-US" sz="2667" dirty="0">
              <a:latin typeface="Arial" panose="020B0604020202020204" pitchFamily="34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B5DC13F4-E2AF-447A-A866-F52488B6C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0349" y="4582699"/>
            <a:ext cx="10232172" cy="1280303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24384" tIns="24384" rIns="24384" bIns="24384" numCol="1" anchor="ctr" anchorCtr="0" compatLnSpc="1">
            <a:prstTxWarp prst="textNoShape">
              <a:avLst/>
            </a:prstTxWarp>
          </a:bodyPr>
          <a:lstStyle/>
          <a:p>
            <a:pPr algn="ctr"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EBA7EDEB-9263-48A2-986D-9B5B1095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0350" y="5933333"/>
            <a:ext cx="10232170" cy="15156465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207264" tIns="207264" rIns="207264" bIns="207264" numCol="1" anchor="t" anchorCtr="0" compatLnSpc="1">
            <a:prstTxWarp prst="textNoShape">
              <a:avLst/>
            </a:prstTxWarp>
          </a:bodyPr>
          <a:lstStyle/>
          <a:p>
            <a:pPr defTabSz="6096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67" dirty="0">
                <a:latin typeface="Arial" panose="020B0604020202020204" pitchFamily="34" charset="0"/>
              </a:rPr>
              <a:t>Enter your results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66596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35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13</cp:revision>
  <dcterms:created xsi:type="dcterms:W3CDTF">2018-01-29T19:33:04Z</dcterms:created>
  <dcterms:modified xsi:type="dcterms:W3CDTF">2018-02-02T17:23:26Z</dcterms:modified>
</cp:coreProperties>
</file>