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4C2"/>
    <a:srgbClr val="6857B2"/>
    <a:srgbClr val="728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" d="100"/>
          <a:sy n="17" d="100"/>
        </p:scale>
        <p:origin x="-1974" y="-6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9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1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7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4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0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1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8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2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9616"/>
            <a:ext cx="43891200" cy="2937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808790"/>
            <a:ext cx="43891200" cy="1066800"/>
          </a:xfrm>
          <a:prstGeom prst="rect">
            <a:avLst/>
          </a:prstGeom>
          <a:solidFill>
            <a:srgbClr val="685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2334322"/>
            <a:ext cx="43891200" cy="355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flipH="1">
            <a:off x="0" y="31699200"/>
            <a:ext cx="43891200" cy="411297"/>
            <a:chOff x="0" y="31439565"/>
            <a:chExt cx="43891200" cy="452427"/>
          </a:xfrm>
        </p:grpSpPr>
        <p:sp>
          <p:nvSpPr>
            <p:cNvPr id="12" name="Rectangle 11"/>
            <p:cNvSpPr/>
            <p:nvPr/>
          </p:nvSpPr>
          <p:spPr>
            <a:xfrm>
              <a:off x="0" y="31439565"/>
              <a:ext cx="43891200" cy="452427"/>
            </a:xfrm>
            <a:prstGeom prst="rect">
              <a:avLst/>
            </a:prstGeom>
            <a:solidFill>
              <a:srgbClr val="6857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31439565"/>
              <a:ext cx="5931043" cy="452427"/>
            </a:xfrm>
            <a:prstGeom prst="rect">
              <a:avLst/>
            </a:prstGeom>
            <a:solidFill>
              <a:srgbClr val="728F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153400" y="2133600"/>
            <a:ext cx="3390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Primary Research or Research Review Template: Your Title Can Go Here</a:t>
            </a:r>
          </a:p>
          <a:p>
            <a:pPr algn="ctr"/>
            <a:r>
              <a:rPr lang="en-US" sz="72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Template Courtesy of Makesigns.com and Graphicsland, Inc.</a:t>
            </a:r>
            <a:endParaRPr lang="en-US" sz="72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592" y="6629400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299400" y="6629400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074504" y="6629400"/>
            <a:ext cx="19742191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22666" y="67098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Background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91242" y="67098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10475" y="67098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592" y="8153400"/>
            <a:ext cx="101308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background information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074504" y="8153400"/>
            <a:ext cx="197421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Methods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295389" y="8153400"/>
            <a:ext cx="101308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Conclusion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1592" y="18821400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22666" y="189018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Research Objectives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1592" y="20345400"/>
            <a:ext cx="101308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research objectives information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074504" y="14325600"/>
            <a:ext cx="19742191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8591242" y="144060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074504" y="15849600"/>
            <a:ext cx="197421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Results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808790"/>
            <a:ext cx="7543800" cy="1066800"/>
          </a:xfrm>
          <a:prstGeom prst="rect">
            <a:avLst/>
          </a:prstGeom>
          <a:solidFill>
            <a:srgbClr val="728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361275" y="1219200"/>
            <a:ext cx="6942747" cy="4390190"/>
            <a:chOff x="1361275" y="1371600"/>
            <a:chExt cx="6942747" cy="4390190"/>
          </a:xfrm>
        </p:grpSpPr>
        <p:sp>
          <p:nvSpPr>
            <p:cNvPr id="38" name="Oval 37"/>
            <p:cNvSpPr/>
            <p:nvPr/>
          </p:nvSpPr>
          <p:spPr>
            <a:xfrm>
              <a:off x="1361275" y="1371600"/>
              <a:ext cx="4390190" cy="43901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" descr="W:\Templates\Test Templates\Scientific Posters\MUIH\Logo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107" y="1516736"/>
              <a:ext cx="6761915" cy="406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Rectangle 40"/>
          <p:cNvSpPr/>
          <p:nvPr/>
        </p:nvSpPr>
        <p:spPr>
          <a:xfrm>
            <a:off x="33299400" y="14706600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5010475" y="147870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295389" y="16230600"/>
            <a:ext cx="101308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References should go here in this area.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299400" y="25487497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5010475" y="25567941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Acknowledgements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295389" y="27011497"/>
            <a:ext cx="101308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Acknowledgements should go here in this area.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53400" y="4656147"/>
            <a:ext cx="3390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latin typeface="Arial" pitchFamily="34" charset="0"/>
                <a:cs typeface="Arial" pitchFamily="34" charset="0"/>
              </a:rPr>
              <a:t>Authors’ Information goes here on this line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3600" smtClean="0">
                <a:latin typeface="Arial" pitchFamily="34" charset="0"/>
                <a:cs typeface="Arial" pitchFamily="34" charset="0"/>
              </a:rPr>
              <a:t>Maryland University of Integrative Health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9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jessie</cp:lastModifiedBy>
  <cp:revision>15</cp:revision>
  <dcterms:created xsi:type="dcterms:W3CDTF">2015-10-15T15:36:19Z</dcterms:created>
  <dcterms:modified xsi:type="dcterms:W3CDTF">2016-03-08T17:25:24Z</dcterms:modified>
</cp:coreProperties>
</file>