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9239250" cy="128968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A9A8A9"/>
    <a:srgbClr val="A41F35"/>
    <a:srgbClr val="DDDDDD"/>
    <a:srgbClr val="B2B2B2"/>
    <a:srgbClr val="90606A"/>
    <a:srgbClr val="816F73"/>
    <a:srgbClr val="CCC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6" autoAdjust="0"/>
    <p:restoredTop sz="94660"/>
  </p:normalViewPr>
  <p:slideViewPr>
    <p:cSldViewPr snapToGrid="0">
      <p:cViewPr varScale="1">
        <p:scale>
          <a:sx n="38" d="100"/>
          <a:sy n="38" d="100"/>
        </p:scale>
        <p:origin x="422" y="149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F9FA28A-3EC5-47D1-A99E-6BC03539C4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64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4184" tIns="67092" rIns="134184" bIns="67092" numCol="1" anchor="t" anchorCtr="0" compatLnSpc="1">
            <a:prstTxWarp prst="textNoShape">
              <a:avLst/>
            </a:prstTxWarp>
          </a:bodyPr>
          <a:lstStyle>
            <a:lvl1pPr defTabSz="1341438" eaLnBrk="1" hangingPunct="1"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D2D668-CE1A-4C9F-A2B3-721333B6A0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3988" y="0"/>
            <a:ext cx="4003675" cy="64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4184" tIns="67092" rIns="134184" bIns="67092" numCol="1" anchor="t" anchorCtr="0" compatLnSpc="1">
            <a:prstTxWarp prst="textNoShape">
              <a:avLst/>
            </a:prstTxWarp>
          </a:bodyPr>
          <a:lstStyle>
            <a:lvl1pPr algn="r" defTabSz="1341438" eaLnBrk="1" hangingPunct="1"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483D7E2-9C78-4974-8B83-777404F46EA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-215900" y="968375"/>
            <a:ext cx="9671050" cy="483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2E6A658-6682-42A3-A2BA-220BC59CDA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6126163"/>
            <a:ext cx="7394575" cy="5802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4184" tIns="67092" rIns="134184" bIns="67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E406521-6709-43C7-A221-9911D66E8D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2250738"/>
            <a:ext cx="4002088" cy="64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4184" tIns="67092" rIns="134184" bIns="67092" numCol="1" anchor="b" anchorCtr="0" compatLnSpc="1">
            <a:prstTxWarp prst="textNoShape">
              <a:avLst/>
            </a:prstTxWarp>
          </a:bodyPr>
          <a:lstStyle>
            <a:lvl1pPr defTabSz="1341438" eaLnBrk="1" hangingPunct="1"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32A984E-6541-4945-BEC2-258FB5184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988" y="12250738"/>
            <a:ext cx="4003675" cy="64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4184" tIns="67092" rIns="134184" bIns="67092" numCol="1" anchor="b" anchorCtr="0" compatLnSpc="1">
            <a:prstTxWarp prst="textNoShape">
              <a:avLst/>
            </a:prstTxWarp>
          </a:bodyPr>
          <a:lstStyle>
            <a:lvl1pPr algn="r" defTabSz="1341438" eaLnBrk="1" hangingPunct="1">
              <a:defRPr sz="1800"/>
            </a:lvl1pPr>
          </a:lstStyle>
          <a:p>
            <a:pPr>
              <a:defRPr/>
            </a:pPr>
            <a:fld id="{7BFC0B2F-40E0-4F26-B737-F09912DEDB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9EC97B3-B542-423C-B7DA-AE980F5129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1341438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41438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41438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41438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41438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5479D0-3029-4EF0-ACEF-2FCB81684063}" type="slidenum">
              <a:rPr lang="en-US" altLang="en-US" sz="1800" smtClean="0"/>
              <a:pPr>
                <a:spcBef>
                  <a:spcPct val="0"/>
                </a:spcBef>
              </a:pPr>
              <a:t>1</a:t>
            </a:fld>
            <a:endParaRPr lang="en-US" altLang="en-US" sz="18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B93F6B3-DEDD-4F1E-8133-F7A76693D5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FB87E52-8282-47DE-95DC-4C04A7E27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6817785"/>
            <a:ext cx="37308367" cy="47032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2435418"/>
            <a:ext cx="30725533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B2895D-85A6-4164-82AD-21AF0EA68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D9458A-F614-47AE-BDEE-2FFD6930F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A04815-02A2-4EE1-8BFA-446F5B7CCD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95A6-25F9-4F85-93F5-C836913ED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45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AD335B-93B2-47AF-9D20-90A708956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EF7E36-9BCB-49EB-A331-16C92CA19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4603FE-F0CA-4DC0-AF24-3C46D92BC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1ADEA-B194-4240-B8A0-98D33DB20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38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878418"/>
            <a:ext cx="9874251" cy="187261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878418"/>
            <a:ext cx="29423783" cy="187261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8BF988-B180-4C93-BBC0-16C03811F4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0DBB15-55F5-4CC4-B8AA-1C94748F5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F1747D-D23A-433F-BFB0-A1B96FA30B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3E7F-696C-4ADD-A6EF-CBFA644BA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2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72EFC0-7C42-4FF3-BE93-533A647DE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DB7B2B-7D9C-4E68-A35E-DAD312DD05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E1687-BCAD-4235-ACB8-C54B51F4C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9D20E-82E7-4C71-85BD-0E47EB940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54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4101234"/>
            <a:ext cx="37308367" cy="43603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9300633"/>
            <a:ext cx="37308367" cy="4800600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6E5C62-7696-4064-B8F1-546C2E7E1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B19012-7729-40EE-B6D5-26590C369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854F6A-7E55-4A3D-B274-0BECF4F5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B6BA7-2A7E-49B4-8256-237BA7095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47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4" y="5120217"/>
            <a:ext cx="19649016" cy="1448434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1" y="5120217"/>
            <a:ext cx="19649017" cy="1448434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7D09E-63D3-4966-902E-D289D7C74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EF3046-4B4F-43DD-941C-9C4539EFB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478522-E609-4F94-8CCC-9A49DF22D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3FABC-2DD2-490C-93BE-D3EE5EFB8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41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4912784"/>
            <a:ext cx="19392900" cy="20468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6959601"/>
            <a:ext cx="19392900" cy="12644967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4912784"/>
            <a:ext cx="19399251" cy="20468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6959601"/>
            <a:ext cx="19399251" cy="12644967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076C84-1B4A-4796-954D-D93594D2B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731AAD-E9C9-44DD-87F9-11B9A6264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332A13-ED9F-4848-92CC-DF8744725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208D-F7DF-4287-B098-104FC1997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98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3EF5FE-512C-420E-BA3F-554E7893A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B87374-D99D-4911-AA50-E92D9B58C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F0DD5B-C898-42E1-A47B-815028AF0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F8A4-A975-471E-9961-7BBC746F2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20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0BAFD3-79E2-4279-BB09-F17F99165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EB3687-65CA-4825-AD52-E59117016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09F40B-1116-436D-B90E-79BD49CC5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8777-F215-4CA5-805B-DE066759A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67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4185"/>
            <a:ext cx="14439900" cy="3718983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874185"/>
            <a:ext cx="24536400" cy="187303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4593167"/>
            <a:ext cx="14439900" cy="1501140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CBAAA1-A2B9-4AB7-A5AA-7A7495E093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CB98D7-DE6C-4B14-9256-1A1FC1819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6B7405-3207-477F-9EAE-33177DFB77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5457-4F6F-4234-95F6-1B4EE0A4C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62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15362767"/>
            <a:ext cx="26335567" cy="18118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1960033"/>
            <a:ext cx="26335567" cy="13167784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17174633"/>
            <a:ext cx="26335567" cy="2575984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893A77-AC11-4999-A5BA-B4B625A8B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64221D-EE03-4810-9463-31268F8A2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AA5B78-61CA-4037-8504-1AE67917F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0386-DA2E-49DA-A71B-2365625B1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21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A0071C-1B29-47AE-8F2D-E79C4AC81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7888"/>
            <a:ext cx="395001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16F4AD-51EE-44D5-86E0-C00E8B672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5119688"/>
            <a:ext cx="39500175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E9DD7E-1BA1-48F5-9C9A-EDEC0B19E7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19985038"/>
            <a:ext cx="10239375" cy="152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defTabSz="3761223" eaLnBrk="1" hangingPunct="1">
              <a:defRPr sz="5733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2AFF29-5FAA-4F79-9DFF-36BEEBBF3B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85038"/>
            <a:ext cx="13896975" cy="152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ctr" defTabSz="3761223" eaLnBrk="1" hangingPunct="1">
              <a:defRPr sz="5733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9CDFA6-D62C-495F-AEBE-EF758E36AB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85038"/>
            <a:ext cx="10239375" cy="152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r" defTabSz="3761223" eaLnBrk="1" hangingPunct="1">
              <a:defRPr sz="5733"/>
            </a:lvl1pPr>
          </a:lstStyle>
          <a:p>
            <a:pPr>
              <a:defRPr/>
            </a:pPr>
            <a:fld id="{06E80D6C-7F5C-4F90-B281-27C1A467A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609585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6pPr>
      <a:lvl7pPr marL="1219170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7pPr>
      <a:lvl8pPr marL="1828754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8pPr>
      <a:lvl9pPr marL="2438339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9pPr>
    </p:titleStyle>
    <p:bodyStyle>
      <a:lvl1pPr marL="1411288" indent="-14112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3163" algn="l" defTabSz="3760788" rtl="0" eaLnBrk="0" fontAlgn="base" hangingPunct="0">
        <a:spcBef>
          <a:spcPct val="20000"/>
        </a:spcBef>
        <a:spcAft>
          <a:spcPct val="0"/>
        </a:spcAft>
        <a:buChar char="–"/>
        <a:defRPr sz="11400">
          <a:solidFill>
            <a:schemeClr val="tx1"/>
          </a:solidFill>
          <a:latin typeface="+mn-lt"/>
        </a:defRPr>
      </a:lvl2pPr>
      <a:lvl3pPr marL="4702175" indent="-9413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1775" indent="-938213" algn="l" defTabSz="3760788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2963" indent="-938213" algn="l" defTabSz="3760788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9073924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6pPr>
      <a:lvl7pPr marL="9683509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7pPr>
      <a:lvl8pPr marL="10293093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8pPr>
      <a:lvl9pPr marL="10902678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F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9">
            <a:extLst>
              <a:ext uri="{FF2B5EF4-FFF2-40B4-BE49-F238E27FC236}">
                <a16:creationId xmlns:a16="http://schemas.microsoft.com/office/drawing/2014/main" id="{9A3AD4BE-7611-4CD3-94A3-CD5C5D8A7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9425"/>
            <a:ext cx="42811700" cy="20978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6208" tIns="188104" rIns="376208" bIns="182880" anchor="ctr"/>
          <a:lstStyle>
            <a:lvl1pPr defTabSz="2820988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400" b="1">
              <a:solidFill>
                <a:srgbClr val="80001E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FDE30B-0880-44CB-AC5C-A2A5521C18AD}"/>
              </a:ext>
            </a:extLst>
          </p:cNvPr>
          <p:cNvSpPr/>
          <p:nvPr/>
        </p:nvSpPr>
        <p:spPr bwMode="auto">
          <a:xfrm>
            <a:off x="946150" y="906463"/>
            <a:ext cx="41935400" cy="3444875"/>
          </a:xfrm>
          <a:prstGeom prst="rect">
            <a:avLst/>
          </a:prstGeom>
          <a:solidFill>
            <a:srgbClr val="A9A8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1920" tIns="60960" rIns="121920" bIns="60960"/>
          <a:lstStyle/>
          <a:p>
            <a:pPr defTabSz="3761223" eaLnBrk="1" hangingPunct="1">
              <a:defRPr/>
            </a:pPr>
            <a:endParaRPr lang="en-US" sz="7466">
              <a:latin typeface="Arial" charset="0"/>
            </a:endParaRPr>
          </a:p>
        </p:txBody>
      </p:sp>
      <p:sp>
        <p:nvSpPr>
          <p:cNvPr id="3076" name="Rectangle 124">
            <a:extLst>
              <a:ext uri="{FF2B5EF4-FFF2-40B4-BE49-F238E27FC236}">
                <a16:creationId xmlns:a16="http://schemas.microsoft.com/office/drawing/2014/main" id="{5519C9C8-24E3-470C-8BFB-C00FF1B7F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13" y="906463"/>
            <a:ext cx="29043312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501611" tIns="250805" rIns="501611" bIns="243840" anchor="ctr"/>
          <a:lstStyle>
            <a:lvl1pPr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700">
                <a:solidFill>
                  <a:schemeClr val="bg1"/>
                </a:solidFill>
                <a:latin typeface="Arial Black" panose="020B0A04020102090204" pitchFamily="34" charset="0"/>
              </a:rPr>
              <a:t>This Scientific Poster Template Is Provided By MakeSigns</a:t>
            </a:r>
            <a:endParaRPr lang="en-US" altLang="en-US" sz="5700" b="1">
              <a:solidFill>
                <a:schemeClr val="bg1"/>
              </a:solidFill>
              <a:latin typeface="Arial Black" panose="020B0A0402010209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5700" b="1">
                <a:solidFill>
                  <a:schemeClr val="bg1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Your Poster Title Would Go On These Lines</a:t>
            </a:r>
            <a:endParaRPr lang="en-US" altLang="en-US" sz="57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3077" name="Rectangle 124">
            <a:extLst>
              <a:ext uri="{FF2B5EF4-FFF2-40B4-BE49-F238E27FC236}">
                <a16:creationId xmlns:a16="http://schemas.microsoft.com/office/drawing/2014/main" id="{0253EF53-94C3-4EB2-85AF-FB3F1A927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2678113"/>
            <a:ext cx="29610050" cy="157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501611" tIns="250805" rIns="501611" bIns="243840" anchor="ctr"/>
          <a:lstStyle>
            <a:lvl1pPr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332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332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700">
                <a:solidFill>
                  <a:schemeClr val="bg1"/>
                </a:solidFill>
                <a:cs typeface="Arial" panose="020B0604020202020204" pitchFamily="34" charset="0"/>
              </a:rPr>
              <a:t>Add Author Names and Information</a:t>
            </a:r>
          </a:p>
          <a:p>
            <a:pPr algn="ctr" eaLnBrk="1" hangingPunct="1"/>
            <a:r>
              <a:rPr lang="en-US" altLang="en-US" sz="3700">
                <a:solidFill>
                  <a:schemeClr val="bg1"/>
                </a:solidFill>
                <a:cs typeface="Arial" panose="020B0604020202020204" pitchFamily="34" charset="0"/>
              </a:rPr>
              <a:t>Include Department Names if Needed</a:t>
            </a:r>
          </a:p>
        </p:txBody>
      </p:sp>
      <p:sp>
        <p:nvSpPr>
          <p:cNvPr id="3078" name="Text Box 54">
            <a:extLst>
              <a:ext uri="{FF2B5EF4-FFF2-40B4-BE49-F238E27FC236}">
                <a16:creationId xmlns:a16="http://schemas.microsoft.com/office/drawing/2014/main" id="{CBE99BDA-2B5B-4E78-B58E-6E1A839E3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263" y="4991100"/>
            <a:ext cx="91408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latin typeface="Arial Black" panose="020B0A0402010209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079" name="Text Box 55">
            <a:extLst>
              <a:ext uri="{FF2B5EF4-FFF2-40B4-BE49-F238E27FC236}">
                <a16:creationId xmlns:a16="http://schemas.microsoft.com/office/drawing/2014/main" id="{59925C11-AB54-459D-8CD1-E3684363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1350" y="4991100"/>
            <a:ext cx="914241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latin typeface="Arial Black" panose="020B0A0402010209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  <a:endParaRPr lang="en-US" altLang="en-US" sz="1600"/>
          </a:p>
        </p:txBody>
      </p:sp>
      <p:sp>
        <p:nvSpPr>
          <p:cNvPr id="3080" name="Text Box 56">
            <a:extLst>
              <a:ext uri="{FF2B5EF4-FFF2-40B4-BE49-F238E27FC236}">
                <a16:creationId xmlns:a16="http://schemas.microsoft.com/office/drawing/2014/main" id="{5DEF169C-2094-4B49-832C-3F990278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38" y="4991100"/>
            <a:ext cx="9142412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latin typeface="Arial Black" panose="020B0A0402010209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  <a:endParaRPr lang="en-US" altLang="en-US" sz="1600"/>
          </a:p>
        </p:txBody>
      </p:sp>
      <p:sp>
        <p:nvSpPr>
          <p:cNvPr id="3081" name="Text Box 57">
            <a:extLst>
              <a:ext uri="{FF2B5EF4-FFF2-40B4-BE49-F238E27FC236}">
                <a16:creationId xmlns:a16="http://schemas.microsoft.com/office/drawing/2014/main" id="{3477B872-7E8A-431D-9ED2-7999E14B2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5113" y="4991100"/>
            <a:ext cx="9140825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31" tIns="48764" rIns="97531" bIns="48764"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6975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175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1375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85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57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29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01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latin typeface="Arial Black" panose="020B0A04020102090204" pitchFamily="34" charset="0"/>
                <a:cs typeface="Arial" panose="020B0604020202020204" pitchFamily="34" charset="0"/>
              </a:rPr>
              <a:t>Discussion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082" name="Text Box 57">
            <a:extLst>
              <a:ext uri="{FF2B5EF4-FFF2-40B4-BE49-F238E27FC236}">
                <a16:creationId xmlns:a16="http://schemas.microsoft.com/office/drawing/2014/main" id="{6EDAEA5A-8A4D-457C-8AF0-3A321FAB0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5113" y="16314738"/>
            <a:ext cx="9140825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31" tIns="48764" rIns="97531" bIns="48764"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6975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175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1375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85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57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29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0175" indent="-3429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latin typeface="Arial Black" panose="020B0A04020102090204" pitchFamily="34" charset="0"/>
              </a:rPr>
              <a:t>References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1600"/>
              <a:t>Insert your text here. You can place your organizations logos on either side of the title of the poster.  </a:t>
            </a:r>
          </a:p>
        </p:txBody>
      </p:sp>
      <p:pic>
        <p:nvPicPr>
          <p:cNvPr id="3083" name="Graphic 9">
            <a:extLst>
              <a:ext uri="{FF2B5EF4-FFF2-40B4-BE49-F238E27FC236}">
                <a16:creationId xmlns:a16="http://schemas.microsoft.com/office/drawing/2014/main" id="{6950F756-8EE6-41C1-8C7E-3EBF76417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766888"/>
            <a:ext cx="74072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phic 11">
            <a:extLst>
              <a:ext uri="{FF2B5EF4-FFF2-40B4-BE49-F238E27FC236}">
                <a16:creationId xmlns:a16="http://schemas.microsoft.com/office/drawing/2014/main" id="{ABAC07D0-DBE4-4608-B8BE-F3A16FDC0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3113" y="1576388"/>
            <a:ext cx="557688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6">
            <a:extLst>
              <a:ext uri="{FF2B5EF4-FFF2-40B4-BE49-F238E27FC236}">
                <a16:creationId xmlns:a16="http://schemas.microsoft.com/office/drawing/2014/main" id="{DDCA66EE-E080-491F-A505-2FE2C66B9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8825" y="-3122613"/>
            <a:ext cx="7572375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7">
            <a:extLst>
              <a:ext uri="{FF2B5EF4-FFF2-40B4-BE49-F238E27FC236}">
                <a16:creationId xmlns:a16="http://schemas.microsoft.com/office/drawing/2014/main" id="{3D37C432-7583-41EF-BC85-2519B2B99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800" y="-3157538"/>
            <a:ext cx="7407275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97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Kevin Hannan</cp:lastModifiedBy>
  <cp:revision>42</cp:revision>
  <dcterms:created xsi:type="dcterms:W3CDTF">2008-06-16T16:34:28Z</dcterms:created>
  <dcterms:modified xsi:type="dcterms:W3CDTF">2022-04-05T18:48:07Z</dcterms:modified>
  <cp:category>research posters template</cp:category>
</cp:coreProperties>
</file>