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9377600" cy="32918400"/>
  <p:notesSz cx="6953250" cy="9239250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B7B7B7"/>
    <a:srgbClr val="0B486D"/>
    <a:srgbClr val="B9B9B9"/>
    <a:srgbClr val="E64B3C"/>
    <a:srgbClr val="1482A5"/>
    <a:srgbClr val="235078"/>
    <a:srgbClr val="B41E1E"/>
    <a:srgbClr val="30664B"/>
    <a:srgbClr val="185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214" y="62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39" y="10226675"/>
            <a:ext cx="4197032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6" y="18653125"/>
            <a:ext cx="345630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309A8-F4AA-43A2-8C81-BEC027D80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54123-AAA0-490D-8022-C1D9AFEC3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329F74-F32B-4159-80E2-548E04DAA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0BE1-1AF4-4408-BABD-9E6C21904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989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C49E7D-9002-4E1C-AA2D-A877BD7BD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CE2A29-7601-4A4E-BD59-9C0CC5D8E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177322-F0C3-4D59-892E-B7ED71FC3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36E21-A752-4F0E-AB8A-476EB6091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2249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4" y="1317625"/>
            <a:ext cx="11109326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317625"/>
            <a:ext cx="33178750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D8CD8-44EF-42DE-991D-F854F7E91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5E3C2-DA48-4567-916A-0395163CB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3E065-E3C2-4A13-B466-C6E0B6FAB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B070-A8C8-4C1B-ACF4-A01A01276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767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C98B32-86AA-438F-A892-070260C13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17C40A-403D-4927-AF81-1349B579D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C4AEA9-4741-442A-9304-90C650E99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477D-E407-4230-B1A8-1287929FC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094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9" y="21153440"/>
            <a:ext cx="41970327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9" y="13952538"/>
            <a:ext cx="41970327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ECD266-FAE4-4C91-A2A9-2DC0A6D8B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03D73F-CFBC-44B9-8A60-1D50D5919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DBD84F-6C78-4D3D-A3C7-166E737DF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0159-E43F-47CF-A97D-10BC1EC0C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0536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4" y="7680325"/>
            <a:ext cx="22144037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1" y="7680325"/>
            <a:ext cx="2214403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F43144-8958-4837-A52E-1F3C11649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B3B7B1-031E-40F0-9A19-A184E5DA3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2AFAF-166A-4550-B27C-7BEAC7271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C4A5-8AF5-4C62-B207-85F51DA85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21148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2" y="7369177"/>
            <a:ext cx="218170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2" y="10439401"/>
            <a:ext cx="21817013" cy="18965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499" y="7369177"/>
            <a:ext cx="21826539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499" y="10439401"/>
            <a:ext cx="21826539" cy="18965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54FD09-9B48-4151-9028-96214DB60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E47633-FCBE-465A-ABCB-691ADA011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9214A6-E1E4-4A2B-AEC7-55D4C3CA4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BA43-3945-466E-87F2-3C2221FE8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1352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E1BE56-50A0-4FE0-97C3-3FB306A94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9DB606-8FDA-467B-9062-C80460A59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119720-A5A3-4507-9724-399123FCD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9D12-469A-4ADB-99C3-E970D572B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9278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0B713D-842B-48C0-A2D9-E253BF843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481E62-D870-4ED4-A5F3-ADB3D9642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BA461F-5715-4B18-84C1-C85C2A174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5F61-BAEF-4101-961B-192C7B3D7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792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1275"/>
            <a:ext cx="16244888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6888163"/>
            <a:ext cx="1624488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2C7DC-A315-4616-9A7D-88A901411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64DE4-26CF-460A-83E7-7EA1BAE0A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9F517-C723-49CA-B01B-D7818F59D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7731-654E-4B55-A8E3-9E38762E9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42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9" y="23042565"/>
            <a:ext cx="2962592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9" y="2941639"/>
            <a:ext cx="29625927" cy="1975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9" y="25763540"/>
            <a:ext cx="2962592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27E7D7-B821-406D-9F87-DA687AD65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83E07-5AC5-45AD-9881-47C1636F3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312D8-55C5-4EC3-A039-7D88B721A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2CBD-0B9C-4C3F-957B-BE63619BE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60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284E1-ABC4-47A2-949E-B2CDDFB5A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166" y="1317625"/>
            <a:ext cx="4444126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E4A073-D973-474D-BA23-3C9AB7ABF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166" y="7680325"/>
            <a:ext cx="44441269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DFF451-CDED-49B3-A18D-CEECEF98B9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166" y="29976762"/>
            <a:ext cx="115228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defTabSz="4702175" eaLnBrk="1" hangingPunct="1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6A0EB-84A7-4D5D-BC95-45F9C5CD57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69966" y="29976762"/>
            <a:ext cx="156376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defTabSz="4702175" eaLnBrk="1" hangingPunct="1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A8940C-5440-4316-ADDD-E78881BA4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566" y="29976762"/>
            <a:ext cx="115228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defTabSz="4702175" eaLnBrk="1" hangingPunct="1">
              <a:defRPr sz="7200"/>
            </a:lvl1pPr>
          </a:lstStyle>
          <a:p>
            <a:pPr>
              <a:defRPr/>
            </a:pPr>
            <a:fld id="{34FE963B-2661-45A5-BBD2-5BA733EB3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2052300" y="16186150"/>
            <a:ext cx="14274800" cy="49149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7155100" y="16186150"/>
            <a:ext cx="14274800" cy="4914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8">
            <a:extLst>
              <a:ext uri="{FF2B5EF4-FFF2-40B4-BE49-F238E27FC236}">
                <a16:creationId xmlns:a16="http://schemas.microsoft.com/office/drawing/2014/main" id="{03988DD1-5E60-4BB6-A08A-20A25BF4D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497"/>
            <a:ext cx="44223384" cy="1895904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>
              <a:solidFill>
                <a:srgbClr val="E64B3C"/>
              </a:solidFill>
            </a:endParaRPr>
          </a:p>
        </p:txBody>
      </p:sp>
      <p:sp>
        <p:nvSpPr>
          <p:cNvPr id="3" name="Rectangle 398">
            <a:extLst>
              <a:ext uri="{FF2B5EF4-FFF2-40B4-BE49-F238E27FC236}">
                <a16:creationId xmlns:a16="http://schemas.microsoft.com/office/drawing/2014/main" id="{491855CB-F44A-4D89-8669-783168AFC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679535"/>
            <a:ext cx="49377600" cy="1238864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>
              <a:solidFill>
                <a:srgbClr val="E64B3C"/>
              </a:solidFill>
            </a:endParaRPr>
          </a:p>
        </p:txBody>
      </p:sp>
      <p:sp>
        <p:nvSpPr>
          <p:cNvPr id="2" name="Rectangle 398">
            <a:extLst>
              <a:ext uri="{FF2B5EF4-FFF2-40B4-BE49-F238E27FC236}">
                <a16:creationId xmlns:a16="http://schemas.microsoft.com/office/drawing/2014/main" id="{BD2FC009-91D3-4998-95E6-4027831F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27" y="3775586"/>
            <a:ext cx="3754011" cy="27903949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>
              <a:solidFill>
                <a:srgbClr val="E64B3C"/>
              </a:solidFill>
            </a:endParaRPr>
          </a:p>
        </p:txBody>
      </p:sp>
      <p:sp>
        <p:nvSpPr>
          <p:cNvPr id="2050" name="Text Box 379">
            <a:extLst>
              <a:ext uri="{FF2B5EF4-FFF2-40B4-BE49-F238E27FC236}">
                <a16:creationId xmlns:a16="http://schemas.microsoft.com/office/drawing/2014/main" id="{605BDFC0-7936-443F-A89D-486DE98FD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477" y="7825611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1" name="AutoShape 396">
            <a:extLst>
              <a:ext uri="{FF2B5EF4-FFF2-40B4-BE49-F238E27FC236}">
                <a16:creationId xmlns:a16="http://schemas.microsoft.com/office/drawing/2014/main" id="{85CA99BB-AF96-4C6D-9C43-9691292F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477" y="6832605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2052" name="Rectangle 398">
            <a:extLst>
              <a:ext uri="{FF2B5EF4-FFF2-40B4-BE49-F238E27FC236}">
                <a16:creationId xmlns:a16="http://schemas.microsoft.com/office/drawing/2014/main" id="{EBA3864F-DD70-43DC-A688-1571D1F16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14800" cy="32918400"/>
          </a:xfrm>
          <a:prstGeom prst="rect">
            <a:avLst/>
          </a:prstGeom>
          <a:solidFill>
            <a:srgbClr val="0B486D"/>
          </a:solidFill>
          <a:ln>
            <a:noFill/>
          </a:ln>
          <a:effectLst>
            <a:outerShdw blurRad="279400" dist="190500" algn="l" rotWithShape="0">
              <a:prstClr val="black">
                <a:alpha val="25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>
              <a:solidFill>
                <a:srgbClr val="E64B3C"/>
              </a:solidFill>
            </a:endParaRPr>
          </a:p>
        </p:txBody>
      </p:sp>
      <p:sp>
        <p:nvSpPr>
          <p:cNvPr id="2053" name="Text Placeholder 5">
            <a:extLst>
              <a:ext uri="{FF2B5EF4-FFF2-40B4-BE49-F238E27FC236}">
                <a16:creationId xmlns:a16="http://schemas.microsoft.com/office/drawing/2014/main" id="{1C0C5311-0A50-4A29-9CC1-461AC412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508" y="979488"/>
            <a:ext cx="44223384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0290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9600" defTabSz="40290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760788" defTabSz="40290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640388" defTabSz="40290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521575" defTabSz="40290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79787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4359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88931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93503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8500" dirty="0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altLang="en-US" sz="8500" dirty="0" err="1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MakeSigns</a:t>
            </a:r>
            <a:endParaRPr lang="en-US" altLang="en-US" sz="8500" dirty="0">
              <a:solidFill>
                <a:srgbClr val="0B486D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8500" dirty="0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2054" name="Text Placeholder 5">
            <a:extLst>
              <a:ext uri="{FF2B5EF4-FFF2-40B4-BE49-F238E27FC236}">
                <a16:creationId xmlns:a16="http://schemas.microsoft.com/office/drawing/2014/main" id="{C43A5C15-0988-44C8-8498-D8B66B48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508" y="4274985"/>
            <a:ext cx="44223384" cy="18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760788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9600" defTabSz="3760788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760788" defTabSz="3760788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640388" defTabSz="3760788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521575" defTabSz="3760788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79787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4359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88931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93503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5600" dirty="0">
                <a:solidFill>
                  <a:srgbClr val="990000"/>
                </a:solidFill>
                <a:latin typeface="+mj-lt"/>
                <a:cs typeface="Calibri" panose="020F0502020204030204" pitchFamily="34" charset="0"/>
              </a:rPr>
              <a:t>Add Author Names and Information</a:t>
            </a:r>
          </a:p>
          <a:p>
            <a:pPr algn="ctr" eaLnBrk="1" hangingPunct="1">
              <a:buFontTx/>
              <a:buNone/>
            </a:pPr>
            <a:r>
              <a:rPr lang="en-US" altLang="en-US" sz="5600" dirty="0">
                <a:solidFill>
                  <a:srgbClr val="990000"/>
                </a:solidFill>
                <a:latin typeface="+mj-lt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2055" name="Text Box 379">
            <a:extLst>
              <a:ext uri="{FF2B5EF4-FFF2-40B4-BE49-F238E27FC236}">
                <a16:creationId xmlns:a16="http://schemas.microsoft.com/office/drawing/2014/main" id="{03B51DC3-4238-434C-8B82-681846F0E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1515" y="7825611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6" name="AutoShape 396">
            <a:extLst>
              <a:ext uri="{FF2B5EF4-FFF2-40B4-BE49-F238E27FC236}">
                <a16:creationId xmlns:a16="http://schemas.microsoft.com/office/drawing/2014/main" id="{97C37397-BCD5-45FF-AEA9-022009D7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1515" y="6832605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Materials</a:t>
            </a:r>
          </a:p>
        </p:txBody>
      </p:sp>
      <p:sp>
        <p:nvSpPr>
          <p:cNvPr id="2057" name="Text Box 379">
            <a:extLst>
              <a:ext uri="{FF2B5EF4-FFF2-40B4-BE49-F238E27FC236}">
                <a16:creationId xmlns:a16="http://schemas.microsoft.com/office/drawing/2014/main" id="{464836E7-EB8E-4EC9-877E-831663981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2853" y="7825611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8" name="AutoShape 396">
            <a:extLst>
              <a:ext uri="{FF2B5EF4-FFF2-40B4-BE49-F238E27FC236}">
                <a16:creationId xmlns:a16="http://schemas.microsoft.com/office/drawing/2014/main" id="{C8511C50-AD8E-4BA8-B2CC-5F6A7875B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2853" y="6832605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2059" name="Text Box 379">
            <a:extLst>
              <a:ext uri="{FF2B5EF4-FFF2-40B4-BE49-F238E27FC236}">
                <a16:creationId xmlns:a16="http://schemas.microsoft.com/office/drawing/2014/main" id="{CC0A675F-EADE-4D26-A22F-002B83C3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0893" y="7825611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0" name="AutoShape 396">
            <a:extLst>
              <a:ext uri="{FF2B5EF4-FFF2-40B4-BE49-F238E27FC236}">
                <a16:creationId xmlns:a16="http://schemas.microsoft.com/office/drawing/2014/main" id="{4A4A5E4C-ADA7-4B3D-A9AB-ECEE14470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0893" y="6832605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0B486D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061" name="Text Box 379">
            <a:extLst>
              <a:ext uri="{FF2B5EF4-FFF2-40B4-BE49-F238E27FC236}">
                <a16:creationId xmlns:a16="http://schemas.microsoft.com/office/drawing/2014/main" id="{C0A6FB38-29AB-47E8-86F1-473B2DA5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477" y="15848529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2" name="AutoShape 396">
            <a:extLst>
              <a:ext uri="{FF2B5EF4-FFF2-40B4-BE49-F238E27FC236}">
                <a16:creationId xmlns:a16="http://schemas.microsoft.com/office/drawing/2014/main" id="{66FB029C-71D5-4220-9E91-027C855A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477" y="14855523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063" name="Text Box 379">
            <a:extLst>
              <a:ext uri="{FF2B5EF4-FFF2-40B4-BE49-F238E27FC236}">
                <a16:creationId xmlns:a16="http://schemas.microsoft.com/office/drawing/2014/main" id="{218D4D77-9C8C-46A0-ABBE-6373C0FD5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0893" y="25502419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4" name="AutoShape 396">
            <a:extLst>
              <a:ext uri="{FF2B5EF4-FFF2-40B4-BE49-F238E27FC236}">
                <a16:creationId xmlns:a16="http://schemas.microsoft.com/office/drawing/2014/main" id="{E4A0662A-3A83-4013-8345-F0F994B9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0893" y="24509412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0B486D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17" name="Text Box 379">
            <a:extLst>
              <a:ext uri="{FF2B5EF4-FFF2-40B4-BE49-F238E27FC236}">
                <a16:creationId xmlns:a16="http://schemas.microsoft.com/office/drawing/2014/main" id="{91A1ED2B-F6FB-4ADC-878A-52E4BE63D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2853" y="19971722"/>
            <a:ext cx="10287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18" name="AutoShape 396">
            <a:extLst>
              <a:ext uri="{FF2B5EF4-FFF2-40B4-BE49-F238E27FC236}">
                <a16:creationId xmlns:a16="http://schemas.microsoft.com/office/drawing/2014/main" id="{93387BD6-B5ED-4401-9B36-F665D2DE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2853" y="18978716"/>
            <a:ext cx="10287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Results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BE336C7-95F2-4353-B241-F2B85C00F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3" y="376551"/>
            <a:ext cx="3750120" cy="375012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theorizingvermillion|09-20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1848</TotalTime>
  <Words>113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Justin Delre</cp:lastModifiedBy>
  <cp:revision>49</cp:revision>
  <dcterms:created xsi:type="dcterms:W3CDTF">2009-11-12T17:03:12Z</dcterms:created>
  <dcterms:modified xsi:type="dcterms:W3CDTF">2020-07-30T20:33:48Z</dcterms:modified>
  <cp:category>scientific poster template</cp:category>
</cp:coreProperties>
</file>