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49377600" cy="32918400"/>
  <p:notesSz cx="5800725" cy="9094788"/>
  <p:embeddedFontLst>
    <p:embeddedFont>
      <p:font typeface="Arial Black" panose="020B0A04020102020204" pitchFamily="34" charset="0"/>
      <p:bold r:id="rId3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24F"/>
    <a:srgbClr val="E8E8E8"/>
    <a:srgbClr val="8BB0C6"/>
    <a:srgbClr val="B7B7B7"/>
    <a:srgbClr val="990000"/>
    <a:srgbClr val="235078"/>
    <a:srgbClr val="0B486D"/>
    <a:srgbClr val="B4D3E2"/>
    <a:srgbClr val="666666"/>
    <a:srgbClr val="AEC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60"/>
  </p:normalViewPr>
  <p:slideViewPr>
    <p:cSldViewPr snapToGrid="0">
      <p:cViewPr varScale="1">
        <p:scale>
          <a:sx n="26" d="100"/>
          <a:sy n="26" d="100"/>
        </p:scale>
        <p:origin x="1214" y="48"/>
      </p:cViewPr>
      <p:guideLst>
        <p:guide orient="horz" pos="10368"/>
        <p:guide pos="1555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4035" y="10226675"/>
            <a:ext cx="41969531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6284" y="18653125"/>
            <a:ext cx="34565034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9E44D62-E9B9-4A1F-9D60-78A1B8BD2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74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A277C51-0625-40F0-8A02-D153CC2D7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590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9118" y="1317625"/>
            <a:ext cx="11110317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166" y="1317625"/>
            <a:ext cx="33159501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C9A1A37-7051-412A-8F35-8483CD8F4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7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772C493-C7EB-4BEF-9EB3-C72AA1A17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21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7" y="21153439"/>
            <a:ext cx="4197131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7" y="13952538"/>
            <a:ext cx="4197131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239EF23-2AC5-4B50-8C9E-5F8D4966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58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166" y="7680325"/>
            <a:ext cx="22134909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74526" y="7680325"/>
            <a:ext cx="22134909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BBD8762-0F6F-41F2-8E1E-C5EF6CE7F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722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165" y="7369176"/>
            <a:ext cx="21817013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165" y="10439400"/>
            <a:ext cx="21817013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493" y="7369176"/>
            <a:ext cx="21825943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493" y="10439400"/>
            <a:ext cx="21825943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245EB89-E1F0-4213-BFCF-D6A06A13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566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9249905-9305-4041-8B60-8DE0824E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1219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7C76933-D99D-4DC1-BD09-1072CC92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36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165" y="1311275"/>
            <a:ext cx="16244888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984" y="1311275"/>
            <a:ext cx="2760345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165" y="6888163"/>
            <a:ext cx="16244888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F6A5529-8465-4E7D-9DB8-D374C51CD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11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996" y="23042563"/>
            <a:ext cx="29626918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7996" y="2941638"/>
            <a:ext cx="29626918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7996" y="25763539"/>
            <a:ext cx="29626918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C022C6C-C3BF-4CE1-8842-0AC597017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05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166" y="1317625"/>
            <a:ext cx="4444126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166" y="7680325"/>
            <a:ext cx="44441269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166" y="29976762"/>
            <a:ext cx="1152286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869966" y="29976762"/>
            <a:ext cx="1563766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386566" y="29976762"/>
            <a:ext cx="1152286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fld id="{25043CB6-A91D-4176-912B-555F54C38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2052300" y="16186150"/>
            <a:ext cx="14274800" cy="49149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47155100" y="16186150"/>
            <a:ext cx="14274800" cy="4914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E8E8E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-1" y="0"/>
            <a:ext cx="49377601" cy="6533048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wrap="none" anchor="ctr"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-1" y="31565255"/>
            <a:ext cx="49377601" cy="1353145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endParaRPr lang="en-US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31" name="Title 11">
            <a:extLst>
              <a:ext uri="{FF2B5EF4-FFF2-40B4-BE49-F238E27FC236}">
                <a16:creationId xmlns:a16="http://schemas.microsoft.com/office/drawing/2014/main" id="{A3F6428D-1FA6-42BA-BAEA-3577E1620F6B}"/>
              </a:ext>
            </a:extLst>
          </p:cNvPr>
          <p:cNvSpPr txBox="1"/>
          <p:nvPr/>
        </p:nvSpPr>
        <p:spPr>
          <a:xfrm>
            <a:off x="973393" y="792386"/>
            <a:ext cx="40821366" cy="274693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 smtId="4294967295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  <a:t>This Scientific Poster Template Is Provided By </a:t>
            </a:r>
            <a:r>
              <a:rPr lang="en-US" sz="8500" dirty="0" err="1">
                <a:solidFill>
                  <a:schemeClr val="bg1"/>
                </a:solidFill>
                <a:latin typeface="Arial Black" panose="020B0A04020102020204" pitchFamily="34" charset="0"/>
              </a:rPr>
              <a:t>MakeSigns</a:t>
            </a:r>
            <a:b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8500" dirty="0">
                <a:solidFill>
                  <a:schemeClr val="bg1"/>
                </a:solidFill>
                <a:latin typeface="Arial Black" panose="020B0A04020102020204" pitchFamily="34" charset="0"/>
              </a:rPr>
              <a:t>Enter A Title And Add Logos To Your Poster</a:t>
            </a:r>
          </a:p>
        </p:txBody>
      </p:sp>
      <p:sp>
        <p:nvSpPr>
          <p:cNvPr id="35" name="Text Placeholder 16">
            <a:extLst>
              <a:ext uri="{FF2B5EF4-FFF2-40B4-BE49-F238E27FC236}">
                <a16:creationId xmlns:a16="http://schemas.microsoft.com/office/drawing/2014/main" id="{30C08963-BE29-4B96-B122-F15F02A3F7E3}"/>
              </a:ext>
            </a:extLst>
          </p:cNvPr>
          <p:cNvSpPr txBox="1"/>
          <p:nvPr/>
        </p:nvSpPr>
        <p:spPr>
          <a:xfrm>
            <a:off x="973393" y="3778048"/>
            <a:ext cx="40821366" cy="2025170"/>
          </a:xfrm>
          <a:prstGeom prst="rect">
            <a:avLst/>
          </a:prstGeom>
        </p:spPr>
        <p:txBody>
          <a:bodyPr wrap="square" lIns="128016" tIns="64008" rIns="128016" bIns="64008">
            <a:spAutoFit/>
          </a:bodyPr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600" dirty="0">
                <a:solidFill>
                  <a:schemeClr val="bg1"/>
                </a:solidFill>
                <a:latin typeface="+mj-lt"/>
              </a:rPr>
              <a:t>Add Author Names and Information</a:t>
            </a:r>
          </a:p>
          <a:p>
            <a:r>
              <a:rPr lang="en-US" sz="5600" dirty="0">
                <a:solidFill>
                  <a:schemeClr val="bg1"/>
                </a:solidFill>
                <a:latin typeface="+mj-lt"/>
              </a:rPr>
              <a:t>Include University or Department Names if Needed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973393" y="7125252"/>
            <a:ext cx="11244374" cy="10831132"/>
          </a:xfrm>
          <a:prstGeom prst="roundRect">
            <a:avLst>
              <a:gd name="adj" fmla="val 1380"/>
            </a:avLst>
          </a:prstGeom>
          <a:solidFill>
            <a:srgbClr val="02324F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endParaRPr lang="en-US" sz="3600" dirty="0">
              <a:noFill/>
              <a:latin typeface="+mj-lt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343127" y="8265706"/>
            <a:ext cx="1022215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98FCC399-CA5D-4873-B45E-22BAE0F5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35540" y="7125253"/>
            <a:ext cx="11244374" cy="784225"/>
          </a:xfrm>
          <a:prstGeom prst="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Methodology</a:t>
            </a:r>
          </a:p>
        </p:txBody>
      </p:sp>
      <p:sp>
        <p:nvSpPr>
          <p:cNvPr id="37" name="Text Box 6">
            <a:extLst>
              <a:ext uri="{FF2B5EF4-FFF2-40B4-BE49-F238E27FC236}">
                <a16:creationId xmlns:a16="http://schemas.microsoft.com/office/drawing/2014/main" id="{BAB40251-2E35-4623-A6BE-28130F737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5540" y="8000233"/>
            <a:ext cx="1124437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991B9DF0-7DD4-4C17-94B6-6C493D1C3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7688" y="7125253"/>
            <a:ext cx="11244374" cy="784225"/>
          </a:xfrm>
          <a:prstGeom prst="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62D65E41-7BC1-4B4D-9C1B-6ED3152D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97688" y="8000233"/>
            <a:ext cx="1124437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C08CCD14-6632-49E3-A19B-81E98D465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9833" y="7125253"/>
            <a:ext cx="11244374" cy="784225"/>
          </a:xfrm>
          <a:prstGeom prst="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Conclusion</a:t>
            </a:r>
          </a:p>
        </p:txBody>
      </p:sp>
      <p:sp>
        <p:nvSpPr>
          <p:cNvPr id="46" name="Rectangle 5">
            <a:extLst>
              <a:ext uri="{FF2B5EF4-FFF2-40B4-BE49-F238E27FC236}">
                <a16:creationId xmlns:a16="http://schemas.microsoft.com/office/drawing/2014/main" id="{88D57C6D-9B7C-4799-9EEF-AD493DF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59833" y="25056337"/>
            <a:ext cx="11244374" cy="784225"/>
          </a:xfrm>
          <a:prstGeom prst="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Acknowledgements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20C51D2-3423-4C6C-A077-34B27F321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393" y="18666576"/>
            <a:ext cx="11244374" cy="784225"/>
          </a:xfrm>
          <a:prstGeom prst="rect">
            <a:avLst/>
          </a:prstGeom>
          <a:solidFill>
            <a:srgbClr val="B7B7B7"/>
          </a:solidFill>
          <a:ln>
            <a:noFill/>
          </a:ln>
          <a:effectLst/>
        </p:spPr>
        <p:txBody>
          <a:bodyPr wrap="none" lIns="274320" tIns="68580" rIns="27432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>
                <a:solidFill>
                  <a:schemeClr val="bg1"/>
                </a:solidFill>
                <a:latin typeface="+mj-lt"/>
              </a:rPr>
              <a:t>Introduction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8AE8A03B-3762-4AF2-A9FC-B088E0736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393" y="19541557"/>
            <a:ext cx="1124437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88133C58-052D-4585-823B-31740DB45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127" y="7479217"/>
            <a:ext cx="10222158" cy="784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defTabSz="4703763"/>
            <a:r>
              <a:rPr lang="en-US" sz="3600" b="1" dirty="0">
                <a:solidFill>
                  <a:schemeClr val="bg1"/>
                </a:solidFill>
                <a:latin typeface="+mj-lt"/>
              </a:rPr>
              <a:t>Abstract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D2E301E-E7B3-4BB5-B48D-F76D6F65BBE3}"/>
              </a:ext>
            </a:extLst>
          </p:cNvPr>
          <p:cNvSpPr txBox="1"/>
          <p:nvPr/>
        </p:nvSpPr>
        <p:spPr>
          <a:xfrm>
            <a:off x="37223081" y="8073318"/>
            <a:ext cx="11019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C6E9F3E-3183-4639-8BD4-4D30DDD1A58D}"/>
              </a:ext>
            </a:extLst>
          </p:cNvPr>
          <p:cNvSpPr txBox="1"/>
          <p:nvPr/>
        </p:nvSpPr>
        <p:spPr>
          <a:xfrm>
            <a:off x="37159834" y="26096644"/>
            <a:ext cx="11019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240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graphs, and images to this section.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8CB1492-BAE1-471F-A283-32A4A63C1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2020" y="441157"/>
            <a:ext cx="5608320" cy="5608320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conceptualizingcobalt|09-2018"/>
</p:tagLst>
</file>

<file path=ppt/theme/theme1.xml><?xml version="1.0" encoding="utf-8"?>
<a:theme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108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Graphicsland/MAKESIGNS.COM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Justin Delre</cp:lastModifiedBy>
  <cp:revision>36</cp:revision>
  <dcterms:modified xsi:type="dcterms:W3CDTF">2020-07-30T20:22:24Z</dcterms:modified>
  <cp:category>scientific poster PowerPoint</cp:category>
</cp:coreProperties>
</file>