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3891200" cy="32918400"/>
  <p:notesSz cx="5800725" cy="9094788"/>
  <p:embeddedFontLst>
    <p:embeddedFont>
      <p:font typeface="Arial Black" panose="020B0A04020102020204" pitchFamily="34" charset="0"/>
      <p:bold r:id="rId3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24F"/>
    <a:srgbClr val="E8E8E8"/>
    <a:srgbClr val="8BB0C6"/>
    <a:srgbClr val="B7B7B7"/>
    <a:srgbClr val="990000"/>
    <a:srgbClr val="235078"/>
    <a:srgbClr val="0B486D"/>
    <a:srgbClr val="B4D3E2"/>
    <a:srgbClr val="666666"/>
    <a:srgbClr val="AEC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 snapToGrid="0">
      <p:cViewPr varScale="1">
        <p:scale>
          <a:sx n="26" d="100"/>
          <a:sy n="26" d="100"/>
        </p:scale>
        <p:origin x="1550" y="9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74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90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2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21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8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2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6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21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6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2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5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2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2"/>
            <a:ext cx="139001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2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E8E8E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-48494" y="0"/>
            <a:ext cx="43939693" cy="6533048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731520" y="7125252"/>
            <a:ext cx="10058400" cy="10831132"/>
          </a:xfrm>
          <a:prstGeom prst="roundRect">
            <a:avLst>
              <a:gd name="adj" fmla="val 1380"/>
            </a:avLst>
          </a:prstGeom>
          <a:solidFill>
            <a:srgbClr val="02324F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endParaRPr lang="en-US" sz="3600" dirty="0">
              <a:noFill/>
              <a:latin typeface="+mj-lt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062257" y="826570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-48492" y="31447268"/>
            <a:ext cx="43939693" cy="147113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endParaRPr lang="en-US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A3F6428D-1FA6-42BA-BAEA-3577E1620F6B}"/>
              </a:ext>
            </a:extLst>
          </p:cNvPr>
          <p:cNvSpPr txBox="1"/>
          <p:nvPr/>
        </p:nvSpPr>
        <p:spPr>
          <a:xfrm>
            <a:off x="1005840" y="792385"/>
            <a:ext cx="35722560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This Scientific Poster Template Is Provided By </a:t>
            </a:r>
            <a:r>
              <a:rPr lang="en-US" sz="8500" dirty="0" err="1">
                <a:solidFill>
                  <a:schemeClr val="bg1"/>
                </a:solidFill>
                <a:latin typeface="Arial Black" panose="020B0A04020102020204" pitchFamily="34" charset="0"/>
              </a:rPr>
              <a:t>MakeSigns</a:t>
            </a:r>
            <a:b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Enter A Title And Add Logos To Your Poster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30C08963-BE29-4B96-B122-F15F02A3F7E3}"/>
              </a:ext>
            </a:extLst>
          </p:cNvPr>
          <p:cNvSpPr txBox="1"/>
          <p:nvPr/>
        </p:nvSpPr>
        <p:spPr>
          <a:xfrm>
            <a:off x="1005840" y="3778048"/>
            <a:ext cx="35722560" cy="2025170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00" dirty="0">
                <a:solidFill>
                  <a:schemeClr val="bg1"/>
                </a:solidFill>
                <a:latin typeface="+mj-lt"/>
              </a:rPr>
              <a:t>Add Author Names and Information</a:t>
            </a:r>
          </a:p>
          <a:p>
            <a:r>
              <a:rPr lang="en-US" sz="5600" dirty="0">
                <a:solidFill>
                  <a:schemeClr val="bg1"/>
                </a:solidFill>
                <a:latin typeface="+mj-lt"/>
              </a:rPr>
              <a:t>Include University or Department Names if Needed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98FCC399-CA5D-4873-B45E-22BAE0F5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1440" y="7125252"/>
            <a:ext cx="10058400" cy="784225"/>
          </a:xfrm>
          <a:prstGeom prst="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Methodology</a:t>
            </a:r>
          </a:p>
        </p:txBody>
      </p:sp>
      <p:sp>
        <p:nvSpPr>
          <p:cNvPr id="37" name="Text Box 6">
            <a:extLst>
              <a:ext uri="{FF2B5EF4-FFF2-40B4-BE49-F238E27FC236}">
                <a16:creationId xmlns:a16="http://schemas.microsoft.com/office/drawing/2014/main" id="{BAB40251-2E35-4623-A6BE-28130F73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1440" y="8000232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991B9DF0-7DD4-4C17-94B6-6C493D1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1361" y="7125252"/>
            <a:ext cx="10058400" cy="784225"/>
          </a:xfrm>
          <a:prstGeom prst="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62D65E41-7BC1-4B4D-9C1B-6ED3152D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361" y="8000232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1279" y="7125252"/>
            <a:ext cx="10058400" cy="784225"/>
          </a:xfrm>
          <a:prstGeom prst="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Conclusion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1279" y="25056336"/>
            <a:ext cx="10058400" cy="784225"/>
          </a:xfrm>
          <a:prstGeom prst="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Acknowledgements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" y="18666575"/>
            <a:ext cx="10058400" cy="784225"/>
          </a:xfrm>
          <a:prstGeom prst="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Introduction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" y="19541556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257" y="7479216"/>
            <a:ext cx="9144000" cy="784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 dirty="0">
                <a:solidFill>
                  <a:schemeClr val="bg1"/>
                </a:solidFill>
                <a:latin typeface="+mj-lt"/>
              </a:rPr>
              <a:t>Abstract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33157855" y="8073317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33101279" y="26096643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8CB1492-BAE1-471F-A283-32A4A63C1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7040" y="441157"/>
            <a:ext cx="5608320" cy="560832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conceptualizingcobalt|09-2018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Justin Delre</cp:lastModifiedBy>
  <cp:revision>34</cp:revision>
  <dcterms:modified xsi:type="dcterms:W3CDTF">2020-07-21T19:44:50Z</dcterms:modified>
  <cp:category>scientific poster PowerPoint</cp:category>
</cp:coreProperties>
</file>