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43891200" cy="38404800"/>
  <p:notesSz cx="6858000" cy="9144000"/>
  <p:defaultTextStyle>
    <a:defPPr>
      <a:defRPr lang="en-US"/>
    </a:defPPr>
    <a:lvl1pPr marL="0" algn="l" defTabSz="4389028" rtl="0" eaLnBrk="1" latinLnBrk="0" hangingPunct="1">
      <a:defRPr sz="8700" kern="1200">
        <a:solidFill>
          <a:schemeClr val="tx1"/>
        </a:solidFill>
        <a:latin typeface="+mn-lt"/>
        <a:ea typeface="+mn-ea"/>
        <a:cs typeface="+mn-cs"/>
      </a:defRPr>
    </a:lvl1pPr>
    <a:lvl2pPr marL="2194514" algn="l" defTabSz="4389028" rtl="0" eaLnBrk="1" latinLnBrk="0" hangingPunct="1">
      <a:defRPr sz="8700" kern="1200">
        <a:solidFill>
          <a:schemeClr val="tx1"/>
        </a:solidFill>
        <a:latin typeface="+mn-lt"/>
        <a:ea typeface="+mn-ea"/>
        <a:cs typeface="+mn-cs"/>
      </a:defRPr>
    </a:lvl2pPr>
    <a:lvl3pPr marL="4389028" algn="l" defTabSz="4389028" rtl="0" eaLnBrk="1" latinLnBrk="0" hangingPunct="1">
      <a:defRPr sz="8700" kern="1200">
        <a:solidFill>
          <a:schemeClr val="tx1"/>
        </a:solidFill>
        <a:latin typeface="+mn-lt"/>
        <a:ea typeface="+mn-ea"/>
        <a:cs typeface="+mn-cs"/>
      </a:defRPr>
    </a:lvl3pPr>
    <a:lvl4pPr marL="6583543" algn="l" defTabSz="4389028" rtl="0" eaLnBrk="1" latinLnBrk="0" hangingPunct="1">
      <a:defRPr sz="8700" kern="1200">
        <a:solidFill>
          <a:schemeClr val="tx1"/>
        </a:solidFill>
        <a:latin typeface="+mn-lt"/>
        <a:ea typeface="+mn-ea"/>
        <a:cs typeface="+mn-cs"/>
      </a:defRPr>
    </a:lvl4pPr>
    <a:lvl5pPr marL="8778057" algn="l" defTabSz="4389028" rtl="0" eaLnBrk="1" latinLnBrk="0" hangingPunct="1">
      <a:defRPr sz="8700" kern="1200">
        <a:solidFill>
          <a:schemeClr val="tx1"/>
        </a:solidFill>
        <a:latin typeface="+mn-lt"/>
        <a:ea typeface="+mn-ea"/>
        <a:cs typeface="+mn-cs"/>
      </a:defRPr>
    </a:lvl5pPr>
    <a:lvl6pPr marL="10972571" algn="l" defTabSz="4389028" rtl="0" eaLnBrk="1" latinLnBrk="0" hangingPunct="1">
      <a:defRPr sz="8700" kern="1200">
        <a:solidFill>
          <a:schemeClr val="tx1"/>
        </a:solidFill>
        <a:latin typeface="+mn-lt"/>
        <a:ea typeface="+mn-ea"/>
        <a:cs typeface="+mn-cs"/>
      </a:defRPr>
    </a:lvl6pPr>
    <a:lvl7pPr marL="13167085" algn="l" defTabSz="4389028" rtl="0" eaLnBrk="1" latinLnBrk="0" hangingPunct="1">
      <a:defRPr sz="8700" kern="1200">
        <a:solidFill>
          <a:schemeClr val="tx1"/>
        </a:solidFill>
        <a:latin typeface="+mn-lt"/>
        <a:ea typeface="+mn-ea"/>
        <a:cs typeface="+mn-cs"/>
      </a:defRPr>
    </a:lvl7pPr>
    <a:lvl8pPr marL="15361599" algn="l" defTabSz="4389028" rtl="0" eaLnBrk="1" latinLnBrk="0" hangingPunct="1">
      <a:defRPr sz="8700" kern="1200">
        <a:solidFill>
          <a:schemeClr val="tx1"/>
        </a:solidFill>
        <a:latin typeface="+mn-lt"/>
        <a:ea typeface="+mn-ea"/>
        <a:cs typeface="+mn-cs"/>
      </a:defRPr>
    </a:lvl8pPr>
    <a:lvl9pPr marL="17556115" algn="l" defTabSz="4389028" rtl="0" eaLnBrk="1" latinLnBrk="0" hangingPunct="1">
      <a:defRPr sz="87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06010"/>
    <a:srgbClr val="00477F"/>
    <a:srgbClr val="FFFFFF"/>
    <a:srgbClr val="000000"/>
    <a:srgbClr val="583008"/>
    <a:srgbClr val="002442"/>
    <a:srgbClr val="00325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172" autoAdjust="0"/>
  </p:normalViewPr>
  <p:slideViewPr>
    <p:cSldViewPr>
      <p:cViewPr>
        <p:scale>
          <a:sx n="20" d="100"/>
          <a:sy n="20" d="100"/>
        </p:scale>
        <p:origin x="-2022" y="-282"/>
      </p:cViewPr>
      <p:guideLst>
        <p:guide orient="horz" pos="12096"/>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Series 1</c:v>
                </c:pt>
              </c:strCache>
            </c:strRef>
          </c:tx>
          <c:spPr>
            <a:solidFill>
              <a:schemeClr val="accent5">
                <a:lumMod val="60000"/>
                <a:lumOff val="40000"/>
              </a:schemeClr>
            </a:solidFill>
          </c:spPr>
          <c:invertIfNegative val="0"/>
          <c:dPt>
            <c:idx val="0"/>
            <c:invertIfNegative val="0"/>
            <c:bubble3D val="0"/>
          </c:dPt>
          <c:dPt>
            <c:idx val="1"/>
            <c:invertIfNegative val="0"/>
            <c:bubble3D val="0"/>
          </c:dPt>
          <c:dPt>
            <c:idx val="2"/>
            <c:invertIfNegative val="0"/>
            <c:bubble3D val="0"/>
          </c:dPt>
          <c:dPt>
            <c:idx val="3"/>
            <c:invertIfNegative val="0"/>
            <c:bubble3D val="0"/>
          </c:dPt>
          <c:cat>
            <c:strRef>
              <c:f>Sheet1!$A$2:$A$9</c:f>
              <c:strCache>
                <c:ptCount val="8"/>
                <c:pt idx="0">
                  <c:v>Category 1</c:v>
                </c:pt>
                <c:pt idx="1">
                  <c:v>Category 2</c:v>
                </c:pt>
                <c:pt idx="2">
                  <c:v>Category 3</c:v>
                </c:pt>
                <c:pt idx="3">
                  <c:v>Category 4</c:v>
                </c:pt>
                <c:pt idx="4">
                  <c:v>Category 5</c:v>
                </c:pt>
                <c:pt idx="5">
                  <c:v>Category 6</c:v>
                </c:pt>
                <c:pt idx="6">
                  <c:v>Category 7</c:v>
                </c:pt>
                <c:pt idx="7">
                  <c:v>Category 8</c:v>
                </c:pt>
              </c:strCache>
            </c:strRef>
          </c:cat>
          <c:val>
            <c:numRef>
              <c:f>Sheet1!$B$2:$B$9</c:f>
              <c:numCache>
                <c:formatCode>General</c:formatCode>
                <c:ptCount val="8"/>
                <c:pt idx="0">
                  <c:v>4.3</c:v>
                </c:pt>
                <c:pt idx="1">
                  <c:v>2.5</c:v>
                </c:pt>
                <c:pt idx="2">
                  <c:v>3.5</c:v>
                </c:pt>
                <c:pt idx="3">
                  <c:v>4.5</c:v>
                </c:pt>
                <c:pt idx="4">
                  <c:v>4.3</c:v>
                </c:pt>
                <c:pt idx="5">
                  <c:v>2.5</c:v>
                </c:pt>
                <c:pt idx="6">
                  <c:v>3.5</c:v>
                </c:pt>
                <c:pt idx="7">
                  <c:v>4.5</c:v>
                </c:pt>
              </c:numCache>
            </c:numRef>
          </c:val>
        </c:ser>
        <c:ser>
          <c:idx val="1"/>
          <c:order val="1"/>
          <c:tx>
            <c:strRef>
              <c:f>Sheet1!$C$1</c:f>
              <c:strCache>
                <c:ptCount val="1"/>
                <c:pt idx="0">
                  <c:v>Series 2</c:v>
                </c:pt>
              </c:strCache>
            </c:strRef>
          </c:tx>
          <c:spPr>
            <a:solidFill>
              <a:srgbClr val="FFFFFF"/>
            </a:solidFill>
          </c:spPr>
          <c:invertIfNegative val="0"/>
          <c:cat>
            <c:strRef>
              <c:f>Sheet1!$A$2:$A$9</c:f>
              <c:strCache>
                <c:ptCount val="8"/>
                <c:pt idx="0">
                  <c:v>Category 1</c:v>
                </c:pt>
                <c:pt idx="1">
                  <c:v>Category 2</c:v>
                </c:pt>
                <c:pt idx="2">
                  <c:v>Category 3</c:v>
                </c:pt>
                <c:pt idx="3">
                  <c:v>Category 4</c:v>
                </c:pt>
                <c:pt idx="4">
                  <c:v>Category 5</c:v>
                </c:pt>
                <c:pt idx="5">
                  <c:v>Category 6</c:v>
                </c:pt>
                <c:pt idx="6">
                  <c:v>Category 7</c:v>
                </c:pt>
                <c:pt idx="7">
                  <c:v>Category 8</c:v>
                </c:pt>
              </c:strCache>
            </c:strRef>
          </c:cat>
          <c:val>
            <c:numRef>
              <c:f>Sheet1!$C$2:$C$9</c:f>
              <c:numCache>
                <c:formatCode>General</c:formatCode>
                <c:ptCount val="8"/>
                <c:pt idx="0">
                  <c:v>2.4</c:v>
                </c:pt>
                <c:pt idx="1">
                  <c:v>4.4000000000000004</c:v>
                </c:pt>
                <c:pt idx="2">
                  <c:v>1.8</c:v>
                </c:pt>
                <c:pt idx="3">
                  <c:v>2.8</c:v>
                </c:pt>
                <c:pt idx="4">
                  <c:v>2.4</c:v>
                </c:pt>
                <c:pt idx="5">
                  <c:v>4.4000000000000004</c:v>
                </c:pt>
                <c:pt idx="6">
                  <c:v>1.8</c:v>
                </c:pt>
                <c:pt idx="7">
                  <c:v>2.8</c:v>
                </c:pt>
              </c:numCache>
            </c:numRef>
          </c:val>
        </c:ser>
        <c:ser>
          <c:idx val="2"/>
          <c:order val="2"/>
          <c:tx>
            <c:strRef>
              <c:f>Sheet1!$D$1</c:f>
              <c:strCache>
                <c:ptCount val="1"/>
                <c:pt idx="0">
                  <c:v>Series 3</c:v>
                </c:pt>
              </c:strCache>
            </c:strRef>
          </c:tx>
          <c:spPr>
            <a:solidFill>
              <a:srgbClr val="B06010"/>
            </a:solidFill>
          </c:spPr>
          <c:invertIfNegative val="0"/>
          <c:cat>
            <c:strRef>
              <c:f>Sheet1!$A$2:$A$9</c:f>
              <c:strCache>
                <c:ptCount val="8"/>
                <c:pt idx="0">
                  <c:v>Category 1</c:v>
                </c:pt>
                <c:pt idx="1">
                  <c:v>Category 2</c:v>
                </c:pt>
                <c:pt idx="2">
                  <c:v>Category 3</c:v>
                </c:pt>
                <c:pt idx="3">
                  <c:v>Category 4</c:v>
                </c:pt>
                <c:pt idx="4">
                  <c:v>Category 5</c:v>
                </c:pt>
                <c:pt idx="5">
                  <c:v>Category 6</c:v>
                </c:pt>
                <c:pt idx="6">
                  <c:v>Category 7</c:v>
                </c:pt>
                <c:pt idx="7">
                  <c:v>Category 8</c:v>
                </c:pt>
              </c:strCache>
            </c:strRef>
          </c:cat>
          <c:val>
            <c:numRef>
              <c:f>Sheet1!$D$2:$D$9</c:f>
              <c:numCache>
                <c:formatCode>General</c:formatCode>
                <c:ptCount val="8"/>
                <c:pt idx="0">
                  <c:v>2</c:v>
                </c:pt>
                <c:pt idx="1">
                  <c:v>2</c:v>
                </c:pt>
                <c:pt idx="2">
                  <c:v>3</c:v>
                </c:pt>
                <c:pt idx="3">
                  <c:v>5</c:v>
                </c:pt>
                <c:pt idx="4">
                  <c:v>2</c:v>
                </c:pt>
                <c:pt idx="5">
                  <c:v>2</c:v>
                </c:pt>
                <c:pt idx="6">
                  <c:v>3</c:v>
                </c:pt>
                <c:pt idx="7">
                  <c:v>5</c:v>
                </c:pt>
              </c:numCache>
            </c:numRef>
          </c:val>
        </c:ser>
        <c:dLbls>
          <c:showLegendKey val="0"/>
          <c:showVal val="0"/>
          <c:showCatName val="0"/>
          <c:showSerName val="0"/>
          <c:showPercent val="0"/>
          <c:showBubbleSize val="0"/>
        </c:dLbls>
        <c:gapWidth val="150"/>
        <c:shape val="box"/>
        <c:axId val="352447488"/>
        <c:axId val="360907520"/>
        <c:axId val="0"/>
      </c:bar3DChart>
      <c:catAx>
        <c:axId val="352447488"/>
        <c:scaling>
          <c:orientation val="minMax"/>
        </c:scaling>
        <c:delete val="0"/>
        <c:axPos val="b"/>
        <c:majorTickMark val="out"/>
        <c:minorTickMark val="none"/>
        <c:tickLblPos val="nextTo"/>
        <c:txPr>
          <a:bodyPr/>
          <a:lstStyle/>
          <a:p>
            <a:pPr>
              <a:defRPr>
                <a:solidFill>
                  <a:schemeClr val="bg1"/>
                </a:solidFill>
              </a:defRPr>
            </a:pPr>
            <a:endParaRPr lang="en-US"/>
          </a:p>
        </c:txPr>
        <c:crossAx val="360907520"/>
        <c:crosses val="autoZero"/>
        <c:auto val="1"/>
        <c:lblAlgn val="ctr"/>
        <c:lblOffset val="100"/>
        <c:noMultiLvlLbl val="0"/>
      </c:catAx>
      <c:valAx>
        <c:axId val="360907520"/>
        <c:scaling>
          <c:orientation val="minMax"/>
        </c:scaling>
        <c:delete val="0"/>
        <c:axPos val="l"/>
        <c:majorGridlines/>
        <c:numFmt formatCode="General" sourceLinked="1"/>
        <c:majorTickMark val="out"/>
        <c:minorTickMark val="none"/>
        <c:tickLblPos val="nextTo"/>
        <c:txPr>
          <a:bodyPr/>
          <a:lstStyle/>
          <a:p>
            <a:pPr>
              <a:defRPr>
                <a:solidFill>
                  <a:schemeClr val="bg1"/>
                </a:solidFill>
              </a:defRPr>
            </a:pPr>
            <a:endParaRPr lang="en-US"/>
          </a:p>
        </c:txPr>
        <c:crossAx val="352447488"/>
        <c:crosses val="autoZero"/>
        <c:crossBetween val="between"/>
      </c:valAx>
    </c:plotArea>
    <c:legend>
      <c:legendPos val="r"/>
      <c:layout/>
      <c:overlay val="0"/>
      <c:txPr>
        <a:bodyPr/>
        <a:lstStyle/>
        <a:p>
          <a:pPr>
            <a:defRPr>
              <a:solidFill>
                <a:schemeClr val="bg1"/>
              </a:solidFill>
            </a:defRPr>
          </a:pPr>
          <a:endParaRPr lang="en-US"/>
        </a:p>
      </c:txPr>
    </c:legend>
    <c:plotVisOnly val="1"/>
    <c:dispBlanksAs val="gap"/>
    <c:showDLblsOverMax val="0"/>
  </c:chart>
  <c:spPr>
    <a:noFill/>
  </c:spPr>
  <c:txPr>
    <a:bodyPr/>
    <a:lstStyle/>
    <a:p>
      <a:pPr>
        <a:defRPr sz="1800">
          <a:solidFill>
            <a:schemeClr val="tx1"/>
          </a:solidFil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Series 1</c:v>
                </c:pt>
              </c:strCache>
            </c:strRef>
          </c:tx>
          <c:spPr>
            <a:ln>
              <a:solidFill>
                <a:schemeClr val="accent1">
                  <a:lumMod val="20000"/>
                  <a:lumOff val="80000"/>
                </a:schemeClr>
              </a:solidFill>
            </a:ln>
          </c:spPr>
          <c:marker>
            <c:spPr>
              <a:solidFill>
                <a:schemeClr val="tx2">
                  <a:lumMod val="20000"/>
                  <a:lumOff val="80000"/>
                </a:schemeClr>
              </a:solidFill>
              <a:ln>
                <a:solidFill>
                  <a:schemeClr val="accent1">
                    <a:lumMod val="20000"/>
                    <a:lumOff val="80000"/>
                  </a:schemeClr>
                </a:solidFill>
              </a:ln>
            </c:spPr>
          </c:marker>
          <c:cat>
            <c:strRef>
              <c:f>Sheet1!$A$2:$A$6</c:f>
              <c:strCache>
                <c:ptCount val="4"/>
                <c:pt idx="0">
                  <c:v>Category 1</c:v>
                </c:pt>
                <c:pt idx="1">
                  <c:v>Category 2</c:v>
                </c:pt>
                <c:pt idx="2">
                  <c:v>Category 3</c:v>
                </c:pt>
                <c:pt idx="3">
                  <c:v>Category 4</c:v>
                </c:pt>
              </c:strCache>
            </c:strRef>
          </c:cat>
          <c:val>
            <c:numRef>
              <c:f>Sheet1!$B$2:$B$6</c:f>
              <c:numCache>
                <c:formatCode>General</c:formatCode>
                <c:ptCount val="5"/>
                <c:pt idx="0">
                  <c:v>4.3</c:v>
                </c:pt>
                <c:pt idx="1">
                  <c:v>2.5</c:v>
                </c:pt>
                <c:pt idx="2">
                  <c:v>3.5</c:v>
                </c:pt>
                <c:pt idx="3">
                  <c:v>4.5</c:v>
                </c:pt>
              </c:numCache>
            </c:numRef>
          </c:val>
          <c:smooth val="0"/>
        </c:ser>
        <c:ser>
          <c:idx val="1"/>
          <c:order val="1"/>
          <c:tx>
            <c:strRef>
              <c:f>Sheet1!$C$1</c:f>
              <c:strCache>
                <c:ptCount val="1"/>
                <c:pt idx="0">
                  <c:v>Series 2</c:v>
                </c:pt>
              </c:strCache>
            </c:strRef>
          </c:tx>
          <c:spPr>
            <a:ln>
              <a:solidFill>
                <a:schemeClr val="accent5">
                  <a:lumMod val="75000"/>
                </a:schemeClr>
              </a:solidFill>
            </a:ln>
          </c:spPr>
          <c:marker>
            <c:spPr>
              <a:solidFill>
                <a:schemeClr val="accent5">
                  <a:lumMod val="75000"/>
                </a:schemeClr>
              </a:solidFill>
              <a:ln>
                <a:solidFill>
                  <a:schemeClr val="accent5">
                    <a:lumMod val="75000"/>
                  </a:schemeClr>
                </a:solidFill>
              </a:ln>
            </c:spPr>
          </c:marker>
          <c:cat>
            <c:strRef>
              <c:f>Sheet1!$A$2:$A$6</c:f>
              <c:strCache>
                <c:ptCount val="4"/>
                <c:pt idx="0">
                  <c:v>Category 1</c:v>
                </c:pt>
                <c:pt idx="1">
                  <c:v>Category 2</c:v>
                </c:pt>
                <c:pt idx="2">
                  <c:v>Category 3</c:v>
                </c:pt>
                <c:pt idx="3">
                  <c:v>Category 4</c:v>
                </c:pt>
              </c:strCache>
            </c:strRef>
          </c:cat>
          <c:val>
            <c:numRef>
              <c:f>Sheet1!$C$2:$C$6</c:f>
              <c:numCache>
                <c:formatCode>General</c:formatCode>
                <c:ptCount val="5"/>
                <c:pt idx="0">
                  <c:v>2.4</c:v>
                </c:pt>
                <c:pt idx="1">
                  <c:v>4.4000000000000004</c:v>
                </c:pt>
                <c:pt idx="2">
                  <c:v>1.8</c:v>
                </c:pt>
                <c:pt idx="3">
                  <c:v>2.8</c:v>
                </c:pt>
              </c:numCache>
            </c:numRef>
          </c:val>
          <c:smooth val="0"/>
        </c:ser>
        <c:ser>
          <c:idx val="2"/>
          <c:order val="2"/>
          <c:tx>
            <c:strRef>
              <c:f>Sheet1!$D$1</c:f>
              <c:strCache>
                <c:ptCount val="1"/>
                <c:pt idx="0">
                  <c:v>Series 3</c:v>
                </c:pt>
              </c:strCache>
            </c:strRef>
          </c:tx>
          <c:spPr>
            <a:ln>
              <a:solidFill>
                <a:srgbClr val="7030A0"/>
              </a:solidFill>
            </a:ln>
          </c:spPr>
          <c:marker>
            <c:spPr>
              <a:solidFill>
                <a:srgbClr val="7030A0"/>
              </a:solidFill>
              <a:ln>
                <a:solidFill>
                  <a:srgbClr val="7030A0"/>
                </a:solidFill>
              </a:ln>
            </c:spPr>
          </c:marker>
          <c:cat>
            <c:strRef>
              <c:f>Sheet1!$A$2:$A$6</c:f>
              <c:strCache>
                <c:ptCount val="4"/>
                <c:pt idx="0">
                  <c:v>Category 1</c:v>
                </c:pt>
                <c:pt idx="1">
                  <c:v>Category 2</c:v>
                </c:pt>
                <c:pt idx="2">
                  <c:v>Category 3</c:v>
                </c:pt>
                <c:pt idx="3">
                  <c:v>Category 4</c:v>
                </c:pt>
              </c:strCache>
            </c:strRef>
          </c:cat>
          <c:val>
            <c:numRef>
              <c:f>Sheet1!$D$2:$D$6</c:f>
              <c:numCache>
                <c:formatCode>General</c:formatCode>
                <c:ptCount val="5"/>
                <c:pt idx="0">
                  <c:v>2</c:v>
                </c:pt>
                <c:pt idx="1">
                  <c:v>2</c:v>
                </c:pt>
                <c:pt idx="2">
                  <c:v>3</c:v>
                </c:pt>
                <c:pt idx="3">
                  <c:v>5</c:v>
                </c:pt>
              </c:numCache>
            </c:numRef>
          </c:val>
          <c:smooth val="0"/>
        </c:ser>
        <c:ser>
          <c:idx val="3"/>
          <c:order val="3"/>
          <c:tx>
            <c:strRef>
              <c:f>Sheet1!$E$1</c:f>
              <c:strCache>
                <c:ptCount val="1"/>
                <c:pt idx="0">
                  <c:v>Series 4</c:v>
                </c:pt>
              </c:strCache>
            </c:strRef>
          </c:tx>
          <c:spPr>
            <a:ln>
              <a:solidFill>
                <a:srgbClr val="92D050"/>
              </a:solidFill>
            </a:ln>
          </c:spPr>
          <c:marker>
            <c:spPr>
              <a:ln>
                <a:solidFill>
                  <a:srgbClr val="92D050"/>
                </a:solidFill>
              </a:ln>
            </c:spPr>
          </c:marker>
          <c:cat>
            <c:strRef>
              <c:f>Sheet1!$A$2:$A$6</c:f>
              <c:strCache>
                <c:ptCount val="4"/>
                <c:pt idx="0">
                  <c:v>Category 1</c:v>
                </c:pt>
                <c:pt idx="1">
                  <c:v>Category 2</c:v>
                </c:pt>
                <c:pt idx="2">
                  <c:v>Category 3</c:v>
                </c:pt>
                <c:pt idx="3">
                  <c:v>Category 4</c:v>
                </c:pt>
              </c:strCache>
            </c:strRef>
          </c:cat>
          <c:val>
            <c:numRef>
              <c:f>Sheet1!$E$2:$E$6</c:f>
              <c:numCache>
                <c:formatCode>General</c:formatCode>
                <c:ptCount val="5"/>
                <c:pt idx="0">
                  <c:v>4</c:v>
                </c:pt>
                <c:pt idx="1">
                  <c:v>2</c:v>
                </c:pt>
                <c:pt idx="2">
                  <c:v>4.2</c:v>
                </c:pt>
                <c:pt idx="3">
                  <c:v>1.4</c:v>
                </c:pt>
              </c:numCache>
            </c:numRef>
          </c:val>
          <c:smooth val="0"/>
        </c:ser>
        <c:ser>
          <c:idx val="4"/>
          <c:order val="4"/>
          <c:tx>
            <c:strRef>
              <c:f>Sheet1!$F$1</c:f>
              <c:strCache>
                <c:ptCount val="1"/>
                <c:pt idx="0">
                  <c:v>Series 5</c:v>
                </c:pt>
              </c:strCache>
            </c:strRef>
          </c:tx>
          <c:spPr>
            <a:ln>
              <a:solidFill>
                <a:srgbClr val="0070C0"/>
              </a:solidFill>
            </a:ln>
          </c:spPr>
          <c:marker>
            <c:spPr>
              <a:solidFill>
                <a:srgbClr val="0070C0"/>
              </a:solidFill>
              <a:ln>
                <a:solidFill>
                  <a:srgbClr val="0070C0"/>
                </a:solidFill>
              </a:ln>
            </c:spPr>
          </c:marker>
          <c:cat>
            <c:strRef>
              <c:f>Sheet1!$A$2:$A$6</c:f>
              <c:strCache>
                <c:ptCount val="4"/>
                <c:pt idx="0">
                  <c:v>Category 1</c:v>
                </c:pt>
                <c:pt idx="1">
                  <c:v>Category 2</c:v>
                </c:pt>
                <c:pt idx="2">
                  <c:v>Category 3</c:v>
                </c:pt>
                <c:pt idx="3">
                  <c:v>Category 4</c:v>
                </c:pt>
              </c:strCache>
            </c:strRef>
          </c:cat>
          <c:val>
            <c:numRef>
              <c:f>Sheet1!$F$2:$F$6</c:f>
              <c:numCache>
                <c:formatCode>General</c:formatCode>
                <c:ptCount val="5"/>
                <c:pt idx="0">
                  <c:v>5.8</c:v>
                </c:pt>
                <c:pt idx="1">
                  <c:v>3.8</c:v>
                </c:pt>
                <c:pt idx="2">
                  <c:v>3</c:v>
                </c:pt>
                <c:pt idx="3">
                  <c:v>2.9</c:v>
                </c:pt>
              </c:numCache>
            </c:numRef>
          </c:val>
          <c:smooth val="0"/>
        </c:ser>
        <c:ser>
          <c:idx val="5"/>
          <c:order val="5"/>
          <c:tx>
            <c:strRef>
              <c:f>Sheet1!$G$1</c:f>
              <c:strCache>
                <c:ptCount val="1"/>
                <c:pt idx="0">
                  <c:v>Series 6</c:v>
                </c:pt>
              </c:strCache>
            </c:strRef>
          </c:tx>
          <c:spPr>
            <a:ln>
              <a:solidFill>
                <a:schemeClr val="accent6">
                  <a:lumMod val="75000"/>
                </a:schemeClr>
              </a:solidFill>
            </a:ln>
          </c:spPr>
          <c:marker>
            <c:spPr>
              <a:solidFill>
                <a:schemeClr val="accent6">
                  <a:lumMod val="75000"/>
                </a:schemeClr>
              </a:solidFill>
              <a:ln>
                <a:solidFill>
                  <a:schemeClr val="accent6">
                    <a:lumMod val="75000"/>
                  </a:schemeClr>
                </a:solidFill>
              </a:ln>
            </c:spPr>
          </c:marker>
          <c:cat>
            <c:strRef>
              <c:f>Sheet1!$A$2:$A$6</c:f>
              <c:strCache>
                <c:ptCount val="4"/>
                <c:pt idx="0">
                  <c:v>Category 1</c:v>
                </c:pt>
                <c:pt idx="1">
                  <c:v>Category 2</c:v>
                </c:pt>
                <c:pt idx="2">
                  <c:v>Category 3</c:v>
                </c:pt>
                <c:pt idx="3">
                  <c:v>Category 4</c:v>
                </c:pt>
              </c:strCache>
            </c:strRef>
          </c:cat>
          <c:val>
            <c:numRef>
              <c:f>Sheet1!$G$2:$G$6</c:f>
              <c:numCache>
                <c:formatCode>General</c:formatCode>
                <c:ptCount val="5"/>
                <c:pt idx="0">
                  <c:v>3</c:v>
                </c:pt>
                <c:pt idx="1">
                  <c:v>1</c:v>
                </c:pt>
                <c:pt idx="2">
                  <c:v>5</c:v>
                </c:pt>
                <c:pt idx="3">
                  <c:v>3</c:v>
                </c:pt>
              </c:numCache>
            </c:numRef>
          </c:val>
          <c:smooth val="0"/>
        </c:ser>
        <c:dLbls>
          <c:showLegendKey val="0"/>
          <c:showVal val="0"/>
          <c:showCatName val="0"/>
          <c:showSerName val="0"/>
          <c:showPercent val="0"/>
          <c:showBubbleSize val="0"/>
        </c:dLbls>
        <c:marker val="1"/>
        <c:smooth val="0"/>
        <c:axId val="360992768"/>
        <c:axId val="360994688"/>
      </c:lineChart>
      <c:catAx>
        <c:axId val="360992768"/>
        <c:scaling>
          <c:orientation val="minMax"/>
        </c:scaling>
        <c:delete val="0"/>
        <c:axPos val="b"/>
        <c:majorTickMark val="out"/>
        <c:minorTickMark val="none"/>
        <c:tickLblPos val="nextTo"/>
        <c:crossAx val="360994688"/>
        <c:crosses val="autoZero"/>
        <c:auto val="1"/>
        <c:lblAlgn val="ctr"/>
        <c:lblOffset val="100"/>
        <c:noMultiLvlLbl val="0"/>
      </c:catAx>
      <c:valAx>
        <c:axId val="360994688"/>
        <c:scaling>
          <c:orientation val="minMax"/>
        </c:scaling>
        <c:delete val="0"/>
        <c:axPos val="l"/>
        <c:majorGridlines/>
        <c:numFmt formatCode="General" sourceLinked="1"/>
        <c:majorTickMark val="out"/>
        <c:minorTickMark val="none"/>
        <c:tickLblPos val="nextTo"/>
        <c:crossAx val="360992768"/>
        <c:crosses val="autoZero"/>
        <c:crossBetween val="between"/>
      </c:valAx>
    </c:plotArea>
    <c:legend>
      <c:legendPos val="r"/>
      <c:layout/>
      <c:overlay val="0"/>
    </c:legend>
    <c:plotVisOnly val="1"/>
    <c:dispBlanksAs val="gap"/>
    <c:showDLblsOverMax val="0"/>
  </c:chart>
  <c:spPr>
    <a:noFill/>
  </c:spPr>
  <c:txPr>
    <a:bodyPr/>
    <a:lstStyle/>
    <a:p>
      <a:pPr>
        <a:defRPr sz="1800">
          <a:solidFill>
            <a:schemeClr val="bg1"/>
          </a:solidFill>
        </a:defRPr>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1930382"/>
            <a:ext cx="37307520" cy="823214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680" y="21762720"/>
            <a:ext cx="30723840" cy="9814560"/>
          </a:xfrm>
        </p:spPr>
        <p:txBody>
          <a:bodyPr/>
          <a:lstStyle>
            <a:lvl1pPr marL="0" indent="0" algn="ctr">
              <a:buNone/>
              <a:defRPr>
                <a:solidFill>
                  <a:schemeClr val="tx1">
                    <a:tint val="75000"/>
                  </a:schemeClr>
                </a:solidFill>
              </a:defRPr>
            </a:lvl1pPr>
            <a:lvl2pPr marL="2194514" indent="0" algn="ctr">
              <a:buNone/>
              <a:defRPr>
                <a:solidFill>
                  <a:schemeClr val="tx1">
                    <a:tint val="75000"/>
                  </a:schemeClr>
                </a:solidFill>
              </a:defRPr>
            </a:lvl2pPr>
            <a:lvl3pPr marL="4389028" indent="0" algn="ctr">
              <a:buNone/>
              <a:defRPr>
                <a:solidFill>
                  <a:schemeClr val="tx1">
                    <a:tint val="75000"/>
                  </a:schemeClr>
                </a:solidFill>
              </a:defRPr>
            </a:lvl3pPr>
            <a:lvl4pPr marL="6583543" indent="0" algn="ctr">
              <a:buNone/>
              <a:defRPr>
                <a:solidFill>
                  <a:schemeClr val="tx1">
                    <a:tint val="75000"/>
                  </a:schemeClr>
                </a:solidFill>
              </a:defRPr>
            </a:lvl4pPr>
            <a:lvl5pPr marL="8778057" indent="0" algn="ctr">
              <a:buNone/>
              <a:defRPr>
                <a:solidFill>
                  <a:schemeClr val="tx1">
                    <a:tint val="75000"/>
                  </a:schemeClr>
                </a:solidFill>
              </a:defRPr>
            </a:lvl5pPr>
            <a:lvl6pPr marL="10972571" indent="0" algn="ctr">
              <a:buNone/>
              <a:defRPr>
                <a:solidFill>
                  <a:schemeClr val="tx1">
                    <a:tint val="75000"/>
                  </a:schemeClr>
                </a:solidFill>
              </a:defRPr>
            </a:lvl6pPr>
            <a:lvl7pPr marL="13167085" indent="0" algn="ctr">
              <a:buNone/>
              <a:defRPr>
                <a:solidFill>
                  <a:schemeClr val="tx1">
                    <a:tint val="75000"/>
                  </a:schemeClr>
                </a:solidFill>
              </a:defRPr>
            </a:lvl7pPr>
            <a:lvl8pPr marL="15361599" indent="0" algn="ctr">
              <a:buNone/>
              <a:defRPr>
                <a:solidFill>
                  <a:schemeClr val="tx1">
                    <a:tint val="75000"/>
                  </a:schemeClr>
                </a:solidFill>
              </a:defRPr>
            </a:lvl8pPr>
            <a:lvl9pPr marL="17556115"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48C64DD-281B-4468-AA62-59CDD635782A}" type="datetimeFigureOut">
              <a:rPr lang="en-US" smtClean="0"/>
              <a:t>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434A48-97D5-497D-920F-209B967F9BFC}" type="slidenum">
              <a:rPr lang="en-US" smtClean="0"/>
              <a:t>‹#›</a:t>
            </a:fld>
            <a:endParaRPr lang="en-US"/>
          </a:p>
        </p:txBody>
      </p:sp>
    </p:spTree>
    <p:extLst>
      <p:ext uri="{BB962C8B-B14F-4D97-AF65-F5344CB8AC3E}">
        <p14:creationId xmlns:p14="http://schemas.microsoft.com/office/powerpoint/2010/main" val="4292204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8C64DD-281B-4468-AA62-59CDD635782A}" type="datetimeFigureOut">
              <a:rPr lang="en-US" smtClean="0"/>
              <a:t>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434A48-97D5-497D-920F-209B967F9BFC}" type="slidenum">
              <a:rPr lang="en-US" smtClean="0"/>
              <a:t>‹#›</a:t>
            </a:fld>
            <a:endParaRPr lang="en-US"/>
          </a:p>
        </p:txBody>
      </p:sp>
    </p:spTree>
    <p:extLst>
      <p:ext uri="{BB962C8B-B14F-4D97-AF65-F5344CB8AC3E}">
        <p14:creationId xmlns:p14="http://schemas.microsoft.com/office/powerpoint/2010/main" val="3967986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375264" y="7378700"/>
            <a:ext cx="23698200" cy="15729077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265423" y="7378700"/>
            <a:ext cx="70378320" cy="15729077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8C64DD-281B-4468-AA62-59CDD635782A}" type="datetimeFigureOut">
              <a:rPr lang="en-US" smtClean="0"/>
              <a:t>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434A48-97D5-497D-920F-209B967F9BFC}" type="slidenum">
              <a:rPr lang="en-US" smtClean="0"/>
              <a:t>‹#›</a:t>
            </a:fld>
            <a:endParaRPr lang="en-US"/>
          </a:p>
        </p:txBody>
      </p:sp>
    </p:spTree>
    <p:extLst>
      <p:ext uri="{BB962C8B-B14F-4D97-AF65-F5344CB8AC3E}">
        <p14:creationId xmlns:p14="http://schemas.microsoft.com/office/powerpoint/2010/main" val="1446409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8C64DD-281B-4468-AA62-59CDD635782A}" type="datetimeFigureOut">
              <a:rPr lang="en-US" smtClean="0"/>
              <a:t>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434A48-97D5-497D-920F-209B967F9BFC}" type="slidenum">
              <a:rPr lang="en-US" smtClean="0"/>
              <a:t>‹#›</a:t>
            </a:fld>
            <a:endParaRPr lang="en-US"/>
          </a:p>
        </p:txBody>
      </p:sp>
    </p:spTree>
    <p:extLst>
      <p:ext uri="{BB962C8B-B14F-4D97-AF65-F5344CB8AC3E}">
        <p14:creationId xmlns:p14="http://schemas.microsoft.com/office/powerpoint/2010/main" val="2583488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1" y="24678642"/>
            <a:ext cx="37307520" cy="7627620"/>
          </a:xfrm>
        </p:spPr>
        <p:txBody>
          <a:bodyPr anchor="t"/>
          <a:lstStyle>
            <a:lvl1pPr algn="l">
              <a:defRPr sz="192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1" y="16277600"/>
            <a:ext cx="37307520" cy="8401049"/>
          </a:xfrm>
        </p:spPr>
        <p:txBody>
          <a:bodyPr anchor="b"/>
          <a:lstStyle>
            <a:lvl1pPr marL="0" indent="0">
              <a:buNone/>
              <a:defRPr sz="9700">
                <a:solidFill>
                  <a:schemeClr val="tx1">
                    <a:tint val="75000"/>
                  </a:schemeClr>
                </a:solidFill>
              </a:defRPr>
            </a:lvl1pPr>
            <a:lvl2pPr marL="2194514" indent="0">
              <a:buNone/>
              <a:defRPr sz="8700">
                <a:solidFill>
                  <a:schemeClr val="tx1">
                    <a:tint val="75000"/>
                  </a:schemeClr>
                </a:solidFill>
              </a:defRPr>
            </a:lvl2pPr>
            <a:lvl3pPr marL="4389028" indent="0">
              <a:buNone/>
              <a:defRPr sz="7700">
                <a:solidFill>
                  <a:schemeClr val="tx1">
                    <a:tint val="75000"/>
                  </a:schemeClr>
                </a:solidFill>
              </a:defRPr>
            </a:lvl3pPr>
            <a:lvl4pPr marL="6583543" indent="0">
              <a:buNone/>
              <a:defRPr sz="6700">
                <a:solidFill>
                  <a:schemeClr val="tx1">
                    <a:tint val="75000"/>
                  </a:schemeClr>
                </a:solidFill>
              </a:defRPr>
            </a:lvl4pPr>
            <a:lvl5pPr marL="8778057" indent="0">
              <a:buNone/>
              <a:defRPr sz="6700">
                <a:solidFill>
                  <a:schemeClr val="tx1">
                    <a:tint val="75000"/>
                  </a:schemeClr>
                </a:solidFill>
              </a:defRPr>
            </a:lvl5pPr>
            <a:lvl6pPr marL="10972571" indent="0">
              <a:buNone/>
              <a:defRPr sz="6700">
                <a:solidFill>
                  <a:schemeClr val="tx1">
                    <a:tint val="75000"/>
                  </a:schemeClr>
                </a:solidFill>
              </a:defRPr>
            </a:lvl6pPr>
            <a:lvl7pPr marL="13167085" indent="0">
              <a:buNone/>
              <a:defRPr sz="6700">
                <a:solidFill>
                  <a:schemeClr val="tx1">
                    <a:tint val="75000"/>
                  </a:schemeClr>
                </a:solidFill>
              </a:defRPr>
            </a:lvl7pPr>
            <a:lvl8pPr marL="15361599" indent="0">
              <a:buNone/>
              <a:defRPr sz="6700">
                <a:solidFill>
                  <a:schemeClr val="tx1">
                    <a:tint val="75000"/>
                  </a:schemeClr>
                </a:solidFill>
              </a:defRPr>
            </a:lvl8pPr>
            <a:lvl9pPr marL="17556115" indent="0">
              <a:buNone/>
              <a:defRPr sz="6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8C64DD-281B-4468-AA62-59CDD635782A}" type="datetimeFigureOut">
              <a:rPr lang="en-US" smtClean="0"/>
              <a:t>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434A48-97D5-497D-920F-209B967F9BFC}" type="slidenum">
              <a:rPr lang="en-US" smtClean="0"/>
              <a:t>‹#›</a:t>
            </a:fld>
            <a:endParaRPr lang="en-US"/>
          </a:p>
        </p:txBody>
      </p:sp>
    </p:spTree>
    <p:extLst>
      <p:ext uri="{BB962C8B-B14F-4D97-AF65-F5344CB8AC3E}">
        <p14:creationId xmlns:p14="http://schemas.microsoft.com/office/powerpoint/2010/main" val="1716063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265425" y="43009823"/>
            <a:ext cx="47038259" cy="121659652"/>
          </a:xfrm>
        </p:spPr>
        <p:txBody>
          <a:bodyPr/>
          <a:lstStyle>
            <a:lvl1pPr>
              <a:defRPr sz="13400"/>
            </a:lvl1pPr>
            <a:lvl2pPr>
              <a:defRPr sz="11500"/>
            </a:lvl2pPr>
            <a:lvl3pPr>
              <a:defRPr sz="9700"/>
            </a:lvl3pPr>
            <a:lvl4pPr>
              <a:defRPr sz="8700"/>
            </a:lvl4pPr>
            <a:lvl5pPr>
              <a:defRPr sz="8700"/>
            </a:lvl5pPr>
            <a:lvl6pPr>
              <a:defRPr sz="8700"/>
            </a:lvl6pPr>
            <a:lvl7pPr>
              <a:defRPr sz="8700"/>
            </a:lvl7pPr>
            <a:lvl8pPr>
              <a:defRPr sz="8700"/>
            </a:lvl8pPr>
            <a:lvl9pPr>
              <a:defRPr sz="8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3035204" y="43009823"/>
            <a:ext cx="47038263" cy="121659652"/>
          </a:xfrm>
        </p:spPr>
        <p:txBody>
          <a:bodyPr/>
          <a:lstStyle>
            <a:lvl1pPr>
              <a:defRPr sz="13400"/>
            </a:lvl1pPr>
            <a:lvl2pPr>
              <a:defRPr sz="11500"/>
            </a:lvl2pPr>
            <a:lvl3pPr>
              <a:defRPr sz="9700"/>
            </a:lvl3pPr>
            <a:lvl4pPr>
              <a:defRPr sz="8700"/>
            </a:lvl4pPr>
            <a:lvl5pPr>
              <a:defRPr sz="8700"/>
            </a:lvl5pPr>
            <a:lvl6pPr>
              <a:defRPr sz="8700"/>
            </a:lvl6pPr>
            <a:lvl7pPr>
              <a:defRPr sz="8700"/>
            </a:lvl7pPr>
            <a:lvl8pPr>
              <a:defRPr sz="8700"/>
            </a:lvl8pPr>
            <a:lvl9pPr>
              <a:defRPr sz="8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48C64DD-281B-4468-AA62-59CDD635782A}" type="datetimeFigureOut">
              <a:rPr lang="en-US" smtClean="0"/>
              <a:t>1/24/2013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434A48-97D5-497D-920F-209B967F9BFC}" type="slidenum">
              <a:rPr lang="en-US" smtClean="0"/>
              <a:t>‹#›</a:t>
            </a:fld>
            <a:endParaRPr lang="en-US"/>
          </a:p>
        </p:txBody>
      </p:sp>
    </p:spTree>
    <p:extLst>
      <p:ext uri="{BB962C8B-B14F-4D97-AF65-F5344CB8AC3E}">
        <p14:creationId xmlns:p14="http://schemas.microsoft.com/office/powerpoint/2010/main" val="4247324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537972"/>
            <a:ext cx="39502080" cy="64008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4564" y="8596636"/>
            <a:ext cx="19392903" cy="3582669"/>
          </a:xfrm>
        </p:spPr>
        <p:txBody>
          <a:bodyPr anchor="b"/>
          <a:lstStyle>
            <a:lvl1pPr marL="0" indent="0">
              <a:buNone/>
              <a:defRPr sz="11500" b="1"/>
            </a:lvl1pPr>
            <a:lvl2pPr marL="2194514" indent="0">
              <a:buNone/>
              <a:defRPr sz="9700" b="1"/>
            </a:lvl2pPr>
            <a:lvl3pPr marL="4389028" indent="0">
              <a:buNone/>
              <a:defRPr sz="8700" b="1"/>
            </a:lvl3pPr>
            <a:lvl4pPr marL="6583543" indent="0">
              <a:buNone/>
              <a:defRPr sz="7700" b="1"/>
            </a:lvl4pPr>
            <a:lvl5pPr marL="8778057" indent="0">
              <a:buNone/>
              <a:defRPr sz="7700" b="1"/>
            </a:lvl5pPr>
            <a:lvl6pPr marL="10972571" indent="0">
              <a:buNone/>
              <a:defRPr sz="7700" b="1"/>
            </a:lvl6pPr>
            <a:lvl7pPr marL="13167085" indent="0">
              <a:buNone/>
              <a:defRPr sz="7700" b="1"/>
            </a:lvl7pPr>
            <a:lvl8pPr marL="15361599" indent="0">
              <a:buNone/>
              <a:defRPr sz="7700" b="1"/>
            </a:lvl8pPr>
            <a:lvl9pPr marL="17556115" indent="0">
              <a:buNone/>
              <a:defRPr sz="7700" b="1"/>
            </a:lvl9pPr>
          </a:lstStyle>
          <a:p>
            <a:pPr lvl="0"/>
            <a:r>
              <a:rPr lang="en-US" smtClean="0"/>
              <a:t>Click to edit Master text styles</a:t>
            </a:r>
          </a:p>
        </p:txBody>
      </p:sp>
      <p:sp>
        <p:nvSpPr>
          <p:cNvPr id="4" name="Content Placeholder 3"/>
          <p:cNvSpPr>
            <a:spLocks noGrp="1"/>
          </p:cNvSpPr>
          <p:nvPr>
            <p:ph sz="half" idx="2"/>
          </p:nvPr>
        </p:nvSpPr>
        <p:spPr>
          <a:xfrm>
            <a:off x="2194564" y="12179305"/>
            <a:ext cx="19392903" cy="22127212"/>
          </a:xfrm>
        </p:spPr>
        <p:txBody>
          <a:bodyPr/>
          <a:lstStyle>
            <a:lvl1pPr>
              <a:defRPr sz="11500"/>
            </a:lvl1pPr>
            <a:lvl2pPr>
              <a:defRPr sz="9700"/>
            </a:lvl2pPr>
            <a:lvl3pPr>
              <a:defRPr sz="87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123" y="8596636"/>
            <a:ext cx="19400520" cy="3582669"/>
          </a:xfrm>
        </p:spPr>
        <p:txBody>
          <a:bodyPr anchor="b"/>
          <a:lstStyle>
            <a:lvl1pPr marL="0" indent="0">
              <a:buNone/>
              <a:defRPr sz="11500" b="1"/>
            </a:lvl1pPr>
            <a:lvl2pPr marL="2194514" indent="0">
              <a:buNone/>
              <a:defRPr sz="9700" b="1"/>
            </a:lvl2pPr>
            <a:lvl3pPr marL="4389028" indent="0">
              <a:buNone/>
              <a:defRPr sz="8700" b="1"/>
            </a:lvl3pPr>
            <a:lvl4pPr marL="6583543" indent="0">
              <a:buNone/>
              <a:defRPr sz="7700" b="1"/>
            </a:lvl4pPr>
            <a:lvl5pPr marL="8778057" indent="0">
              <a:buNone/>
              <a:defRPr sz="7700" b="1"/>
            </a:lvl5pPr>
            <a:lvl6pPr marL="10972571" indent="0">
              <a:buNone/>
              <a:defRPr sz="7700" b="1"/>
            </a:lvl6pPr>
            <a:lvl7pPr marL="13167085" indent="0">
              <a:buNone/>
              <a:defRPr sz="7700" b="1"/>
            </a:lvl7pPr>
            <a:lvl8pPr marL="15361599" indent="0">
              <a:buNone/>
              <a:defRPr sz="7700" b="1"/>
            </a:lvl8pPr>
            <a:lvl9pPr marL="17556115" indent="0">
              <a:buNone/>
              <a:defRPr sz="7700" b="1"/>
            </a:lvl9pPr>
          </a:lstStyle>
          <a:p>
            <a:pPr lvl="0"/>
            <a:r>
              <a:rPr lang="en-US" smtClean="0"/>
              <a:t>Click to edit Master text styles</a:t>
            </a:r>
          </a:p>
        </p:txBody>
      </p:sp>
      <p:sp>
        <p:nvSpPr>
          <p:cNvPr id="6" name="Content Placeholder 5"/>
          <p:cNvSpPr>
            <a:spLocks noGrp="1"/>
          </p:cNvSpPr>
          <p:nvPr>
            <p:ph sz="quarter" idx="4"/>
          </p:nvPr>
        </p:nvSpPr>
        <p:spPr>
          <a:xfrm>
            <a:off x="22296123" y="12179305"/>
            <a:ext cx="19400520" cy="22127212"/>
          </a:xfrm>
        </p:spPr>
        <p:txBody>
          <a:bodyPr/>
          <a:lstStyle>
            <a:lvl1pPr>
              <a:defRPr sz="11500"/>
            </a:lvl1pPr>
            <a:lvl2pPr>
              <a:defRPr sz="9700"/>
            </a:lvl2pPr>
            <a:lvl3pPr>
              <a:defRPr sz="87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48C64DD-281B-4468-AA62-59CDD635782A}" type="datetimeFigureOut">
              <a:rPr lang="en-US" smtClean="0"/>
              <a:t>1/24/2013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434A48-97D5-497D-920F-209B967F9BFC}" type="slidenum">
              <a:rPr lang="en-US" smtClean="0"/>
              <a:t>‹#›</a:t>
            </a:fld>
            <a:endParaRPr lang="en-US"/>
          </a:p>
        </p:txBody>
      </p:sp>
    </p:spTree>
    <p:extLst>
      <p:ext uri="{BB962C8B-B14F-4D97-AF65-F5344CB8AC3E}">
        <p14:creationId xmlns:p14="http://schemas.microsoft.com/office/powerpoint/2010/main" val="3462055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48C64DD-281B-4468-AA62-59CDD635782A}" type="datetimeFigureOut">
              <a:rPr lang="en-US" smtClean="0"/>
              <a:t>1/24/2013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434A48-97D5-497D-920F-209B967F9BFC}" type="slidenum">
              <a:rPr lang="en-US" smtClean="0"/>
              <a:t>‹#›</a:t>
            </a:fld>
            <a:endParaRPr lang="en-US"/>
          </a:p>
        </p:txBody>
      </p:sp>
    </p:spTree>
    <p:extLst>
      <p:ext uri="{BB962C8B-B14F-4D97-AF65-F5344CB8AC3E}">
        <p14:creationId xmlns:p14="http://schemas.microsoft.com/office/powerpoint/2010/main" val="2149096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8C64DD-281B-4468-AA62-59CDD635782A}" type="datetimeFigureOut">
              <a:rPr lang="en-US" smtClean="0"/>
              <a:t>1/24/2013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434A48-97D5-497D-920F-209B967F9BFC}" type="slidenum">
              <a:rPr lang="en-US" smtClean="0"/>
              <a:t>‹#›</a:t>
            </a:fld>
            <a:endParaRPr lang="en-US"/>
          </a:p>
        </p:txBody>
      </p:sp>
    </p:spTree>
    <p:extLst>
      <p:ext uri="{BB962C8B-B14F-4D97-AF65-F5344CB8AC3E}">
        <p14:creationId xmlns:p14="http://schemas.microsoft.com/office/powerpoint/2010/main" val="1823539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6" y="1529080"/>
            <a:ext cx="14439903" cy="6507480"/>
          </a:xfrm>
        </p:spPr>
        <p:txBody>
          <a:bodyPr anchor="b"/>
          <a:lstStyle>
            <a:lvl1pPr algn="l">
              <a:defRPr sz="9700" b="1"/>
            </a:lvl1pPr>
          </a:lstStyle>
          <a:p>
            <a:r>
              <a:rPr lang="en-US" smtClean="0"/>
              <a:t>Click to edit Master title style</a:t>
            </a:r>
            <a:endParaRPr lang="en-US"/>
          </a:p>
        </p:txBody>
      </p:sp>
      <p:sp>
        <p:nvSpPr>
          <p:cNvPr id="3" name="Content Placeholder 2"/>
          <p:cNvSpPr>
            <a:spLocks noGrp="1"/>
          </p:cNvSpPr>
          <p:nvPr>
            <p:ph idx="1"/>
          </p:nvPr>
        </p:nvSpPr>
        <p:spPr>
          <a:xfrm>
            <a:off x="17160240" y="1529088"/>
            <a:ext cx="24536400" cy="32777432"/>
          </a:xfrm>
        </p:spPr>
        <p:txBody>
          <a:bodyPr/>
          <a:lstStyle>
            <a:lvl1pPr>
              <a:defRPr sz="15400"/>
            </a:lvl1pPr>
            <a:lvl2pPr>
              <a:defRPr sz="13400"/>
            </a:lvl2pPr>
            <a:lvl3pPr>
              <a:defRPr sz="11500"/>
            </a:lvl3pPr>
            <a:lvl4pPr>
              <a:defRPr sz="9700"/>
            </a:lvl4pPr>
            <a:lvl5pPr>
              <a:defRPr sz="9700"/>
            </a:lvl5pPr>
            <a:lvl6pPr>
              <a:defRPr sz="9700"/>
            </a:lvl6pPr>
            <a:lvl7pPr>
              <a:defRPr sz="9700"/>
            </a:lvl7pPr>
            <a:lvl8pPr>
              <a:defRPr sz="9700"/>
            </a:lvl8pPr>
            <a:lvl9pPr>
              <a:defRPr sz="9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4566" y="8036564"/>
            <a:ext cx="14439903" cy="26269952"/>
          </a:xfrm>
        </p:spPr>
        <p:txBody>
          <a:bodyPr/>
          <a:lstStyle>
            <a:lvl1pPr marL="0" indent="0">
              <a:buNone/>
              <a:defRPr sz="6700"/>
            </a:lvl1pPr>
            <a:lvl2pPr marL="2194514" indent="0">
              <a:buNone/>
              <a:defRPr sz="5700"/>
            </a:lvl2pPr>
            <a:lvl3pPr marL="4389028" indent="0">
              <a:buNone/>
              <a:defRPr sz="4800"/>
            </a:lvl3pPr>
            <a:lvl4pPr marL="6583543" indent="0">
              <a:buNone/>
              <a:defRPr sz="4300"/>
            </a:lvl4pPr>
            <a:lvl5pPr marL="8778057" indent="0">
              <a:buNone/>
              <a:defRPr sz="4300"/>
            </a:lvl5pPr>
            <a:lvl6pPr marL="10972571" indent="0">
              <a:buNone/>
              <a:defRPr sz="4300"/>
            </a:lvl6pPr>
            <a:lvl7pPr marL="13167085" indent="0">
              <a:buNone/>
              <a:defRPr sz="4300"/>
            </a:lvl7pPr>
            <a:lvl8pPr marL="15361599" indent="0">
              <a:buNone/>
              <a:defRPr sz="4300"/>
            </a:lvl8pPr>
            <a:lvl9pPr marL="17556115"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8C64DD-281B-4468-AA62-59CDD635782A}" type="datetimeFigureOut">
              <a:rPr lang="en-US" smtClean="0"/>
              <a:t>1/24/2013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434A48-97D5-497D-920F-209B967F9BFC}" type="slidenum">
              <a:rPr lang="en-US" smtClean="0"/>
              <a:t>‹#›</a:t>
            </a:fld>
            <a:endParaRPr lang="en-US"/>
          </a:p>
        </p:txBody>
      </p:sp>
    </p:spTree>
    <p:extLst>
      <p:ext uri="{BB962C8B-B14F-4D97-AF65-F5344CB8AC3E}">
        <p14:creationId xmlns:p14="http://schemas.microsoft.com/office/powerpoint/2010/main" val="2799354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3" y="26883365"/>
            <a:ext cx="26334720" cy="3173732"/>
          </a:xfrm>
        </p:spPr>
        <p:txBody>
          <a:bodyPr anchor="b"/>
          <a:lstStyle>
            <a:lvl1pPr algn="l">
              <a:defRPr sz="9700" b="1"/>
            </a:lvl1pPr>
          </a:lstStyle>
          <a:p>
            <a:r>
              <a:rPr lang="en-US" smtClean="0"/>
              <a:t>Click to edit Master title style</a:t>
            </a:r>
            <a:endParaRPr lang="en-US"/>
          </a:p>
        </p:txBody>
      </p:sp>
      <p:sp>
        <p:nvSpPr>
          <p:cNvPr id="3" name="Picture Placeholder 2"/>
          <p:cNvSpPr>
            <a:spLocks noGrp="1"/>
          </p:cNvSpPr>
          <p:nvPr>
            <p:ph type="pic" idx="1"/>
          </p:nvPr>
        </p:nvSpPr>
        <p:spPr>
          <a:xfrm>
            <a:off x="8602983" y="3431540"/>
            <a:ext cx="26334720" cy="23042880"/>
          </a:xfrm>
        </p:spPr>
        <p:txBody>
          <a:bodyPr/>
          <a:lstStyle>
            <a:lvl1pPr marL="0" indent="0">
              <a:buNone/>
              <a:defRPr sz="15400"/>
            </a:lvl1pPr>
            <a:lvl2pPr marL="2194514" indent="0">
              <a:buNone/>
              <a:defRPr sz="13400"/>
            </a:lvl2pPr>
            <a:lvl3pPr marL="4389028" indent="0">
              <a:buNone/>
              <a:defRPr sz="11500"/>
            </a:lvl3pPr>
            <a:lvl4pPr marL="6583543" indent="0">
              <a:buNone/>
              <a:defRPr sz="9700"/>
            </a:lvl4pPr>
            <a:lvl5pPr marL="8778057" indent="0">
              <a:buNone/>
              <a:defRPr sz="9700"/>
            </a:lvl5pPr>
            <a:lvl6pPr marL="10972571" indent="0">
              <a:buNone/>
              <a:defRPr sz="9700"/>
            </a:lvl6pPr>
            <a:lvl7pPr marL="13167085" indent="0">
              <a:buNone/>
              <a:defRPr sz="9700"/>
            </a:lvl7pPr>
            <a:lvl8pPr marL="15361599" indent="0">
              <a:buNone/>
              <a:defRPr sz="9700"/>
            </a:lvl8pPr>
            <a:lvl9pPr marL="17556115" indent="0">
              <a:buNone/>
              <a:defRPr sz="9700"/>
            </a:lvl9pPr>
          </a:lstStyle>
          <a:p>
            <a:endParaRPr lang="en-US"/>
          </a:p>
        </p:txBody>
      </p:sp>
      <p:sp>
        <p:nvSpPr>
          <p:cNvPr id="4" name="Text Placeholder 3"/>
          <p:cNvSpPr>
            <a:spLocks noGrp="1"/>
          </p:cNvSpPr>
          <p:nvPr>
            <p:ph type="body" sz="half" idx="2"/>
          </p:nvPr>
        </p:nvSpPr>
        <p:spPr>
          <a:xfrm>
            <a:off x="8602983" y="30057096"/>
            <a:ext cx="26334720" cy="4507229"/>
          </a:xfrm>
        </p:spPr>
        <p:txBody>
          <a:bodyPr/>
          <a:lstStyle>
            <a:lvl1pPr marL="0" indent="0">
              <a:buNone/>
              <a:defRPr sz="6700"/>
            </a:lvl1pPr>
            <a:lvl2pPr marL="2194514" indent="0">
              <a:buNone/>
              <a:defRPr sz="5700"/>
            </a:lvl2pPr>
            <a:lvl3pPr marL="4389028" indent="0">
              <a:buNone/>
              <a:defRPr sz="4800"/>
            </a:lvl3pPr>
            <a:lvl4pPr marL="6583543" indent="0">
              <a:buNone/>
              <a:defRPr sz="4300"/>
            </a:lvl4pPr>
            <a:lvl5pPr marL="8778057" indent="0">
              <a:buNone/>
              <a:defRPr sz="4300"/>
            </a:lvl5pPr>
            <a:lvl6pPr marL="10972571" indent="0">
              <a:buNone/>
              <a:defRPr sz="4300"/>
            </a:lvl6pPr>
            <a:lvl7pPr marL="13167085" indent="0">
              <a:buNone/>
              <a:defRPr sz="4300"/>
            </a:lvl7pPr>
            <a:lvl8pPr marL="15361599" indent="0">
              <a:buNone/>
              <a:defRPr sz="4300"/>
            </a:lvl8pPr>
            <a:lvl9pPr marL="17556115"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8C64DD-281B-4468-AA62-59CDD635782A}" type="datetimeFigureOut">
              <a:rPr lang="en-US" smtClean="0"/>
              <a:t>1/24/2013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434A48-97D5-497D-920F-209B967F9BFC}" type="slidenum">
              <a:rPr lang="en-US" smtClean="0"/>
              <a:t>‹#›</a:t>
            </a:fld>
            <a:endParaRPr lang="en-US"/>
          </a:p>
        </p:txBody>
      </p:sp>
    </p:spTree>
    <p:extLst>
      <p:ext uri="{BB962C8B-B14F-4D97-AF65-F5344CB8AC3E}">
        <p14:creationId xmlns:p14="http://schemas.microsoft.com/office/powerpoint/2010/main" val="2298826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537972"/>
            <a:ext cx="39502080" cy="6400800"/>
          </a:xfrm>
          <a:prstGeom prst="rect">
            <a:avLst/>
          </a:prstGeom>
        </p:spPr>
        <p:txBody>
          <a:bodyPr vert="horz" lIns="438903" tIns="219451" rIns="438903" bIns="219451"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194560" y="8961128"/>
            <a:ext cx="39502080" cy="25345392"/>
          </a:xfrm>
          <a:prstGeom prst="rect">
            <a:avLst/>
          </a:prstGeom>
        </p:spPr>
        <p:txBody>
          <a:bodyPr vert="horz" lIns="438903" tIns="219451" rIns="438903" bIns="21945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194560" y="35595562"/>
            <a:ext cx="10241280" cy="2044700"/>
          </a:xfrm>
          <a:prstGeom prst="rect">
            <a:avLst/>
          </a:prstGeom>
        </p:spPr>
        <p:txBody>
          <a:bodyPr vert="horz" lIns="438903" tIns="219451" rIns="438903" bIns="219451" rtlCol="0" anchor="ctr"/>
          <a:lstStyle>
            <a:lvl1pPr algn="l">
              <a:defRPr sz="5700">
                <a:solidFill>
                  <a:schemeClr val="tx1">
                    <a:tint val="75000"/>
                  </a:schemeClr>
                </a:solidFill>
              </a:defRPr>
            </a:lvl1pPr>
          </a:lstStyle>
          <a:p>
            <a:fld id="{748C64DD-281B-4468-AA62-59CDD635782A}" type="datetimeFigureOut">
              <a:rPr lang="en-US" smtClean="0"/>
              <a:t>1/24/2013</a:t>
            </a:fld>
            <a:endParaRPr lang="en-US"/>
          </a:p>
        </p:txBody>
      </p:sp>
      <p:sp>
        <p:nvSpPr>
          <p:cNvPr id="5" name="Footer Placeholder 4"/>
          <p:cNvSpPr>
            <a:spLocks noGrp="1"/>
          </p:cNvSpPr>
          <p:nvPr>
            <p:ph type="ftr" sz="quarter" idx="3"/>
          </p:nvPr>
        </p:nvSpPr>
        <p:spPr>
          <a:xfrm>
            <a:off x="14996160" y="35595562"/>
            <a:ext cx="13898880" cy="2044700"/>
          </a:xfrm>
          <a:prstGeom prst="rect">
            <a:avLst/>
          </a:prstGeom>
        </p:spPr>
        <p:txBody>
          <a:bodyPr vert="horz" lIns="438903" tIns="219451" rIns="438903" bIns="219451" rtlCol="0" anchor="ctr"/>
          <a:lstStyle>
            <a:lvl1pPr algn="ctr">
              <a:defRPr sz="57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5595562"/>
            <a:ext cx="10241280" cy="2044700"/>
          </a:xfrm>
          <a:prstGeom prst="rect">
            <a:avLst/>
          </a:prstGeom>
        </p:spPr>
        <p:txBody>
          <a:bodyPr vert="horz" lIns="438903" tIns="219451" rIns="438903" bIns="219451" rtlCol="0" anchor="ctr"/>
          <a:lstStyle>
            <a:lvl1pPr algn="r">
              <a:defRPr sz="5700">
                <a:solidFill>
                  <a:schemeClr val="tx1">
                    <a:tint val="75000"/>
                  </a:schemeClr>
                </a:solidFill>
              </a:defRPr>
            </a:lvl1pPr>
          </a:lstStyle>
          <a:p>
            <a:fld id="{89434A48-97D5-497D-920F-209B967F9BFC}" type="slidenum">
              <a:rPr lang="en-US" smtClean="0"/>
              <a:t>‹#›</a:t>
            </a:fld>
            <a:endParaRPr lang="en-US"/>
          </a:p>
        </p:txBody>
      </p:sp>
    </p:spTree>
    <p:extLst>
      <p:ext uri="{BB962C8B-B14F-4D97-AF65-F5344CB8AC3E}">
        <p14:creationId xmlns:p14="http://schemas.microsoft.com/office/powerpoint/2010/main" val="2041209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028" rtl="0" eaLnBrk="1" latinLnBrk="0" hangingPunct="1">
        <a:spcBef>
          <a:spcPct val="0"/>
        </a:spcBef>
        <a:buNone/>
        <a:defRPr sz="21100" kern="1200">
          <a:solidFill>
            <a:schemeClr val="tx1"/>
          </a:solidFill>
          <a:latin typeface="+mj-lt"/>
          <a:ea typeface="+mj-ea"/>
          <a:cs typeface="+mj-cs"/>
        </a:defRPr>
      </a:lvl1pPr>
    </p:titleStyle>
    <p:bodyStyle>
      <a:lvl1pPr marL="1645886" indent="-1645886" algn="l" defTabSz="4389028"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6086" indent="-1371572" algn="l" defTabSz="4389028" rtl="0" eaLnBrk="1" latinLnBrk="0" hangingPunct="1">
        <a:spcBef>
          <a:spcPct val="20000"/>
        </a:spcBef>
        <a:buFont typeface="Arial" pitchFamily="34" charset="0"/>
        <a:buChar char="–"/>
        <a:defRPr sz="13400" kern="1200">
          <a:solidFill>
            <a:schemeClr val="tx1"/>
          </a:solidFill>
          <a:latin typeface="+mn-lt"/>
          <a:ea typeface="+mn-ea"/>
          <a:cs typeface="+mn-cs"/>
        </a:defRPr>
      </a:lvl2pPr>
      <a:lvl3pPr marL="5486286" indent="-1097257" algn="l" defTabSz="4389028" rtl="0" eaLnBrk="1" latinLnBrk="0" hangingPunct="1">
        <a:spcBef>
          <a:spcPct val="20000"/>
        </a:spcBef>
        <a:buFont typeface="Arial" pitchFamily="34" charset="0"/>
        <a:buChar char="•"/>
        <a:defRPr sz="11500" kern="1200">
          <a:solidFill>
            <a:schemeClr val="tx1"/>
          </a:solidFill>
          <a:latin typeface="+mn-lt"/>
          <a:ea typeface="+mn-ea"/>
          <a:cs typeface="+mn-cs"/>
        </a:defRPr>
      </a:lvl3pPr>
      <a:lvl4pPr marL="7680800" indent="-1097257" algn="l" defTabSz="4389028" rtl="0" eaLnBrk="1" latinLnBrk="0" hangingPunct="1">
        <a:spcBef>
          <a:spcPct val="20000"/>
        </a:spcBef>
        <a:buFont typeface="Arial" pitchFamily="34" charset="0"/>
        <a:buChar char="–"/>
        <a:defRPr sz="9700" kern="1200">
          <a:solidFill>
            <a:schemeClr val="tx1"/>
          </a:solidFill>
          <a:latin typeface="+mn-lt"/>
          <a:ea typeface="+mn-ea"/>
          <a:cs typeface="+mn-cs"/>
        </a:defRPr>
      </a:lvl4pPr>
      <a:lvl5pPr marL="9875314" indent="-1097257" algn="l" defTabSz="4389028" rtl="0" eaLnBrk="1" latinLnBrk="0" hangingPunct="1">
        <a:spcBef>
          <a:spcPct val="20000"/>
        </a:spcBef>
        <a:buFont typeface="Arial" pitchFamily="34" charset="0"/>
        <a:buChar char="»"/>
        <a:defRPr sz="9700" kern="1200">
          <a:solidFill>
            <a:schemeClr val="tx1"/>
          </a:solidFill>
          <a:latin typeface="+mn-lt"/>
          <a:ea typeface="+mn-ea"/>
          <a:cs typeface="+mn-cs"/>
        </a:defRPr>
      </a:lvl5pPr>
      <a:lvl6pPr marL="12069828" indent="-1097257" algn="l" defTabSz="4389028" rtl="0" eaLnBrk="1" latinLnBrk="0" hangingPunct="1">
        <a:spcBef>
          <a:spcPct val="20000"/>
        </a:spcBef>
        <a:buFont typeface="Arial" pitchFamily="34" charset="0"/>
        <a:buChar char="•"/>
        <a:defRPr sz="9700" kern="1200">
          <a:solidFill>
            <a:schemeClr val="tx1"/>
          </a:solidFill>
          <a:latin typeface="+mn-lt"/>
          <a:ea typeface="+mn-ea"/>
          <a:cs typeface="+mn-cs"/>
        </a:defRPr>
      </a:lvl6pPr>
      <a:lvl7pPr marL="14264342" indent="-1097257" algn="l" defTabSz="4389028" rtl="0" eaLnBrk="1" latinLnBrk="0" hangingPunct="1">
        <a:spcBef>
          <a:spcPct val="20000"/>
        </a:spcBef>
        <a:buFont typeface="Arial" pitchFamily="34" charset="0"/>
        <a:buChar char="•"/>
        <a:defRPr sz="9700" kern="1200">
          <a:solidFill>
            <a:schemeClr val="tx1"/>
          </a:solidFill>
          <a:latin typeface="+mn-lt"/>
          <a:ea typeface="+mn-ea"/>
          <a:cs typeface="+mn-cs"/>
        </a:defRPr>
      </a:lvl7pPr>
      <a:lvl8pPr marL="16458858" indent="-1097257" algn="l" defTabSz="4389028" rtl="0" eaLnBrk="1" latinLnBrk="0" hangingPunct="1">
        <a:spcBef>
          <a:spcPct val="20000"/>
        </a:spcBef>
        <a:buFont typeface="Arial" pitchFamily="34" charset="0"/>
        <a:buChar char="•"/>
        <a:defRPr sz="9700" kern="1200">
          <a:solidFill>
            <a:schemeClr val="tx1"/>
          </a:solidFill>
          <a:latin typeface="+mn-lt"/>
          <a:ea typeface="+mn-ea"/>
          <a:cs typeface="+mn-cs"/>
        </a:defRPr>
      </a:lvl8pPr>
      <a:lvl9pPr marL="18653372" indent="-1097257" algn="l" defTabSz="4389028" rtl="0" eaLnBrk="1" latinLnBrk="0" hangingPunct="1">
        <a:spcBef>
          <a:spcPct val="20000"/>
        </a:spcBef>
        <a:buFont typeface="Arial" pitchFamily="34" charset="0"/>
        <a:buChar char="•"/>
        <a:defRPr sz="9700" kern="1200">
          <a:solidFill>
            <a:schemeClr val="tx1"/>
          </a:solidFill>
          <a:latin typeface="+mn-lt"/>
          <a:ea typeface="+mn-ea"/>
          <a:cs typeface="+mn-cs"/>
        </a:defRPr>
      </a:lvl9pPr>
    </p:bodyStyle>
    <p:otherStyle>
      <a:defPPr>
        <a:defRPr lang="en-US"/>
      </a:defPPr>
      <a:lvl1pPr marL="0" algn="l" defTabSz="4389028" rtl="0" eaLnBrk="1" latinLnBrk="0" hangingPunct="1">
        <a:defRPr sz="8700" kern="1200">
          <a:solidFill>
            <a:schemeClr val="tx1"/>
          </a:solidFill>
          <a:latin typeface="+mn-lt"/>
          <a:ea typeface="+mn-ea"/>
          <a:cs typeface="+mn-cs"/>
        </a:defRPr>
      </a:lvl1pPr>
      <a:lvl2pPr marL="2194514" algn="l" defTabSz="4389028" rtl="0" eaLnBrk="1" latinLnBrk="0" hangingPunct="1">
        <a:defRPr sz="8700" kern="1200">
          <a:solidFill>
            <a:schemeClr val="tx1"/>
          </a:solidFill>
          <a:latin typeface="+mn-lt"/>
          <a:ea typeface="+mn-ea"/>
          <a:cs typeface="+mn-cs"/>
        </a:defRPr>
      </a:lvl2pPr>
      <a:lvl3pPr marL="4389028" algn="l" defTabSz="4389028" rtl="0" eaLnBrk="1" latinLnBrk="0" hangingPunct="1">
        <a:defRPr sz="8700" kern="1200">
          <a:solidFill>
            <a:schemeClr val="tx1"/>
          </a:solidFill>
          <a:latin typeface="+mn-lt"/>
          <a:ea typeface="+mn-ea"/>
          <a:cs typeface="+mn-cs"/>
        </a:defRPr>
      </a:lvl3pPr>
      <a:lvl4pPr marL="6583543" algn="l" defTabSz="4389028" rtl="0" eaLnBrk="1" latinLnBrk="0" hangingPunct="1">
        <a:defRPr sz="8700" kern="1200">
          <a:solidFill>
            <a:schemeClr val="tx1"/>
          </a:solidFill>
          <a:latin typeface="+mn-lt"/>
          <a:ea typeface="+mn-ea"/>
          <a:cs typeface="+mn-cs"/>
        </a:defRPr>
      </a:lvl4pPr>
      <a:lvl5pPr marL="8778057" algn="l" defTabSz="4389028" rtl="0" eaLnBrk="1" latinLnBrk="0" hangingPunct="1">
        <a:defRPr sz="8700" kern="1200">
          <a:solidFill>
            <a:schemeClr val="tx1"/>
          </a:solidFill>
          <a:latin typeface="+mn-lt"/>
          <a:ea typeface="+mn-ea"/>
          <a:cs typeface="+mn-cs"/>
        </a:defRPr>
      </a:lvl5pPr>
      <a:lvl6pPr marL="10972571" algn="l" defTabSz="4389028" rtl="0" eaLnBrk="1" latinLnBrk="0" hangingPunct="1">
        <a:defRPr sz="8700" kern="1200">
          <a:solidFill>
            <a:schemeClr val="tx1"/>
          </a:solidFill>
          <a:latin typeface="+mn-lt"/>
          <a:ea typeface="+mn-ea"/>
          <a:cs typeface="+mn-cs"/>
        </a:defRPr>
      </a:lvl6pPr>
      <a:lvl7pPr marL="13167085" algn="l" defTabSz="4389028" rtl="0" eaLnBrk="1" latinLnBrk="0" hangingPunct="1">
        <a:defRPr sz="8700" kern="1200">
          <a:solidFill>
            <a:schemeClr val="tx1"/>
          </a:solidFill>
          <a:latin typeface="+mn-lt"/>
          <a:ea typeface="+mn-ea"/>
          <a:cs typeface="+mn-cs"/>
        </a:defRPr>
      </a:lvl7pPr>
      <a:lvl8pPr marL="15361599" algn="l" defTabSz="4389028" rtl="0" eaLnBrk="1" latinLnBrk="0" hangingPunct="1">
        <a:defRPr sz="8700" kern="1200">
          <a:solidFill>
            <a:schemeClr val="tx1"/>
          </a:solidFill>
          <a:latin typeface="+mn-lt"/>
          <a:ea typeface="+mn-ea"/>
          <a:cs typeface="+mn-cs"/>
        </a:defRPr>
      </a:lvl8pPr>
      <a:lvl9pPr marL="17556115" algn="l" defTabSz="4389028" rtl="0" eaLnBrk="1" latinLnBrk="0" hangingPunct="1">
        <a:defRPr sz="8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image" Target="../media/image4.wmf"/><Relationship Id="rId2" Type="http://schemas.openxmlformats.org/officeDocument/2006/relationships/image" Target="../media/image1.wmf"/><Relationship Id="rId1" Type="http://schemas.openxmlformats.org/officeDocument/2006/relationships/slideLayout" Target="../slideLayouts/slideLayout2.xml"/><Relationship Id="rId6" Type="http://schemas.openxmlformats.org/officeDocument/2006/relationships/image" Target="../media/image3.wmf"/><Relationship Id="rId5" Type="http://schemas.openxmlformats.org/officeDocument/2006/relationships/image" Target="../media/image2.wmf"/><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Rectangle 94"/>
          <p:cNvSpPr/>
          <p:nvPr/>
        </p:nvSpPr>
        <p:spPr>
          <a:xfrm>
            <a:off x="0" y="0"/>
            <a:ext cx="43891200" cy="38472042"/>
          </a:xfrm>
          <a:prstGeom prst="rect">
            <a:avLst/>
          </a:prstGeom>
          <a:gradFill flip="none" rotWithShape="1">
            <a:gsLst>
              <a:gs pos="0">
                <a:srgbClr val="00477F">
                  <a:shade val="30000"/>
                  <a:satMod val="115000"/>
                </a:srgbClr>
              </a:gs>
              <a:gs pos="50000">
                <a:srgbClr val="00477F">
                  <a:shade val="67500"/>
                  <a:satMod val="115000"/>
                </a:srgbClr>
              </a:gs>
              <a:gs pos="100000">
                <a:srgbClr val="00477F">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Rectangle 95"/>
          <p:cNvSpPr/>
          <p:nvPr/>
        </p:nvSpPr>
        <p:spPr>
          <a:xfrm>
            <a:off x="0" y="810683"/>
            <a:ext cx="43776900" cy="3749410"/>
          </a:xfrm>
          <a:prstGeom prst="rect">
            <a:avLst/>
          </a:prstGeom>
          <a:solidFill>
            <a:srgbClr val="FFFFFF">
              <a:alpha val="1803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96"/>
          <p:cNvSpPr/>
          <p:nvPr/>
        </p:nvSpPr>
        <p:spPr>
          <a:xfrm>
            <a:off x="1450940" y="253339"/>
            <a:ext cx="40875022" cy="4864100"/>
          </a:xfrm>
          <a:prstGeom prst="rect">
            <a:avLst/>
          </a:prstGeom>
          <a:gradFill flip="none" rotWithShape="1">
            <a:gsLst>
              <a:gs pos="100000">
                <a:schemeClr val="bg1"/>
              </a:gs>
              <a:gs pos="30000">
                <a:srgbClr val="D9B28B"/>
              </a:gs>
              <a:gs pos="0">
                <a:srgbClr val="B06010"/>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Rectangle 97"/>
          <p:cNvSpPr/>
          <p:nvPr/>
        </p:nvSpPr>
        <p:spPr>
          <a:xfrm>
            <a:off x="1450940" y="4864100"/>
            <a:ext cx="40875022" cy="506677"/>
          </a:xfrm>
          <a:prstGeom prst="rect">
            <a:avLst/>
          </a:prstGeom>
          <a:solidFill>
            <a:srgbClr val="0047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9" name="Group 98"/>
          <p:cNvGrpSpPr/>
          <p:nvPr/>
        </p:nvGrpSpPr>
        <p:grpSpPr>
          <a:xfrm>
            <a:off x="10534625" y="10844468"/>
            <a:ext cx="22821950" cy="24063024"/>
            <a:chOff x="-5308600" y="9182100"/>
            <a:chExt cx="2101850" cy="2216150"/>
          </a:xfrm>
          <a:solidFill>
            <a:srgbClr val="FFFFFF">
              <a:alpha val="18039"/>
            </a:srgbClr>
          </a:solidFill>
        </p:grpSpPr>
        <p:sp>
          <p:nvSpPr>
            <p:cNvPr id="100" name="Freeform 5"/>
            <p:cNvSpPr>
              <a:spLocks/>
            </p:cNvSpPr>
            <p:nvPr/>
          </p:nvSpPr>
          <p:spPr bwMode="auto">
            <a:xfrm>
              <a:off x="-5113338" y="9239250"/>
              <a:ext cx="622300" cy="527050"/>
            </a:xfrm>
            <a:custGeom>
              <a:avLst/>
              <a:gdLst>
                <a:gd name="T0" fmla="*/ 218 w 1570"/>
                <a:gd name="T1" fmla="*/ 1331 h 1331"/>
                <a:gd name="T2" fmla="*/ 242 w 1570"/>
                <a:gd name="T3" fmla="*/ 1282 h 1331"/>
                <a:gd name="T4" fmla="*/ 269 w 1570"/>
                <a:gd name="T5" fmla="*/ 1223 h 1331"/>
                <a:gd name="T6" fmla="*/ 298 w 1570"/>
                <a:gd name="T7" fmla="*/ 1165 h 1331"/>
                <a:gd name="T8" fmla="*/ 324 w 1570"/>
                <a:gd name="T9" fmla="*/ 1120 h 1331"/>
                <a:gd name="T10" fmla="*/ 356 w 1570"/>
                <a:gd name="T11" fmla="*/ 1074 h 1331"/>
                <a:gd name="T12" fmla="*/ 387 w 1570"/>
                <a:gd name="T13" fmla="*/ 1026 h 1331"/>
                <a:gd name="T14" fmla="*/ 418 w 1570"/>
                <a:gd name="T15" fmla="*/ 977 h 1331"/>
                <a:gd name="T16" fmla="*/ 449 w 1570"/>
                <a:gd name="T17" fmla="*/ 929 h 1331"/>
                <a:gd name="T18" fmla="*/ 510 w 1570"/>
                <a:gd name="T19" fmla="*/ 848 h 1331"/>
                <a:gd name="T20" fmla="*/ 592 w 1570"/>
                <a:gd name="T21" fmla="*/ 749 h 1331"/>
                <a:gd name="T22" fmla="*/ 678 w 1570"/>
                <a:gd name="T23" fmla="*/ 655 h 1331"/>
                <a:gd name="T24" fmla="*/ 717 w 1570"/>
                <a:gd name="T25" fmla="*/ 615 h 1331"/>
                <a:gd name="T26" fmla="*/ 750 w 1570"/>
                <a:gd name="T27" fmla="*/ 587 h 1331"/>
                <a:gd name="T28" fmla="*/ 844 w 1570"/>
                <a:gd name="T29" fmla="*/ 517 h 1331"/>
                <a:gd name="T30" fmla="*/ 934 w 1570"/>
                <a:gd name="T31" fmla="*/ 454 h 1331"/>
                <a:gd name="T32" fmla="*/ 1025 w 1570"/>
                <a:gd name="T33" fmla="*/ 392 h 1331"/>
                <a:gd name="T34" fmla="*/ 1120 w 1570"/>
                <a:gd name="T35" fmla="*/ 324 h 1331"/>
                <a:gd name="T36" fmla="*/ 1171 w 1570"/>
                <a:gd name="T37" fmla="*/ 292 h 1331"/>
                <a:gd name="T38" fmla="*/ 1226 w 1570"/>
                <a:gd name="T39" fmla="*/ 265 h 1331"/>
                <a:gd name="T40" fmla="*/ 1285 w 1570"/>
                <a:gd name="T41" fmla="*/ 240 h 1331"/>
                <a:gd name="T42" fmla="*/ 1344 w 1570"/>
                <a:gd name="T43" fmla="*/ 219 h 1331"/>
                <a:gd name="T44" fmla="*/ 1463 w 1570"/>
                <a:gd name="T45" fmla="*/ 178 h 1331"/>
                <a:gd name="T46" fmla="*/ 1519 w 1570"/>
                <a:gd name="T47" fmla="*/ 156 h 1331"/>
                <a:gd name="T48" fmla="*/ 1570 w 1570"/>
                <a:gd name="T49" fmla="*/ 131 h 1331"/>
                <a:gd name="T50" fmla="*/ 1563 w 1570"/>
                <a:gd name="T51" fmla="*/ 95 h 1331"/>
                <a:gd name="T52" fmla="*/ 1560 w 1570"/>
                <a:gd name="T53" fmla="*/ 77 h 1331"/>
                <a:gd name="T54" fmla="*/ 1559 w 1570"/>
                <a:gd name="T55" fmla="*/ 54 h 1331"/>
                <a:gd name="T56" fmla="*/ 1533 w 1570"/>
                <a:gd name="T57" fmla="*/ 3 h 1331"/>
                <a:gd name="T58" fmla="*/ 1476 w 1570"/>
                <a:gd name="T59" fmla="*/ 14 h 1331"/>
                <a:gd name="T60" fmla="*/ 1415 w 1570"/>
                <a:gd name="T61" fmla="*/ 30 h 1331"/>
                <a:gd name="T62" fmla="*/ 1349 w 1570"/>
                <a:gd name="T63" fmla="*/ 51 h 1331"/>
                <a:gd name="T64" fmla="*/ 1283 w 1570"/>
                <a:gd name="T65" fmla="*/ 76 h 1331"/>
                <a:gd name="T66" fmla="*/ 1214 w 1570"/>
                <a:gd name="T67" fmla="*/ 105 h 1331"/>
                <a:gd name="T68" fmla="*/ 1144 w 1570"/>
                <a:gd name="T69" fmla="*/ 138 h 1331"/>
                <a:gd name="T70" fmla="*/ 1074 w 1570"/>
                <a:gd name="T71" fmla="*/ 173 h 1331"/>
                <a:gd name="T72" fmla="*/ 973 w 1570"/>
                <a:gd name="T73" fmla="*/ 229 h 1331"/>
                <a:gd name="T74" fmla="*/ 845 w 1570"/>
                <a:gd name="T75" fmla="*/ 306 h 1331"/>
                <a:gd name="T76" fmla="*/ 734 w 1570"/>
                <a:gd name="T77" fmla="*/ 382 h 1331"/>
                <a:gd name="T78" fmla="*/ 666 w 1570"/>
                <a:gd name="T79" fmla="*/ 435 h 1331"/>
                <a:gd name="T80" fmla="*/ 629 w 1570"/>
                <a:gd name="T81" fmla="*/ 468 h 1331"/>
                <a:gd name="T82" fmla="*/ 564 w 1570"/>
                <a:gd name="T83" fmla="*/ 532 h 1331"/>
                <a:gd name="T84" fmla="*/ 478 w 1570"/>
                <a:gd name="T85" fmla="*/ 618 h 1331"/>
                <a:gd name="T86" fmla="*/ 398 w 1570"/>
                <a:gd name="T87" fmla="*/ 700 h 1331"/>
                <a:gd name="T88" fmla="*/ 316 w 1570"/>
                <a:gd name="T89" fmla="*/ 792 h 1331"/>
                <a:gd name="T90" fmla="*/ 253 w 1570"/>
                <a:gd name="T91" fmla="*/ 871 h 1331"/>
                <a:gd name="T92" fmla="*/ 216 w 1570"/>
                <a:gd name="T93" fmla="*/ 925 h 1331"/>
                <a:gd name="T94" fmla="*/ 177 w 1570"/>
                <a:gd name="T95" fmla="*/ 984 h 1331"/>
                <a:gd name="T96" fmla="*/ 142 w 1570"/>
                <a:gd name="T97" fmla="*/ 1040 h 1331"/>
                <a:gd name="T98" fmla="*/ 114 w 1570"/>
                <a:gd name="T99" fmla="*/ 1088 h 1331"/>
                <a:gd name="T100" fmla="*/ 81 w 1570"/>
                <a:gd name="T101" fmla="*/ 1154 h 1331"/>
                <a:gd name="T102" fmla="*/ 43 w 1570"/>
                <a:gd name="T103" fmla="*/ 1225 h 1331"/>
                <a:gd name="T104" fmla="*/ 12 w 1570"/>
                <a:gd name="T105" fmla="*/ 1282 h 1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570" h="1331">
                  <a:moveTo>
                    <a:pt x="0" y="1298"/>
                  </a:moveTo>
                  <a:lnTo>
                    <a:pt x="218" y="1331"/>
                  </a:lnTo>
                  <a:lnTo>
                    <a:pt x="229" y="1308"/>
                  </a:lnTo>
                  <a:lnTo>
                    <a:pt x="242" y="1282"/>
                  </a:lnTo>
                  <a:lnTo>
                    <a:pt x="255" y="1252"/>
                  </a:lnTo>
                  <a:lnTo>
                    <a:pt x="269" y="1223"/>
                  </a:lnTo>
                  <a:lnTo>
                    <a:pt x="284" y="1192"/>
                  </a:lnTo>
                  <a:lnTo>
                    <a:pt x="298" y="1165"/>
                  </a:lnTo>
                  <a:lnTo>
                    <a:pt x="311" y="1141"/>
                  </a:lnTo>
                  <a:lnTo>
                    <a:pt x="324" y="1120"/>
                  </a:lnTo>
                  <a:lnTo>
                    <a:pt x="339" y="1098"/>
                  </a:lnTo>
                  <a:lnTo>
                    <a:pt x="356" y="1074"/>
                  </a:lnTo>
                  <a:lnTo>
                    <a:pt x="371" y="1050"/>
                  </a:lnTo>
                  <a:lnTo>
                    <a:pt x="387" y="1026"/>
                  </a:lnTo>
                  <a:lnTo>
                    <a:pt x="403" y="1001"/>
                  </a:lnTo>
                  <a:lnTo>
                    <a:pt x="418" y="977"/>
                  </a:lnTo>
                  <a:lnTo>
                    <a:pt x="433" y="953"/>
                  </a:lnTo>
                  <a:lnTo>
                    <a:pt x="449" y="929"/>
                  </a:lnTo>
                  <a:lnTo>
                    <a:pt x="476" y="892"/>
                  </a:lnTo>
                  <a:lnTo>
                    <a:pt x="510" y="848"/>
                  </a:lnTo>
                  <a:lnTo>
                    <a:pt x="549" y="799"/>
                  </a:lnTo>
                  <a:lnTo>
                    <a:pt x="592" y="749"/>
                  </a:lnTo>
                  <a:lnTo>
                    <a:pt x="635" y="700"/>
                  </a:lnTo>
                  <a:lnTo>
                    <a:pt x="678" y="655"/>
                  </a:lnTo>
                  <a:lnTo>
                    <a:pt x="699" y="634"/>
                  </a:lnTo>
                  <a:lnTo>
                    <a:pt x="717" y="615"/>
                  </a:lnTo>
                  <a:lnTo>
                    <a:pt x="735" y="600"/>
                  </a:lnTo>
                  <a:lnTo>
                    <a:pt x="750" y="587"/>
                  </a:lnTo>
                  <a:lnTo>
                    <a:pt x="798" y="551"/>
                  </a:lnTo>
                  <a:lnTo>
                    <a:pt x="844" y="517"/>
                  </a:lnTo>
                  <a:lnTo>
                    <a:pt x="889" y="484"/>
                  </a:lnTo>
                  <a:lnTo>
                    <a:pt x="934" y="454"/>
                  </a:lnTo>
                  <a:lnTo>
                    <a:pt x="979" y="422"/>
                  </a:lnTo>
                  <a:lnTo>
                    <a:pt x="1025" y="392"/>
                  </a:lnTo>
                  <a:lnTo>
                    <a:pt x="1072" y="359"/>
                  </a:lnTo>
                  <a:lnTo>
                    <a:pt x="1120" y="324"/>
                  </a:lnTo>
                  <a:lnTo>
                    <a:pt x="1145" y="308"/>
                  </a:lnTo>
                  <a:lnTo>
                    <a:pt x="1171" y="292"/>
                  </a:lnTo>
                  <a:lnTo>
                    <a:pt x="1198" y="278"/>
                  </a:lnTo>
                  <a:lnTo>
                    <a:pt x="1226" y="265"/>
                  </a:lnTo>
                  <a:lnTo>
                    <a:pt x="1256" y="252"/>
                  </a:lnTo>
                  <a:lnTo>
                    <a:pt x="1285" y="240"/>
                  </a:lnTo>
                  <a:lnTo>
                    <a:pt x="1314" y="229"/>
                  </a:lnTo>
                  <a:lnTo>
                    <a:pt x="1344" y="219"/>
                  </a:lnTo>
                  <a:lnTo>
                    <a:pt x="1404" y="198"/>
                  </a:lnTo>
                  <a:lnTo>
                    <a:pt x="1463" y="178"/>
                  </a:lnTo>
                  <a:lnTo>
                    <a:pt x="1491" y="167"/>
                  </a:lnTo>
                  <a:lnTo>
                    <a:pt x="1519" y="156"/>
                  </a:lnTo>
                  <a:lnTo>
                    <a:pt x="1545" y="144"/>
                  </a:lnTo>
                  <a:lnTo>
                    <a:pt x="1570" y="131"/>
                  </a:lnTo>
                  <a:lnTo>
                    <a:pt x="1568" y="110"/>
                  </a:lnTo>
                  <a:lnTo>
                    <a:pt x="1563" y="95"/>
                  </a:lnTo>
                  <a:lnTo>
                    <a:pt x="1562" y="86"/>
                  </a:lnTo>
                  <a:lnTo>
                    <a:pt x="1560" y="77"/>
                  </a:lnTo>
                  <a:lnTo>
                    <a:pt x="1560" y="67"/>
                  </a:lnTo>
                  <a:lnTo>
                    <a:pt x="1559" y="54"/>
                  </a:lnTo>
                  <a:lnTo>
                    <a:pt x="1559" y="0"/>
                  </a:lnTo>
                  <a:lnTo>
                    <a:pt x="1533" y="3"/>
                  </a:lnTo>
                  <a:lnTo>
                    <a:pt x="1504" y="7"/>
                  </a:lnTo>
                  <a:lnTo>
                    <a:pt x="1476" y="14"/>
                  </a:lnTo>
                  <a:lnTo>
                    <a:pt x="1446" y="21"/>
                  </a:lnTo>
                  <a:lnTo>
                    <a:pt x="1415" y="30"/>
                  </a:lnTo>
                  <a:lnTo>
                    <a:pt x="1382" y="40"/>
                  </a:lnTo>
                  <a:lnTo>
                    <a:pt x="1349" y="51"/>
                  </a:lnTo>
                  <a:lnTo>
                    <a:pt x="1317" y="63"/>
                  </a:lnTo>
                  <a:lnTo>
                    <a:pt x="1283" y="76"/>
                  </a:lnTo>
                  <a:lnTo>
                    <a:pt x="1248" y="91"/>
                  </a:lnTo>
                  <a:lnTo>
                    <a:pt x="1214" y="105"/>
                  </a:lnTo>
                  <a:lnTo>
                    <a:pt x="1179" y="122"/>
                  </a:lnTo>
                  <a:lnTo>
                    <a:pt x="1144" y="138"/>
                  </a:lnTo>
                  <a:lnTo>
                    <a:pt x="1109" y="156"/>
                  </a:lnTo>
                  <a:lnTo>
                    <a:pt x="1074" y="173"/>
                  </a:lnTo>
                  <a:lnTo>
                    <a:pt x="1040" y="192"/>
                  </a:lnTo>
                  <a:lnTo>
                    <a:pt x="973" y="229"/>
                  </a:lnTo>
                  <a:lnTo>
                    <a:pt x="907" y="267"/>
                  </a:lnTo>
                  <a:lnTo>
                    <a:pt x="845" y="306"/>
                  </a:lnTo>
                  <a:lnTo>
                    <a:pt x="787" y="345"/>
                  </a:lnTo>
                  <a:lnTo>
                    <a:pt x="734" y="382"/>
                  </a:lnTo>
                  <a:lnTo>
                    <a:pt x="687" y="418"/>
                  </a:lnTo>
                  <a:lnTo>
                    <a:pt x="666" y="435"/>
                  </a:lnTo>
                  <a:lnTo>
                    <a:pt x="646" y="452"/>
                  </a:lnTo>
                  <a:lnTo>
                    <a:pt x="629" y="468"/>
                  </a:lnTo>
                  <a:lnTo>
                    <a:pt x="613" y="482"/>
                  </a:lnTo>
                  <a:lnTo>
                    <a:pt x="564" y="532"/>
                  </a:lnTo>
                  <a:lnTo>
                    <a:pt x="519" y="576"/>
                  </a:lnTo>
                  <a:lnTo>
                    <a:pt x="478" y="618"/>
                  </a:lnTo>
                  <a:lnTo>
                    <a:pt x="438" y="658"/>
                  </a:lnTo>
                  <a:lnTo>
                    <a:pt x="398" y="700"/>
                  </a:lnTo>
                  <a:lnTo>
                    <a:pt x="358" y="743"/>
                  </a:lnTo>
                  <a:lnTo>
                    <a:pt x="316" y="792"/>
                  </a:lnTo>
                  <a:lnTo>
                    <a:pt x="271" y="849"/>
                  </a:lnTo>
                  <a:lnTo>
                    <a:pt x="253" y="871"/>
                  </a:lnTo>
                  <a:lnTo>
                    <a:pt x="236" y="896"/>
                  </a:lnTo>
                  <a:lnTo>
                    <a:pt x="216" y="925"/>
                  </a:lnTo>
                  <a:lnTo>
                    <a:pt x="196" y="954"/>
                  </a:lnTo>
                  <a:lnTo>
                    <a:pt x="177" y="984"/>
                  </a:lnTo>
                  <a:lnTo>
                    <a:pt x="158" y="1013"/>
                  </a:lnTo>
                  <a:lnTo>
                    <a:pt x="142" y="1040"/>
                  </a:lnTo>
                  <a:lnTo>
                    <a:pt x="126" y="1065"/>
                  </a:lnTo>
                  <a:lnTo>
                    <a:pt x="114" y="1088"/>
                  </a:lnTo>
                  <a:lnTo>
                    <a:pt x="98" y="1119"/>
                  </a:lnTo>
                  <a:lnTo>
                    <a:pt x="81" y="1154"/>
                  </a:lnTo>
                  <a:lnTo>
                    <a:pt x="62" y="1190"/>
                  </a:lnTo>
                  <a:lnTo>
                    <a:pt x="43" y="1225"/>
                  </a:lnTo>
                  <a:lnTo>
                    <a:pt x="26" y="1257"/>
                  </a:lnTo>
                  <a:lnTo>
                    <a:pt x="12" y="1282"/>
                  </a:lnTo>
                  <a:lnTo>
                    <a:pt x="0" y="12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1" name="Freeform 6"/>
            <p:cNvSpPr>
              <a:spLocks/>
            </p:cNvSpPr>
            <p:nvPr/>
          </p:nvSpPr>
          <p:spPr bwMode="auto">
            <a:xfrm>
              <a:off x="-4411663" y="9182100"/>
              <a:ext cx="285750" cy="458788"/>
            </a:xfrm>
            <a:custGeom>
              <a:avLst/>
              <a:gdLst>
                <a:gd name="T0" fmla="*/ 196 w 719"/>
                <a:gd name="T1" fmla="*/ 0 h 1155"/>
                <a:gd name="T2" fmla="*/ 7 w 719"/>
                <a:gd name="T3" fmla="*/ 56 h 1155"/>
                <a:gd name="T4" fmla="*/ 19 w 719"/>
                <a:gd name="T5" fmla="*/ 135 h 1155"/>
                <a:gd name="T6" fmla="*/ 31 w 719"/>
                <a:gd name="T7" fmla="*/ 264 h 1155"/>
                <a:gd name="T8" fmla="*/ 43 w 719"/>
                <a:gd name="T9" fmla="*/ 447 h 1155"/>
                <a:gd name="T10" fmla="*/ 53 w 719"/>
                <a:gd name="T11" fmla="*/ 582 h 1155"/>
                <a:gd name="T12" fmla="*/ 62 w 719"/>
                <a:gd name="T13" fmla="*/ 666 h 1155"/>
                <a:gd name="T14" fmla="*/ 73 w 719"/>
                <a:gd name="T15" fmla="*/ 741 h 1155"/>
                <a:gd name="T16" fmla="*/ 85 w 719"/>
                <a:gd name="T17" fmla="*/ 829 h 1155"/>
                <a:gd name="T18" fmla="*/ 98 w 719"/>
                <a:gd name="T19" fmla="*/ 925 h 1155"/>
                <a:gd name="T20" fmla="*/ 107 w 719"/>
                <a:gd name="T21" fmla="*/ 1012 h 1155"/>
                <a:gd name="T22" fmla="*/ 109 w 719"/>
                <a:gd name="T23" fmla="*/ 1061 h 1155"/>
                <a:gd name="T24" fmla="*/ 112 w 719"/>
                <a:gd name="T25" fmla="*/ 1084 h 1155"/>
                <a:gd name="T26" fmla="*/ 116 w 719"/>
                <a:gd name="T27" fmla="*/ 1099 h 1155"/>
                <a:gd name="T28" fmla="*/ 124 w 719"/>
                <a:gd name="T29" fmla="*/ 1109 h 1155"/>
                <a:gd name="T30" fmla="*/ 159 w 719"/>
                <a:gd name="T31" fmla="*/ 1120 h 1155"/>
                <a:gd name="T32" fmla="*/ 226 w 719"/>
                <a:gd name="T33" fmla="*/ 1138 h 1155"/>
                <a:gd name="T34" fmla="*/ 267 w 719"/>
                <a:gd name="T35" fmla="*/ 1145 h 1155"/>
                <a:gd name="T36" fmla="*/ 313 w 719"/>
                <a:gd name="T37" fmla="*/ 1152 h 1155"/>
                <a:gd name="T38" fmla="*/ 360 w 719"/>
                <a:gd name="T39" fmla="*/ 1155 h 1155"/>
                <a:gd name="T40" fmla="*/ 400 w 719"/>
                <a:gd name="T41" fmla="*/ 1155 h 1155"/>
                <a:gd name="T42" fmla="*/ 440 w 719"/>
                <a:gd name="T43" fmla="*/ 1153 h 1155"/>
                <a:gd name="T44" fmla="*/ 479 w 719"/>
                <a:gd name="T45" fmla="*/ 1147 h 1155"/>
                <a:gd name="T46" fmla="*/ 518 w 719"/>
                <a:gd name="T47" fmla="*/ 1139 h 1155"/>
                <a:gd name="T48" fmla="*/ 553 w 719"/>
                <a:gd name="T49" fmla="*/ 1126 h 1155"/>
                <a:gd name="T50" fmla="*/ 576 w 719"/>
                <a:gd name="T51" fmla="*/ 1113 h 1155"/>
                <a:gd name="T52" fmla="*/ 589 w 719"/>
                <a:gd name="T53" fmla="*/ 1102 h 1155"/>
                <a:gd name="T54" fmla="*/ 600 w 719"/>
                <a:gd name="T55" fmla="*/ 1090 h 1155"/>
                <a:gd name="T56" fmla="*/ 610 w 719"/>
                <a:gd name="T57" fmla="*/ 1076 h 1155"/>
                <a:gd name="T58" fmla="*/ 617 w 719"/>
                <a:gd name="T59" fmla="*/ 1061 h 1155"/>
                <a:gd name="T60" fmla="*/ 621 w 719"/>
                <a:gd name="T61" fmla="*/ 1045 h 1155"/>
                <a:gd name="T62" fmla="*/ 624 w 719"/>
                <a:gd name="T63" fmla="*/ 997 h 1155"/>
                <a:gd name="T64" fmla="*/ 632 w 719"/>
                <a:gd name="T65" fmla="*/ 913 h 1155"/>
                <a:gd name="T66" fmla="*/ 641 w 719"/>
                <a:gd name="T67" fmla="*/ 825 h 1155"/>
                <a:gd name="T68" fmla="*/ 650 w 719"/>
                <a:gd name="T69" fmla="*/ 740 h 1155"/>
                <a:gd name="T70" fmla="*/ 667 w 719"/>
                <a:gd name="T71" fmla="*/ 628 h 1155"/>
                <a:gd name="T72" fmla="*/ 689 w 719"/>
                <a:gd name="T73" fmla="*/ 456 h 1155"/>
                <a:gd name="T74" fmla="*/ 706 w 719"/>
                <a:gd name="T75" fmla="*/ 269 h 1155"/>
                <a:gd name="T76" fmla="*/ 716 w 719"/>
                <a:gd name="T77" fmla="*/ 136 h 1155"/>
                <a:gd name="T78" fmla="*/ 719 w 719"/>
                <a:gd name="T79" fmla="*/ 55 h 1155"/>
                <a:gd name="T80" fmla="*/ 524 w 719"/>
                <a:gd name="T81" fmla="*/ 0 h 1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719" h="1155">
                  <a:moveTo>
                    <a:pt x="524" y="0"/>
                  </a:moveTo>
                  <a:lnTo>
                    <a:pt x="196" y="0"/>
                  </a:lnTo>
                  <a:lnTo>
                    <a:pt x="0" y="21"/>
                  </a:lnTo>
                  <a:lnTo>
                    <a:pt x="7" y="56"/>
                  </a:lnTo>
                  <a:lnTo>
                    <a:pt x="14" y="95"/>
                  </a:lnTo>
                  <a:lnTo>
                    <a:pt x="19" y="135"/>
                  </a:lnTo>
                  <a:lnTo>
                    <a:pt x="24" y="177"/>
                  </a:lnTo>
                  <a:lnTo>
                    <a:pt x="31" y="264"/>
                  </a:lnTo>
                  <a:lnTo>
                    <a:pt x="38" y="356"/>
                  </a:lnTo>
                  <a:lnTo>
                    <a:pt x="43" y="447"/>
                  </a:lnTo>
                  <a:lnTo>
                    <a:pt x="50" y="538"/>
                  </a:lnTo>
                  <a:lnTo>
                    <a:pt x="53" y="582"/>
                  </a:lnTo>
                  <a:lnTo>
                    <a:pt x="57" y="624"/>
                  </a:lnTo>
                  <a:lnTo>
                    <a:pt x="62" y="666"/>
                  </a:lnTo>
                  <a:lnTo>
                    <a:pt x="67" y="706"/>
                  </a:lnTo>
                  <a:lnTo>
                    <a:pt x="73" y="741"/>
                  </a:lnTo>
                  <a:lnTo>
                    <a:pt x="79" y="783"/>
                  </a:lnTo>
                  <a:lnTo>
                    <a:pt x="85" y="829"/>
                  </a:lnTo>
                  <a:lnTo>
                    <a:pt x="91" y="877"/>
                  </a:lnTo>
                  <a:lnTo>
                    <a:pt x="98" y="925"/>
                  </a:lnTo>
                  <a:lnTo>
                    <a:pt x="102" y="971"/>
                  </a:lnTo>
                  <a:lnTo>
                    <a:pt x="107" y="1012"/>
                  </a:lnTo>
                  <a:lnTo>
                    <a:pt x="109" y="1047"/>
                  </a:lnTo>
                  <a:lnTo>
                    <a:pt x="109" y="1061"/>
                  </a:lnTo>
                  <a:lnTo>
                    <a:pt x="111" y="1074"/>
                  </a:lnTo>
                  <a:lnTo>
                    <a:pt x="112" y="1084"/>
                  </a:lnTo>
                  <a:lnTo>
                    <a:pt x="114" y="1093"/>
                  </a:lnTo>
                  <a:lnTo>
                    <a:pt x="116" y="1099"/>
                  </a:lnTo>
                  <a:lnTo>
                    <a:pt x="120" y="1105"/>
                  </a:lnTo>
                  <a:lnTo>
                    <a:pt x="124" y="1109"/>
                  </a:lnTo>
                  <a:lnTo>
                    <a:pt x="130" y="1113"/>
                  </a:lnTo>
                  <a:lnTo>
                    <a:pt x="159" y="1120"/>
                  </a:lnTo>
                  <a:lnTo>
                    <a:pt x="208" y="1132"/>
                  </a:lnTo>
                  <a:lnTo>
                    <a:pt x="226" y="1138"/>
                  </a:lnTo>
                  <a:lnTo>
                    <a:pt x="245" y="1142"/>
                  </a:lnTo>
                  <a:lnTo>
                    <a:pt x="267" y="1145"/>
                  </a:lnTo>
                  <a:lnTo>
                    <a:pt x="290" y="1150"/>
                  </a:lnTo>
                  <a:lnTo>
                    <a:pt x="313" y="1152"/>
                  </a:lnTo>
                  <a:lnTo>
                    <a:pt x="337" y="1154"/>
                  </a:lnTo>
                  <a:lnTo>
                    <a:pt x="360" y="1155"/>
                  </a:lnTo>
                  <a:lnTo>
                    <a:pt x="382" y="1155"/>
                  </a:lnTo>
                  <a:lnTo>
                    <a:pt x="400" y="1155"/>
                  </a:lnTo>
                  <a:lnTo>
                    <a:pt x="420" y="1154"/>
                  </a:lnTo>
                  <a:lnTo>
                    <a:pt x="440" y="1153"/>
                  </a:lnTo>
                  <a:lnTo>
                    <a:pt x="459" y="1151"/>
                  </a:lnTo>
                  <a:lnTo>
                    <a:pt x="479" y="1147"/>
                  </a:lnTo>
                  <a:lnTo>
                    <a:pt x="499" y="1143"/>
                  </a:lnTo>
                  <a:lnTo>
                    <a:pt x="518" y="1139"/>
                  </a:lnTo>
                  <a:lnTo>
                    <a:pt x="536" y="1132"/>
                  </a:lnTo>
                  <a:lnTo>
                    <a:pt x="553" y="1126"/>
                  </a:lnTo>
                  <a:lnTo>
                    <a:pt x="568" y="1117"/>
                  </a:lnTo>
                  <a:lnTo>
                    <a:pt x="576" y="1113"/>
                  </a:lnTo>
                  <a:lnTo>
                    <a:pt x="583" y="1107"/>
                  </a:lnTo>
                  <a:lnTo>
                    <a:pt x="589" y="1102"/>
                  </a:lnTo>
                  <a:lnTo>
                    <a:pt x="595" y="1096"/>
                  </a:lnTo>
                  <a:lnTo>
                    <a:pt x="600" y="1090"/>
                  </a:lnTo>
                  <a:lnTo>
                    <a:pt x="606" y="1083"/>
                  </a:lnTo>
                  <a:lnTo>
                    <a:pt x="610" y="1076"/>
                  </a:lnTo>
                  <a:lnTo>
                    <a:pt x="613" y="1069"/>
                  </a:lnTo>
                  <a:lnTo>
                    <a:pt x="617" y="1061"/>
                  </a:lnTo>
                  <a:lnTo>
                    <a:pt x="619" y="1054"/>
                  </a:lnTo>
                  <a:lnTo>
                    <a:pt x="621" y="1045"/>
                  </a:lnTo>
                  <a:lnTo>
                    <a:pt x="622" y="1036"/>
                  </a:lnTo>
                  <a:lnTo>
                    <a:pt x="624" y="997"/>
                  </a:lnTo>
                  <a:lnTo>
                    <a:pt x="627" y="955"/>
                  </a:lnTo>
                  <a:lnTo>
                    <a:pt x="632" y="913"/>
                  </a:lnTo>
                  <a:lnTo>
                    <a:pt x="635" y="869"/>
                  </a:lnTo>
                  <a:lnTo>
                    <a:pt x="641" y="825"/>
                  </a:lnTo>
                  <a:lnTo>
                    <a:pt x="645" y="782"/>
                  </a:lnTo>
                  <a:lnTo>
                    <a:pt x="650" y="740"/>
                  </a:lnTo>
                  <a:lnTo>
                    <a:pt x="657" y="700"/>
                  </a:lnTo>
                  <a:lnTo>
                    <a:pt x="667" y="628"/>
                  </a:lnTo>
                  <a:lnTo>
                    <a:pt x="678" y="546"/>
                  </a:lnTo>
                  <a:lnTo>
                    <a:pt x="689" y="456"/>
                  </a:lnTo>
                  <a:lnTo>
                    <a:pt x="698" y="363"/>
                  </a:lnTo>
                  <a:lnTo>
                    <a:pt x="706" y="269"/>
                  </a:lnTo>
                  <a:lnTo>
                    <a:pt x="714" y="179"/>
                  </a:lnTo>
                  <a:lnTo>
                    <a:pt x="716" y="136"/>
                  </a:lnTo>
                  <a:lnTo>
                    <a:pt x="718" y="95"/>
                  </a:lnTo>
                  <a:lnTo>
                    <a:pt x="719" y="55"/>
                  </a:lnTo>
                  <a:lnTo>
                    <a:pt x="719" y="19"/>
                  </a:lnTo>
                  <a:lnTo>
                    <a:pt x="524"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2" name="Freeform 7"/>
            <p:cNvSpPr>
              <a:spLocks/>
            </p:cNvSpPr>
            <p:nvPr/>
          </p:nvSpPr>
          <p:spPr bwMode="auto">
            <a:xfrm>
              <a:off x="-4044950" y="9239250"/>
              <a:ext cx="623888" cy="527050"/>
            </a:xfrm>
            <a:custGeom>
              <a:avLst/>
              <a:gdLst>
                <a:gd name="T0" fmla="*/ 1570 w 1570"/>
                <a:gd name="T1" fmla="*/ 1309 h 1331"/>
                <a:gd name="T2" fmla="*/ 1507 w 1570"/>
                <a:gd name="T3" fmla="*/ 1186 h 1331"/>
                <a:gd name="T4" fmla="*/ 1452 w 1570"/>
                <a:gd name="T5" fmla="*/ 1077 h 1331"/>
                <a:gd name="T6" fmla="*/ 1391 w 1570"/>
                <a:gd name="T7" fmla="*/ 973 h 1331"/>
                <a:gd name="T8" fmla="*/ 1355 w 1570"/>
                <a:gd name="T9" fmla="*/ 917 h 1331"/>
                <a:gd name="T10" fmla="*/ 1313 w 1570"/>
                <a:gd name="T11" fmla="*/ 857 h 1331"/>
                <a:gd name="T12" fmla="*/ 1277 w 1570"/>
                <a:gd name="T13" fmla="*/ 811 h 1331"/>
                <a:gd name="T14" fmla="*/ 1238 w 1570"/>
                <a:gd name="T15" fmla="*/ 763 h 1331"/>
                <a:gd name="T16" fmla="*/ 1148 w 1570"/>
                <a:gd name="T17" fmla="*/ 664 h 1331"/>
                <a:gd name="T18" fmla="*/ 1055 w 1570"/>
                <a:gd name="T19" fmla="*/ 567 h 1331"/>
                <a:gd name="T20" fmla="*/ 968 w 1570"/>
                <a:gd name="T21" fmla="*/ 482 h 1331"/>
                <a:gd name="T22" fmla="*/ 923 w 1570"/>
                <a:gd name="T23" fmla="*/ 443 h 1331"/>
                <a:gd name="T24" fmla="*/ 874 w 1570"/>
                <a:gd name="T25" fmla="*/ 405 h 1331"/>
                <a:gd name="T26" fmla="*/ 822 w 1570"/>
                <a:gd name="T27" fmla="*/ 366 h 1331"/>
                <a:gd name="T28" fmla="*/ 766 w 1570"/>
                <a:gd name="T29" fmla="*/ 329 h 1331"/>
                <a:gd name="T30" fmla="*/ 654 w 1570"/>
                <a:gd name="T31" fmla="*/ 259 h 1331"/>
                <a:gd name="T32" fmla="*/ 546 w 1570"/>
                <a:gd name="T33" fmla="*/ 196 h 1331"/>
                <a:gd name="T34" fmla="*/ 442 w 1570"/>
                <a:gd name="T35" fmla="*/ 143 h 1331"/>
                <a:gd name="T36" fmla="*/ 373 w 1570"/>
                <a:gd name="T37" fmla="*/ 111 h 1331"/>
                <a:gd name="T38" fmla="*/ 298 w 1570"/>
                <a:gd name="T39" fmla="*/ 78 h 1331"/>
                <a:gd name="T40" fmla="*/ 221 w 1570"/>
                <a:gd name="T41" fmla="*/ 49 h 1331"/>
                <a:gd name="T42" fmla="*/ 146 w 1570"/>
                <a:gd name="T43" fmla="*/ 25 h 1331"/>
                <a:gd name="T44" fmla="*/ 78 w 1570"/>
                <a:gd name="T45" fmla="*/ 7 h 1331"/>
                <a:gd name="T46" fmla="*/ 49 w 1570"/>
                <a:gd name="T47" fmla="*/ 2 h 1331"/>
                <a:gd name="T48" fmla="*/ 22 w 1570"/>
                <a:gd name="T49" fmla="*/ 0 h 1331"/>
                <a:gd name="T50" fmla="*/ 18 w 1570"/>
                <a:gd name="T51" fmla="*/ 41 h 1331"/>
                <a:gd name="T52" fmla="*/ 11 w 1570"/>
                <a:gd name="T53" fmla="*/ 64 h 1331"/>
                <a:gd name="T54" fmla="*/ 3 w 1570"/>
                <a:gd name="T55" fmla="*/ 81 h 1331"/>
                <a:gd name="T56" fmla="*/ 0 w 1570"/>
                <a:gd name="T57" fmla="*/ 109 h 1331"/>
                <a:gd name="T58" fmla="*/ 2 w 1570"/>
                <a:gd name="T59" fmla="*/ 116 h 1331"/>
                <a:gd name="T60" fmla="*/ 7 w 1570"/>
                <a:gd name="T61" fmla="*/ 124 h 1331"/>
                <a:gd name="T62" fmla="*/ 29 w 1570"/>
                <a:gd name="T63" fmla="*/ 138 h 1331"/>
                <a:gd name="T64" fmla="*/ 59 w 1570"/>
                <a:gd name="T65" fmla="*/ 152 h 1331"/>
                <a:gd name="T66" fmla="*/ 95 w 1570"/>
                <a:gd name="T67" fmla="*/ 166 h 1331"/>
                <a:gd name="T68" fmla="*/ 168 w 1570"/>
                <a:gd name="T69" fmla="*/ 191 h 1331"/>
                <a:gd name="T70" fmla="*/ 218 w 1570"/>
                <a:gd name="T71" fmla="*/ 207 h 1331"/>
                <a:gd name="T72" fmla="*/ 275 w 1570"/>
                <a:gd name="T73" fmla="*/ 233 h 1331"/>
                <a:gd name="T74" fmla="*/ 329 w 1570"/>
                <a:gd name="T75" fmla="*/ 259 h 1331"/>
                <a:gd name="T76" fmla="*/ 384 w 1570"/>
                <a:gd name="T77" fmla="*/ 286 h 1331"/>
                <a:gd name="T78" fmla="*/ 438 w 1570"/>
                <a:gd name="T79" fmla="*/ 314 h 1331"/>
                <a:gd name="T80" fmla="*/ 493 w 1570"/>
                <a:gd name="T81" fmla="*/ 346 h 1331"/>
                <a:gd name="T82" fmla="*/ 543 w 1570"/>
                <a:gd name="T83" fmla="*/ 377 h 1331"/>
                <a:gd name="T84" fmla="*/ 635 w 1570"/>
                <a:gd name="T85" fmla="*/ 441 h 1331"/>
                <a:gd name="T86" fmla="*/ 724 w 1570"/>
                <a:gd name="T87" fmla="*/ 507 h 1331"/>
                <a:gd name="T88" fmla="*/ 815 w 1570"/>
                <a:gd name="T89" fmla="*/ 581 h 1331"/>
                <a:gd name="T90" fmla="*/ 861 w 1570"/>
                <a:gd name="T91" fmla="*/ 618 h 1331"/>
                <a:gd name="T92" fmla="*/ 904 w 1570"/>
                <a:gd name="T93" fmla="*/ 656 h 1331"/>
                <a:gd name="T94" fmla="*/ 944 w 1570"/>
                <a:gd name="T95" fmla="*/ 696 h 1331"/>
                <a:gd name="T96" fmla="*/ 984 w 1570"/>
                <a:gd name="T97" fmla="*/ 739 h 1331"/>
                <a:gd name="T98" fmla="*/ 1057 w 1570"/>
                <a:gd name="T99" fmla="*/ 827 h 1331"/>
                <a:gd name="T100" fmla="*/ 1126 w 1570"/>
                <a:gd name="T101" fmla="*/ 920 h 1331"/>
                <a:gd name="T102" fmla="*/ 1189 w 1570"/>
                <a:gd name="T103" fmla="*/ 1018 h 1331"/>
                <a:gd name="T104" fmla="*/ 1249 w 1570"/>
                <a:gd name="T105" fmla="*/ 1120 h 1331"/>
                <a:gd name="T106" fmla="*/ 1364 w 1570"/>
                <a:gd name="T107" fmla="*/ 1331 h 1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70" h="1331">
                  <a:moveTo>
                    <a:pt x="1364" y="1331"/>
                  </a:moveTo>
                  <a:lnTo>
                    <a:pt x="1570" y="1309"/>
                  </a:lnTo>
                  <a:lnTo>
                    <a:pt x="1537" y="1245"/>
                  </a:lnTo>
                  <a:lnTo>
                    <a:pt x="1507" y="1186"/>
                  </a:lnTo>
                  <a:lnTo>
                    <a:pt x="1479" y="1130"/>
                  </a:lnTo>
                  <a:lnTo>
                    <a:pt x="1452" y="1077"/>
                  </a:lnTo>
                  <a:lnTo>
                    <a:pt x="1423" y="1025"/>
                  </a:lnTo>
                  <a:lnTo>
                    <a:pt x="1391" y="973"/>
                  </a:lnTo>
                  <a:lnTo>
                    <a:pt x="1374" y="945"/>
                  </a:lnTo>
                  <a:lnTo>
                    <a:pt x="1355" y="917"/>
                  </a:lnTo>
                  <a:lnTo>
                    <a:pt x="1335" y="887"/>
                  </a:lnTo>
                  <a:lnTo>
                    <a:pt x="1313" y="857"/>
                  </a:lnTo>
                  <a:lnTo>
                    <a:pt x="1296" y="835"/>
                  </a:lnTo>
                  <a:lnTo>
                    <a:pt x="1277" y="811"/>
                  </a:lnTo>
                  <a:lnTo>
                    <a:pt x="1258" y="787"/>
                  </a:lnTo>
                  <a:lnTo>
                    <a:pt x="1238" y="763"/>
                  </a:lnTo>
                  <a:lnTo>
                    <a:pt x="1194" y="714"/>
                  </a:lnTo>
                  <a:lnTo>
                    <a:pt x="1148" y="664"/>
                  </a:lnTo>
                  <a:lnTo>
                    <a:pt x="1101" y="614"/>
                  </a:lnTo>
                  <a:lnTo>
                    <a:pt x="1055" y="567"/>
                  </a:lnTo>
                  <a:lnTo>
                    <a:pt x="1010" y="523"/>
                  </a:lnTo>
                  <a:lnTo>
                    <a:pt x="968" y="482"/>
                  </a:lnTo>
                  <a:lnTo>
                    <a:pt x="946" y="463"/>
                  </a:lnTo>
                  <a:lnTo>
                    <a:pt x="923" y="443"/>
                  </a:lnTo>
                  <a:lnTo>
                    <a:pt x="899" y="423"/>
                  </a:lnTo>
                  <a:lnTo>
                    <a:pt x="874" y="405"/>
                  </a:lnTo>
                  <a:lnTo>
                    <a:pt x="848" y="385"/>
                  </a:lnTo>
                  <a:lnTo>
                    <a:pt x="822" y="366"/>
                  </a:lnTo>
                  <a:lnTo>
                    <a:pt x="795" y="348"/>
                  </a:lnTo>
                  <a:lnTo>
                    <a:pt x="766" y="329"/>
                  </a:lnTo>
                  <a:lnTo>
                    <a:pt x="711" y="293"/>
                  </a:lnTo>
                  <a:lnTo>
                    <a:pt x="654" y="259"/>
                  </a:lnTo>
                  <a:lnTo>
                    <a:pt x="598" y="227"/>
                  </a:lnTo>
                  <a:lnTo>
                    <a:pt x="546" y="196"/>
                  </a:lnTo>
                  <a:lnTo>
                    <a:pt x="501" y="172"/>
                  </a:lnTo>
                  <a:lnTo>
                    <a:pt x="442" y="143"/>
                  </a:lnTo>
                  <a:lnTo>
                    <a:pt x="409" y="127"/>
                  </a:lnTo>
                  <a:lnTo>
                    <a:pt x="373" y="111"/>
                  </a:lnTo>
                  <a:lnTo>
                    <a:pt x="336" y="95"/>
                  </a:lnTo>
                  <a:lnTo>
                    <a:pt x="298" y="78"/>
                  </a:lnTo>
                  <a:lnTo>
                    <a:pt x="260" y="63"/>
                  </a:lnTo>
                  <a:lnTo>
                    <a:pt x="221" y="49"/>
                  </a:lnTo>
                  <a:lnTo>
                    <a:pt x="183" y="36"/>
                  </a:lnTo>
                  <a:lnTo>
                    <a:pt x="146" y="25"/>
                  </a:lnTo>
                  <a:lnTo>
                    <a:pt x="111" y="15"/>
                  </a:lnTo>
                  <a:lnTo>
                    <a:pt x="78" y="7"/>
                  </a:lnTo>
                  <a:lnTo>
                    <a:pt x="63" y="4"/>
                  </a:lnTo>
                  <a:lnTo>
                    <a:pt x="49" y="2"/>
                  </a:lnTo>
                  <a:lnTo>
                    <a:pt x="35" y="1"/>
                  </a:lnTo>
                  <a:lnTo>
                    <a:pt x="22" y="0"/>
                  </a:lnTo>
                  <a:lnTo>
                    <a:pt x="20" y="25"/>
                  </a:lnTo>
                  <a:lnTo>
                    <a:pt x="18" y="41"/>
                  </a:lnTo>
                  <a:lnTo>
                    <a:pt x="15" y="54"/>
                  </a:lnTo>
                  <a:lnTo>
                    <a:pt x="11" y="64"/>
                  </a:lnTo>
                  <a:lnTo>
                    <a:pt x="6" y="72"/>
                  </a:lnTo>
                  <a:lnTo>
                    <a:pt x="3" y="81"/>
                  </a:lnTo>
                  <a:lnTo>
                    <a:pt x="1" y="92"/>
                  </a:lnTo>
                  <a:lnTo>
                    <a:pt x="0" y="109"/>
                  </a:lnTo>
                  <a:lnTo>
                    <a:pt x="1" y="113"/>
                  </a:lnTo>
                  <a:lnTo>
                    <a:pt x="2" y="116"/>
                  </a:lnTo>
                  <a:lnTo>
                    <a:pt x="4" y="120"/>
                  </a:lnTo>
                  <a:lnTo>
                    <a:pt x="7" y="124"/>
                  </a:lnTo>
                  <a:lnTo>
                    <a:pt x="17" y="131"/>
                  </a:lnTo>
                  <a:lnTo>
                    <a:pt x="29" y="138"/>
                  </a:lnTo>
                  <a:lnTo>
                    <a:pt x="43" y="145"/>
                  </a:lnTo>
                  <a:lnTo>
                    <a:pt x="59" y="152"/>
                  </a:lnTo>
                  <a:lnTo>
                    <a:pt x="76" y="159"/>
                  </a:lnTo>
                  <a:lnTo>
                    <a:pt x="95" y="166"/>
                  </a:lnTo>
                  <a:lnTo>
                    <a:pt x="133" y="179"/>
                  </a:lnTo>
                  <a:lnTo>
                    <a:pt x="168" y="191"/>
                  </a:lnTo>
                  <a:lnTo>
                    <a:pt x="198" y="199"/>
                  </a:lnTo>
                  <a:lnTo>
                    <a:pt x="218" y="207"/>
                  </a:lnTo>
                  <a:lnTo>
                    <a:pt x="246" y="220"/>
                  </a:lnTo>
                  <a:lnTo>
                    <a:pt x="275" y="233"/>
                  </a:lnTo>
                  <a:lnTo>
                    <a:pt x="302" y="246"/>
                  </a:lnTo>
                  <a:lnTo>
                    <a:pt x="329" y="259"/>
                  </a:lnTo>
                  <a:lnTo>
                    <a:pt x="357" y="273"/>
                  </a:lnTo>
                  <a:lnTo>
                    <a:pt x="384" y="286"/>
                  </a:lnTo>
                  <a:lnTo>
                    <a:pt x="410" y="300"/>
                  </a:lnTo>
                  <a:lnTo>
                    <a:pt x="438" y="314"/>
                  </a:lnTo>
                  <a:lnTo>
                    <a:pt x="466" y="330"/>
                  </a:lnTo>
                  <a:lnTo>
                    <a:pt x="493" y="346"/>
                  </a:lnTo>
                  <a:lnTo>
                    <a:pt x="519" y="361"/>
                  </a:lnTo>
                  <a:lnTo>
                    <a:pt x="543" y="377"/>
                  </a:lnTo>
                  <a:lnTo>
                    <a:pt x="590" y="408"/>
                  </a:lnTo>
                  <a:lnTo>
                    <a:pt x="635" y="441"/>
                  </a:lnTo>
                  <a:lnTo>
                    <a:pt x="679" y="474"/>
                  </a:lnTo>
                  <a:lnTo>
                    <a:pt x="724" y="507"/>
                  </a:lnTo>
                  <a:lnTo>
                    <a:pt x="768" y="542"/>
                  </a:lnTo>
                  <a:lnTo>
                    <a:pt x="815" y="581"/>
                  </a:lnTo>
                  <a:lnTo>
                    <a:pt x="838" y="598"/>
                  </a:lnTo>
                  <a:lnTo>
                    <a:pt x="861" y="618"/>
                  </a:lnTo>
                  <a:lnTo>
                    <a:pt x="882" y="636"/>
                  </a:lnTo>
                  <a:lnTo>
                    <a:pt x="904" y="656"/>
                  </a:lnTo>
                  <a:lnTo>
                    <a:pt x="925" y="676"/>
                  </a:lnTo>
                  <a:lnTo>
                    <a:pt x="944" y="696"/>
                  </a:lnTo>
                  <a:lnTo>
                    <a:pt x="965" y="717"/>
                  </a:lnTo>
                  <a:lnTo>
                    <a:pt x="984" y="739"/>
                  </a:lnTo>
                  <a:lnTo>
                    <a:pt x="1022" y="783"/>
                  </a:lnTo>
                  <a:lnTo>
                    <a:pt x="1057" y="827"/>
                  </a:lnTo>
                  <a:lnTo>
                    <a:pt x="1092" y="873"/>
                  </a:lnTo>
                  <a:lnTo>
                    <a:pt x="1126" y="920"/>
                  </a:lnTo>
                  <a:lnTo>
                    <a:pt x="1157" y="969"/>
                  </a:lnTo>
                  <a:lnTo>
                    <a:pt x="1189" y="1018"/>
                  </a:lnTo>
                  <a:lnTo>
                    <a:pt x="1218" y="1069"/>
                  </a:lnTo>
                  <a:lnTo>
                    <a:pt x="1249" y="1120"/>
                  </a:lnTo>
                  <a:lnTo>
                    <a:pt x="1307" y="1225"/>
                  </a:lnTo>
                  <a:lnTo>
                    <a:pt x="1364" y="133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 name="Freeform 8"/>
            <p:cNvSpPr>
              <a:spLocks/>
            </p:cNvSpPr>
            <p:nvPr/>
          </p:nvSpPr>
          <p:spPr bwMode="auto">
            <a:xfrm>
              <a:off x="-5308600" y="9740900"/>
              <a:ext cx="2101850" cy="1657350"/>
            </a:xfrm>
            <a:custGeom>
              <a:avLst/>
              <a:gdLst>
                <a:gd name="T0" fmla="*/ 1975 w 5295"/>
                <a:gd name="T1" fmla="*/ 3132 h 4180"/>
                <a:gd name="T2" fmla="*/ 3371 w 5295"/>
                <a:gd name="T3" fmla="*/ 4180 h 4180"/>
                <a:gd name="T4" fmla="*/ 3251 w 5295"/>
                <a:gd name="T5" fmla="*/ 2784 h 4180"/>
                <a:gd name="T6" fmla="*/ 3171 w 5295"/>
                <a:gd name="T7" fmla="*/ 898 h 4180"/>
                <a:gd name="T8" fmla="*/ 3308 w 5295"/>
                <a:gd name="T9" fmla="*/ 903 h 4180"/>
                <a:gd name="T10" fmla="*/ 3453 w 5295"/>
                <a:gd name="T11" fmla="*/ 914 h 4180"/>
                <a:gd name="T12" fmla="*/ 3604 w 5295"/>
                <a:gd name="T13" fmla="*/ 930 h 4180"/>
                <a:gd name="T14" fmla="*/ 3757 w 5295"/>
                <a:gd name="T15" fmla="*/ 947 h 4180"/>
                <a:gd name="T16" fmla="*/ 3904 w 5295"/>
                <a:gd name="T17" fmla="*/ 968 h 4180"/>
                <a:gd name="T18" fmla="*/ 4044 w 5295"/>
                <a:gd name="T19" fmla="*/ 989 h 4180"/>
                <a:gd name="T20" fmla="*/ 4172 w 5295"/>
                <a:gd name="T21" fmla="*/ 1010 h 4180"/>
                <a:gd name="T22" fmla="*/ 4295 w 5295"/>
                <a:gd name="T23" fmla="*/ 1033 h 4180"/>
                <a:gd name="T24" fmla="*/ 4429 w 5295"/>
                <a:gd name="T25" fmla="*/ 1054 h 4180"/>
                <a:gd name="T26" fmla="*/ 4564 w 5295"/>
                <a:gd name="T27" fmla="*/ 1074 h 4180"/>
                <a:gd name="T28" fmla="*/ 4696 w 5295"/>
                <a:gd name="T29" fmla="*/ 1097 h 4180"/>
                <a:gd name="T30" fmla="*/ 4809 w 5295"/>
                <a:gd name="T31" fmla="*/ 1122 h 4180"/>
                <a:gd name="T32" fmla="*/ 4948 w 5295"/>
                <a:gd name="T33" fmla="*/ 1157 h 4180"/>
                <a:gd name="T34" fmla="*/ 5102 w 5295"/>
                <a:gd name="T35" fmla="*/ 1194 h 4180"/>
                <a:gd name="T36" fmla="*/ 5203 w 5295"/>
                <a:gd name="T37" fmla="*/ 1215 h 4180"/>
                <a:gd name="T38" fmla="*/ 5252 w 5295"/>
                <a:gd name="T39" fmla="*/ 1222 h 4180"/>
                <a:gd name="T40" fmla="*/ 5295 w 5295"/>
                <a:gd name="T41" fmla="*/ 919 h 4180"/>
                <a:gd name="T42" fmla="*/ 5290 w 5295"/>
                <a:gd name="T43" fmla="*/ 814 h 4180"/>
                <a:gd name="T44" fmla="*/ 5283 w 5295"/>
                <a:gd name="T45" fmla="*/ 702 h 4180"/>
                <a:gd name="T46" fmla="*/ 5270 w 5295"/>
                <a:gd name="T47" fmla="*/ 582 h 4180"/>
                <a:gd name="T48" fmla="*/ 5253 w 5295"/>
                <a:gd name="T49" fmla="*/ 459 h 4180"/>
                <a:gd name="T50" fmla="*/ 5230 w 5295"/>
                <a:gd name="T51" fmla="*/ 336 h 4180"/>
                <a:gd name="T52" fmla="*/ 5204 w 5295"/>
                <a:gd name="T53" fmla="*/ 222 h 4180"/>
                <a:gd name="T54" fmla="*/ 5174 w 5295"/>
                <a:gd name="T55" fmla="*/ 120 h 4180"/>
                <a:gd name="T56" fmla="*/ 5151 w 5295"/>
                <a:gd name="T57" fmla="*/ 55 h 4180"/>
                <a:gd name="T58" fmla="*/ 5135 w 5295"/>
                <a:gd name="T59" fmla="*/ 19 h 4180"/>
                <a:gd name="T60" fmla="*/ 4756 w 5295"/>
                <a:gd name="T61" fmla="*/ 46 h 4180"/>
                <a:gd name="T62" fmla="*/ 3034 w 5295"/>
                <a:gd name="T63" fmla="*/ 142 h 4180"/>
                <a:gd name="T64" fmla="*/ 710 w 5295"/>
                <a:gd name="T65" fmla="*/ 68 h 4180"/>
                <a:gd name="T66" fmla="*/ 153 w 5295"/>
                <a:gd name="T67" fmla="*/ 0 h 4180"/>
                <a:gd name="T68" fmla="*/ 127 w 5295"/>
                <a:gd name="T69" fmla="*/ 100 h 4180"/>
                <a:gd name="T70" fmla="*/ 96 w 5295"/>
                <a:gd name="T71" fmla="*/ 197 h 4180"/>
                <a:gd name="T72" fmla="*/ 67 w 5295"/>
                <a:gd name="T73" fmla="*/ 296 h 4180"/>
                <a:gd name="T74" fmla="*/ 55 w 5295"/>
                <a:gd name="T75" fmla="*/ 350 h 4180"/>
                <a:gd name="T76" fmla="*/ 44 w 5295"/>
                <a:gd name="T77" fmla="*/ 406 h 4180"/>
                <a:gd name="T78" fmla="*/ 28 w 5295"/>
                <a:gd name="T79" fmla="*/ 516 h 4180"/>
                <a:gd name="T80" fmla="*/ 14 w 5295"/>
                <a:gd name="T81" fmla="*/ 626 h 4180"/>
                <a:gd name="T82" fmla="*/ 5 w 5295"/>
                <a:gd name="T83" fmla="*/ 741 h 4180"/>
                <a:gd name="T84" fmla="*/ 0 w 5295"/>
                <a:gd name="T85" fmla="*/ 864 h 4180"/>
                <a:gd name="T86" fmla="*/ 13 w 5295"/>
                <a:gd name="T87" fmla="*/ 1212 h 4180"/>
                <a:gd name="T88" fmla="*/ 54 w 5295"/>
                <a:gd name="T89" fmla="*/ 1209 h 4180"/>
                <a:gd name="T90" fmla="*/ 112 w 5295"/>
                <a:gd name="T91" fmla="*/ 1199 h 4180"/>
                <a:gd name="T92" fmla="*/ 259 w 5295"/>
                <a:gd name="T93" fmla="*/ 1168 h 4180"/>
                <a:gd name="T94" fmla="*/ 409 w 5295"/>
                <a:gd name="T95" fmla="*/ 1133 h 4180"/>
                <a:gd name="T96" fmla="*/ 516 w 5295"/>
                <a:gd name="T97" fmla="*/ 1106 h 4180"/>
                <a:gd name="T98" fmla="*/ 642 w 5295"/>
                <a:gd name="T99" fmla="*/ 1079 h 4180"/>
                <a:gd name="T100" fmla="*/ 770 w 5295"/>
                <a:gd name="T101" fmla="*/ 1056 h 4180"/>
                <a:gd name="T102" fmla="*/ 899 w 5295"/>
                <a:gd name="T103" fmla="*/ 1034 h 4180"/>
                <a:gd name="T104" fmla="*/ 1031 w 5295"/>
                <a:gd name="T105" fmla="*/ 1010 h 4180"/>
                <a:gd name="T106" fmla="*/ 1159 w 5295"/>
                <a:gd name="T107" fmla="*/ 990 h 4180"/>
                <a:gd name="T108" fmla="*/ 1302 w 5295"/>
                <a:gd name="T109" fmla="*/ 971 h 4180"/>
                <a:gd name="T110" fmla="*/ 1445 w 5295"/>
                <a:gd name="T111" fmla="*/ 955 h 4180"/>
                <a:gd name="T112" fmla="*/ 1572 w 5295"/>
                <a:gd name="T113" fmla="*/ 942 h 4180"/>
                <a:gd name="T114" fmla="*/ 1707 w 5295"/>
                <a:gd name="T115" fmla="*/ 926 h 4180"/>
                <a:gd name="T116" fmla="*/ 1858 w 5295"/>
                <a:gd name="T117" fmla="*/ 912 h 4180"/>
                <a:gd name="T118" fmla="*/ 2006 w 5295"/>
                <a:gd name="T119" fmla="*/ 901 h 4180"/>
                <a:gd name="T120" fmla="*/ 2138 w 5295"/>
                <a:gd name="T121" fmla="*/ 897 h 4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295" h="4180">
                  <a:moveTo>
                    <a:pt x="2007" y="2784"/>
                  </a:moveTo>
                  <a:lnTo>
                    <a:pt x="1975" y="3132"/>
                  </a:lnTo>
                  <a:lnTo>
                    <a:pt x="1879" y="4180"/>
                  </a:lnTo>
                  <a:lnTo>
                    <a:pt x="3371" y="4180"/>
                  </a:lnTo>
                  <a:lnTo>
                    <a:pt x="3284" y="3132"/>
                  </a:lnTo>
                  <a:lnTo>
                    <a:pt x="3251" y="2784"/>
                  </a:lnTo>
                  <a:lnTo>
                    <a:pt x="3109" y="897"/>
                  </a:lnTo>
                  <a:lnTo>
                    <a:pt x="3171" y="898"/>
                  </a:lnTo>
                  <a:lnTo>
                    <a:pt x="3238" y="900"/>
                  </a:lnTo>
                  <a:lnTo>
                    <a:pt x="3308" y="903"/>
                  </a:lnTo>
                  <a:lnTo>
                    <a:pt x="3379" y="909"/>
                  </a:lnTo>
                  <a:lnTo>
                    <a:pt x="3453" y="914"/>
                  </a:lnTo>
                  <a:lnTo>
                    <a:pt x="3529" y="921"/>
                  </a:lnTo>
                  <a:lnTo>
                    <a:pt x="3604" y="930"/>
                  </a:lnTo>
                  <a:lnTo>
                    <a:pt x="3680" y="938"/>
                  </a:lnTo>
                  <a:lnTo>
                    <a:pt x="3757" y="947"/>
                  </a:lnTo>
                  <a:lnTo>
                    <a:pt x="3831" y="957"/>
                  </a:lnTo>
                  <a:lnTo>
                    <a:pt x="3904" y="968"/>
                  </a:lnTo>
                  <a:lnTo>
                    <a:pt x="3976" y="978"/>
                  </a:lnTo>
                  <a:lnTo>
                    <a:pt x="4044" y="989"/>
                  </a:lnTo>
                  <a:lnTo>
                    <a:pt x="4109" y="999"/>
                  </a:lnTo>
                  <a:lnTo>
                    <a:pt x="4172" y="1010"/>
                  </a:lnTo>
                  <a:lnTo>
                    <a:pt x="4229" y="1021"/>
                  </a:lnTo>
                  <a:lnTo>
                    <a:pt x="4295" y="1033"/>
                  </a:lnTo>
                  <a:lnTo>
                    <a:pt x="4362" y="1044"/>
                  </a:lnTo>
                  <a:lnTo>
                    <a:pt x="4429" y="1054"/>
                  </a:lnTo>
                  <a:lnTo>
                    <a:pt x="4497" y="1064"/>
                  </a:lnTo>
                  <a:lnTo>
                    <a:pt x="4564" y="1074"/>
                  </a:lnTo>
                  <a:lnTo>
                    <a:pt x="4630" y="1085"/>
                  </a:lnTo>
                  <a:lnTo>
                    <a:pt x="4696" y="1097"/>
                  </a:lnTo>
                  <a:lnTo>
                    <a:pt x="4761" y="1111"/>
                  </a:lnTo>
                  <a:lnTo>
                    <a:pt x="4809" y="1122"/>
                  </a:lnTo>
                  <a:lnTo>
                    <a:pt x="4874" y="1138"/>
                  </a:lnTo>
                  <a:lnTo>
                    <a:pt x="4948" y="1157"/>
                  </a:lnTo>
                  <a:lnTo>
                    <a:pt x="5026" y="1175"/>
                  </a:lnTo>
                  <a:lnTo>
                    <a:pt x="5102" y="1194"/>
                  </a:lnTo>
                  <a:lnTo>
                    <a:pt x="5172" y="1209"/>
                  </a:lnTo>
                  <a:lnTo>
                    <a:pt x="5203" y="1215"/>
                  </a:lnTo>
                  <a:lnTo>
                    <a:pt x="5230" y="1220"/>
                  </a:lnTo>
                  <a:lnTo>
                    <a:pt x="5252" y="1222"/>
                  </a:lnTo>
                  <a:lnTo>
                    <a:pt x="5269" y="1224"/>
                  </a:lnTo>
                  <a:lnTo>
                    <a:pt x="5295" y="919"/>
                  </a:lnTo>
                  <a:lnTo>
                    <a:pt x="5291" y="864"/>
                  </a:lnTo>
                  <a:lnTo>
                    <a:pt x="5290" y="814"/>
                  </a:lnTo>
                  <a:lnTo>
                    <a:pt x="5288" y="759"/>
                  </a:lnTo>
                  <a:lnTo>
                    <a:pt x="5283" y="702"/>
                  </a:lnTo>
                  <a:lnTo>
                    <a:pt x="5278" y="642"/>
                  </a:lnTo>
                  <a:lnTo>
                    <a:pt x="5270" y="582"/>
                  </a:lnTo>
                  <a:lnTo>
                    <a:pt x="5262" y="520"/>
                  </a:lnTo>
                  <a:lnTo>
                    <a:pt x="5253" y="459"/>
                  </a:lnTo>
                  <a:lnTo>
                    <a:pt x="5242" y="397"/>
                  </a:lnTo>
                  <a:lnTo>
                    <a:pt x="5230" y="336"/>
                  </a:lnTo>
                  <a:lnTo>
                    <a:pt x="5217" y="279"/>
                  </a:lnTo>
                  <a:lnTo>
                    <a:pt x="5204" y="222"/>
                  </a:lnTo>
                  <a:lnTo>
                    <a:pt x="5189" y="169"/>
                  </a:lnTo>
                  <a:lnTo>
                    <a:pt x="5174" y="120"/>
                  </a:lnTo>
                  <a:lnTo>
                    <a:pt x="5159" y="75"/>
                  </a:lnTo>
                  <a:lnTo>
                    <a:pt x="5151" y="55"/>
                  </a:lnTo>
                  <a:lnTo>
                    <a:pt x="5144" y="36"/>
                  </a:lnTo>
                  <a:lnTo>
                    <a:pt x="5135" y="19"/>
                  </a:lnTo>
                  <a:lnTo>
                    <a:pt x="5127" y="2"/>
                  </a:lnTo>
                  <a:lnTo>
                    <a:pt x="4756" y="46"/>
                  </a:lnTo>
                  <a:lnTo>
                    <a:pt x="4550" y="68"/>
                  </a:lnTo>
                  <a:lnTo>
                    <a:pt x="3034" y="142"/>
                  </a:lnTo>
                  <a:lnTo>
                    <a:pt x="2237" y="133"/>
                  </a:lnTo>
                  <a:lnTo>
                    <a:pt x="710" y="68"/>
                  </a:lnTo>
                  <a:lnTo>
                    <a:pt x="492" y="35"/>
                  </a:lnTo>
                  <a:lnTo>
                    <a:pt x="153" y="0"/>
                  </a:lnTo>
                  <a:lnTo>
                    <a:pt x="141" y="50"/>
                  </a:lnTo>
                  <a:lnTo>
                    <a:pt x="127" y="100"/>
                  </a:lnTo>
                  <a:lnTo>
                    <a:pt x="112" y="148"/>
                  </a:lnTo>
                  <a:lnTo>
                    <a:pt x="96" y="197"/>
                  </a:lnTo>
                  <a:lnTo>
                    <a:pt x="81" y="245"/>
                  </a:lnTo>
                  <a:lnTo>
                    <a:pt x="67" y="296"/>
                  </a:lnTo>
                  <a:lnTo>
                    <a:pt x="60" y="322"/>
                  </a:lnTo>
                  <a:lnTo>
                    <a:pt x="55" y="350"/>
                  </a:lnTo>
                  <a:lnTo>
                    <a:pt x="49" y="377"/>
                  </a:lnTo>
                  <a:lnTo>
                    <a:pt x="44" y="406"/>
                  </a:lnTo>
                  <a:lnTo>
                    <a:pt x="36" y="461"/>
                  </a:lnTo>
                  <a:lnTo>
                    <a:pt x="28" y="516"/>
                  </a:lnTo>
                  <a:lnTo>
                    <a:pt x="21" y="570"/>
                  </a:lnTo>
                  <a:lnTo>
                    <a:pt x="14" y="626"/>
                  </a:lnTo>
                  <a:lnTo>
                    <a:pt x="9" y="683"/>
                  </a:lnTo>
                  <a:lnTo>
                    <a:pt x="5" y="741"/>
                  </a:lnTo>
                  <a:lnTo>
                    <a:pt x="1" y="802"/>
                  </a:lnTo>
                  <a:lnTo>
                    <a:pt x="0" y="864"/>
                  </a:lnTo>
                  <a:lnTo>
                    <a:pt x="0" y="1050"/>
                  </a:lnTo>
                  <a:lnTo>
                    <a:pt x="13" y="1212"/>
                  </a:lnTo>
                  <a:lnTo>
                    <a:pt x="31" y="1211"/>
                  </a:lnTo>
                  <a:lnTo>
                    <a:pt x="54" y="1209"/>
                  </a:lnTo>
                  <a:lnTo>
                    <a:pt x="81" y="1205"/>
                  </a:lnTo>
                  <a:lnTo>
                    <a:pt x="112" y="1199"/>
                  </a:lnTo>
                  <a:lnTo>
                    <a:pt x="183" y="1184"/>
                  </a:lnTo>
                  <a:lnTo>
                    <a:pt x="259" y="1168"/>
                  </a:lnTo>
                  <a:lnTo>
                    <a:pt x="337" y="1150"/>
                  </a:lnTo>
                  <a:lnTo>
                    <a:pt x="409" y="1133"/>
                  </a:lnTo>
                  <a:lnTo>
                    <a:pt x="471" y="1117"/>
                  </a:lnTo>
                  <a:lnTo>
                    <a:pt x="516" y="1106"/>
                  </a:lnTo>
                  <a:lnTo>
                    <a:pt x="579" y="1091"/>
                  </a:lnTo>
                  <a:lnTo>
                    <a:pt x="642" y="1079"/>
                  </a:lnTo>
                  <a:lnTo>
                    <a:pt x="706" y="1067"/>
                  </a:lnTo>
                  <a:lnTo>
                    <a:pt x="770" y="1056"/>
                  </a:lnTo>
                  <a:lnTo>
                    <a:pt x="833" y="1045"/>
                  </a:lnTo>
                  <a:lnTo>
                    <a:pt x="899" y="1034"/>
                  </a:lnTo>
                  <a:lnTo>
                    <a:pt x="965" y="1023"/>
                  </a:lnTo>
                  <a:lnTo>
                    <a:pt x="1031" y="1010"/>
                  </a:lnTo>
                  <a:lnTo>
                    <a:pt x="1092" y="999"/>
                  </a:lnTo>
                  <a:lnTo>
                    <a:pt x="1159" y="990"/>
                  </a:lnTo>
                  <a:lnTo>
                    <a:pt x="1230" y="980"/>
                  </a:lnTo>
                  <a:lnTo>
                    <a:pt x="1302" y="971"/>
                  </a:lnTo>
                  <a:lnTo>
                    <a:pt x="1374" y="962"/>
                  </a:lnTo>
                  <a:lnTo>
                    <a:pt x="1445" y="955"/>
                  </a:lnTo>
                  <a:lnTo>
                    <a:pt x="1512" y="948"/>
                  </a:lnTo>
                  <a:lnTo>
                    <a:pt x="1572" y="942"/>
                  </a:lnTo>
                  <a:lnTo>
                    <a:pt x="1637" y="934"/>
                  </a:lnTo>
                  <a:lnTo>
                    <a:pt x="1707" y="926"/>
                  </a:lnTo>
                  <a:lnTo>
                    <a:pt x="1781" y="920"/>
                  </a:lnTo>
                  <a:lnTo>
                    <a:pt x="1858" y="912"/>
                  </a:lnTo>
                  <a:lnTo>
                    <a:pt x="1933" y="907"/>
                  </a:lnTo>
                  <a:lnTo>
                    <a:pt x="2006" y="901"/>
                  </a:lnTo>
                  <a:lnTo>
                    <a:pt x="2076" y="898"/>
                  </a:lnTo>
                  <a:lnTo>
                    <a:pt x="2138" y="897"/>
                  </a:lnTo>
                  <a:lnTo>
                    <a:pt x="2007" y="278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4" name="Freeform 9"/>
            <p:cNvSpPr>
              <a:spLocks/>
            </p:cNvSpPr>
            <p:nvPr/>
          </p:nvSpPr>
          <p:spPr bwMode="auto">
            <a:xfrm>
              <a:off x="-4017963" y="10252075"/>
              <a:ext cx="658813" cy="731838"/>
            </a:xfrm>
            <a:custGeom>
              <a:avLst/>
              <a:gdLst>
                <a:gd name="T0" fmla="*/ 33 w 1660"/>
                <a:gd name="T1" fmla="*/ 1842 h 1842"/>
                <a:gd name="T2" fmla="*/ 64 w 1660"/>
                <a:gd name="T3" fmla="*/ 1838 h 1842"/>
                <a:gd name="T4" fmla="*/ 98 w 1660"/>
                <a:gd name="T5" fmla="*/ 1829 h 1842"/>
                <a:gd name="T6" fmla="*/ 180 w 1660"/>
                <a:gd name="T7" fmla="*/ 1802 h 1842"/>
                <a:gd name="T8" fmla="*/ 272 w 1660"/>
                <a:gd name="T9" fmla="*/ 1763 h 1842"/>
                <a:gd name="T10" fmla="*/ 367 w 1660"/>
                <a:gd name="T11" fmla="*/ 1717 h 1842"/>
                <a:gd name="T12" fmla="*/ 461 w 1660"/>
                <a:gd name="T13" fmla="*/ 1668 h 1842"/>
                <a:gd name="T14" fmla="*/ 546 w 1660"/>
                <a:gd name="T15" fmla="*/ 1620 h 1842"/>
                <a:gd name="T16" fmla="*/ 618 w 1660"/>
                <a:gd name="T17" fmla="*/ 1577 h 1842"/>
                <a:gd name="T18" fmla="*/ 670 w 1660"/>
                <a:gd name="T19" fmla="*/ 1542 h 1842"/>
                <a:gd name="T20" fmla="*/ 742 w 1660"/>
                <a:gd name="T21" fmla="*/ 1491 h 1842"/>
                <a:gd name="T22" fmla="*/ 807 w 1660"/>
                <a:gd name="T23" fmla="*/ 1447 h 1842"/>
                <a:gd name="T24" fmla="*/ 869 w 1660"/>
                <a:gd name="T25" fmla="*/ 1399 h 1842"/>
                <a:gd name="T26" fmla="*/ 902 w 1660"/>
                <a:gd name="T27" fmla="*/ 1371 h 1842"/>
                <a:gd name="T28" fmla="*/ 936 w 1660"/>
                <a:gd name="T29" fmla="*/ 1339 h 1842"/>
                <a:gd name="T30" fmla="*/ 993 w 1660"/>
                <a:gd name="T31" fmla="*/ 1279 h 1842"/>
                <a:gd name="T32" fmla="*/ 1047 w 1660"/>
                <a:gd name="T33" fmla="*/ 1221 h 1842"/>
                <a:gd name="T34" fmla="*/ 1103 w 1660"/>
                <a:gd name="T35" fmla="*/ 1162 h 1842"/>
                <a:gd name="T36" fmla="*/ 1159 w 1660"/>
                <a:gd name="T37" fmla="*/ 1104 h 1842"/>
                <a:gd name="T38" fmla="*/ 1213 w 1660"/>
                <a:gd name="T39" fmla="*/ 1045 h 1842"/>
                <a:gd name="T40" fmla="*/ 1265 w 1660"/>
                <a:gd name="T41" fmla="*/ 980 h 1842"/>
                <a:gd name="T42" fmla="*/ 1313 w 1660"/>
                <a:gd name="T43" fmla="*/ 909 h 1842"/>
                <a:gd name="T44" fmla="*/ 1359 w 1660"/>
                <a:gd name="T45" fmla="*/ 834 h 1842"/>
                <a:gd name="T46" fmla="*/ 1402 w 1660"/>
                <a:gd name="T47" fmla="*/ 757 h 1842"/>
                <a:gd name="T48" fmla="*/ 1443 w 1660"/>
                <a:gd name="T49" fmla="*/ 679 h 1842"/>
                <a:gd name="T50" fmla="*/ 1516 w 1660"/>
                <a:gd name="T51" fmla="*/ 523 h 1842"/>
                <a:gd name="T52" fmla="*/ 1552 w 1660"/>
                <a:gd name="T53" fmla="*/ 439 h 1842"/>
                <a:gd name="T54" fmla="*/ 1581 w 1660"/>
                <a:gd name="T55" fmla="*/ 355 h 1842"/>
                <a:gd name="T56" fmla="*/ 1610 w 1660"/>
                <a:gd name="T57" fmla="*/ 268 h 1842"/>
                <a:gd name="T58" fmla="*/ 1638 w 1660"/>
                <a:gd name="T59" fmla="*/ 176 h 1842"/>
                <a:gd name="T60" fmla="*/ 1657 w 1660"/>
                <a:gd name="T61" fmla="*/ 110 h 1842"/>
                <a:gd name="T62" fmla="*/ 1660 w 1660"/>
                <a:gd name="T63" fmla="*/ 88 h 1842"/>
                <a:gd name="T64" fmla="*/ 1658 w 1660"/>
                <a:gd name="T65" fmla="*/ 72 h 1842"/>
                <a:gd name="T66" fmla="*/ 1650 w 1660"/>
                <a:gd name="T67" fmla="*/ 61 h 1842"/>
                <a:gd name="T68" fmla="*/ 1637 w 1660"/>
                <a:gd name="T69" fmla="*/ 51 h 1842"/>
                <a:gd name="T70" fmla="*/ 1615 w 1660"/>
                <a:gd name="T71" fmla="*/ 45 h 1842"/>
                <a:gd name="T72" fmla="*/ 1586 w 1660"/>
                <a:gd name="T73" fmla="*/ 39 h 1842"/>
                <a:gd name="T74" fmla="*/ 1539 w 1660"/>
                <a:gd name="T75" fmla="*/ 28 h 1842"/>
                <a:gd name="T76" fmla="*/ 1493 w 1660"/>
                <a:gd name="T77" fmla="*/ 16 h 1842"/>
                <a:gd name="T78" fmla="*/ 1446 w 1660"/>
                <a:gd name="T79" fmla="*/ 6 h 1842"/>
                <a:gd name="T80" fmla="*/ 1397 w 1660"/>
                <a:gd name="T81" fmla="*/ 0 h 1842"/>
                <a:gd name="T82" fmla="*/ 1388 w 1660"/>
                <a:gd name="T83" fmla="*/ 56 h 1842"/>
                <a:gd name="T84" fmla="*/ 1374 w 1660"/>
                <a:gd name="T85" fmla="*/ 117 h 1842"/>
                <a:gd name="T86" fmla="*/ 1354 w 1660"/>
                <a:gd name="T87" fmla="*/ 179 h 1842"/>
                <a:gd name="T88" fmla="*/ 1329 w 1660"/>
                <a:gd name="T89" fmla="*/ 245 h 1842"/>
                <a:gd name="T90" fmla="*/ 1300 w 1660"/>
                <a:gd name="T91" fmla="*/ 311 h 1842"/>
                <a:gd name="T92" fmla="*/ 1267 w 1660"/>
                <a:gd name="T93" fmla="*/ 379 h 1842"/>
                <a:gd name="T94" fmla="*/ 1231 w 1660"/>
                <a:gd name="T95" fmla="*/ 447 h 1842"/>
                <a:gd name="T96" fmla="*/ 1193 w 1660"/>
                <a:gd name="T97" fmla="*/ 513 h 1842"/>
                <a:gd name="T98" fmla="*/ 1112 w 1660"/>
                <a:gd name="T99" fmla="*/ 642 h 1842"/>
                <a:gd name="T100" fmla="*/ 1029 w 1660"/>
                <a:gd name="T101" fmla="*/ 759 h 1842"/>
                <a:gd name="T102" fmla="*/ 950 w 1660"/>
                <a:gd name="T103" fmla="*/ 858 h 1842"/>
                <a:gd name="T104" fmla="*/ 881 w 1660"/>
                <a:gd name="T105" fmla="*/ 935 h 1842"/>
                <a:gd name="T106" fmla="*/ 783 w 1660"/>
                <a:gd name="T107" fmla="*/ 1031 h 1842"/>
                <a:gd name="T108" fmla="*/ 695 w 1660"/>
                <a:gd name="T109" fmla="*/ 1107 h 1842"/>
                <a:gd name="T110" fmla="*/ 602 w 1660"/>
                <a:gd name="T111" fmla="*/ 1181 h 1842"/>
                <a:gd name="T112" fmla="*/ 487 w 1660"/>
                <a:gd name="T113" fmla="*/ 1260 h 1842"/>
                <a:gd name="T114" fmla="*/ 425 w 1660"/>
                <a:gd name="T115" fmla="*/ 1300 h 1842"/>
                <a:gd name="T116" fmla="*/ 365 w 1660"/>
                <a:gd name="T117" fmla="*/ 1332 h 1842"/>
                <a:gd name="T118" fmla="*/ 306 w 1660"/>
                <a:gd name="T119" fmla="*/ 1362 h 1842"/>
                <a:gd name="T120" fmla="*/ 248 w 1660"/>
                <a:gd name="T121" fmla="*/ 1387 h 1842"/>
                <a:gd name="T122" fmla="*/ 129 w 1660"/>
                <a:gd name="T123" fmla="*/ 1437 h 1842"/>
                <a:gd name="T124" fmla="*/ 0 w 1660"/>
                <a:gd name="T125" fmla="*/ 1494 h 18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60" h="1842">
                  <a:moveTo>
                    <a:pt x="0" y="1494"/>
                  </a:moveTo>
                  <a:lnTo>
                    <a:pt x="33" y="1842"/>
                  </a:lnTo>
                  <a:lnTo>
                    <a:pt x="47" y="1841"/>
                  </a:lnTo>
                  <a:lnTo>
                    <a:pt x="64" y="1838"/>
                  </a:lnTo>
                  <a:lnTo>
                    <a:pt x="81" y="1835"/>
                  </a:lnTo>
                  <a:lnTo>
                    <a:pt x="98" y="1829"/>
                  </a:lnTo>
                  <a:lnTo>
                    <a:pt x="138" y="1817"/>
                  </a:lnTo>
                  <a:lnTo>
                    <a:pt x="180" y="1802"/>
                  </a:lnTo>
                  <a:lnTo>
                    <a:pt x="225" y="1783"/>
                  </a:lnTo>
                  <a:lnTo>
                    <a:pt x="272" y="1763"/>
                  </a:lnTo>
                  <a:lnTo>
                    <a:pt x="319" y="1741"/>
                  </a:lnTo>
                  <a:lnTo>
                    <a:pt x="367" y="1717"/>
                  </a:lnTo>
                  <a:lnTo>
                    <a:pt x="415" y="1693"/>
                  </a:lnTo>
                  <a:lnTo>
                    <a:pt x="461" y="1668"/>
                  </a:lnTo>
                  <a:lnTo>
                    <a:pt x="505" y="1644"/>
                  </a:lnTo>
                  <a:lnTo>
                    <a:pt x="546" y="1620"/>
                  </a:lnTo>
                  <a:lnTo>
                    <a:pt x="584" y="1598"/>
                  </a:lnTo>
                  <a:lnTo>
                    <a:pt x="618" y="1577"/>
                  </a:lnTo>
                  <a:lnTo>
                    <a:pt x="647" y="1557"/>
                  </a:lnTo>
                  <a:lnTo>
                    <a:pt x="670" y="1542"/>
                  </a:lnTo>
                  <a:lnTo>
                    <a:pt x="707" y="1515"/>
                  </a:lnTo>
                  <a:lnTo>
                    <a:pt x="742" y="1491"/>
                  </a:lnTo>
                  <a:lnTo>
                    <a:pt x="776" y="1469"/>
                  </a:lnTo>
                  <a:lnTo>
                    <a:pt x="807" y="1447"/>
                  </a:lnTo>
                  <a:lnTo>
                    <a:pt x="838" y="1424"/>
                  </a:lnTo>
                  <a:lnTo>
                    <a:pt x="869" y="1399"/>
                  </a:lnTo>
                  <a:lnTo>
                    <a:pt x="886" y="1385"/>
                  </a:lnTo>
                  <a:lnTo>
                    <a:pt x="902" y="1371"/>
                  </a:lnTo>
                  <a:lnTo>
                    <a:pt x="919" y="1355"/>
                  </a:lnTo>
                  <a:lnTo>
                    <a:pt x="936" y="1339"/>
                  </a:lnTo>
                  <a:lnTo>
                    <a:pt x="964" y="1308"/>
                  </a:lnTo>
                  <a:lnTo>
                    <a:pt x="993" y="1279"/>
                  </a:lnTo>
                  <a:lnTo>
                    <a:pt x="1020" y="1249"/>
                  </a:lnTo>
                  <a:lnTo>
                    <a:pt x="1047" y="1221"/>
                  </a:lnTo>
                  <a:lnTo>
                    <a:pt x="1076" y="1191"/>
                  </a:lnTo>
                  <a:lnTo>
                    <a:pt x="1103" y="1162"/>
                  </a:lnTo>
                  <a:lnTo>
                    <a:pt x="1130" y="1132"/>
                  </a:lnTo>
                  <a:lnTo>
                    <a:pt x="1159" y="1104"/>
                  </a:lnTo>
                  <a:lnTo>
                    <a:pt x="1187" y="1076"/>
                  </a:lnTo>
                  <a:lnTo>
                    <a:pt x="1213" y="1045"/>
                  </a:lnTo>
                  <a:lnTo>
                    <a:pt x="1240" y="1012"/>
                  </a:lnTo>
                  <a:lnTo>
                    <a:pt x="1265" y="980"/>
                  </a:lnTo>
                  <a:lnTo>
                    <a:pt x="1289" y="945"/>
                  </a:lnTo>
                  <a:lnTo>
                    <a:pt x="1313" y="909"/>
                  </a:lnTo>
                  <a:lnTo>
                    <a:pt x="1337" y="871"/>
                  </a:lnTo>
                  <a:lnTo>
                    <a:pt x="1359" y="834"/>
                  </a:lnTo>
                  <a:lnTo>
                    <a:pt x="1380" y="796"/>
                  </a:lnTo>
                  <a:lnTo>
                    <a:pt x="1402" y="757"/>
                  </a:lnTo>
                  <a:lnTo>
                    <a:pt x="1423" y="719"/>
                  </a:lnTo>
                  <a:lnTo>
                    <a:pt x="1443" y="679"/>
                  </a:lnTo>
                  <a:lnTo>
                    <a:pt x="1481" y="601"/>
                  </a:lnTo>
                  <a:lnTo>
                    <a:pt x="1516" y="523"/>
                  </a:lnTo>
                  <a:lnTo>
                    <a:pt x="1534" y="482"/>
                  </a:lnTo>
                  <a:lnTo>
                    <a:pt x="1552" y="439"/>
                  </a:lnTo>
                  <a:lnTo>
                    <a:pt x="1567" y="397"/>
                  </a:lnTo>
                  <a:lnTo>
                    <a:pt x="1581" y="355"/>
                  </a:lnTo>
                  <a:lnTo>
                    <a:pt x="1596" y="312"/>
                  </a:lnTo>
                  <a:lnTo>
                    <a:pt x="1610" y="268"/>
                  </a:lnTo>
                  <a:lnTo>
                    <a:pt x="1624" y="223"/>
                  </a:lnTo>
                  <a:lnTo>
                    <a:pt x="1638" y="176"/>
                  </a:lnTo>
                  <a:lnTo>
                    <a:pt x="1649" y="139"/>
                  </a:lnTo>
                  <a:lnTo>
                    <a:pt x="1657" y="110"/>
                  </a:lnTo>
                  <a:lnTo>
                    <a:pt x="1659" y="99"/>
                  </a:lnTo>
                  <a:lnTo>
                    <a:pt x="1660" y="88"/>
                  </a:lnTo>
                  <a:lnTo>
                    <a:pt x="1659" y="80"/>
                  </a:lnTo>
                  <a:lnTo>
                    <a:pt x="1658" y="72"/>
                  </a:lnTo>
                  <a:lnTo>
                    <a:pt x="1655" y="67"/>
                  </a:lnTo>
                  <a:lnTo>
                    <a:pt x="1650" y="61"/>
                  </a:lnTo>
                  <a:lnTo>
                    <a:pt x="1645" y="56"/>
                  </a:lnTo>
                  <a:lnTo>
                    <a:pt x="1637" y="51"/>
                  </a:lnTo>
                  <a:lnTo>
                    <a:pt x="1627" y="48"/>
                  </a:lnTo>
                  <a:lnTo>
                    <a:pt x="1615" y="45"/>
                  </a:lnTo>
                  <a:lnTo>
                    <a:pt x="1602" y="41"/>
                  </a:lnTo>
                  <a:lnTo>
                    <a:pt x="1586" y="39"/>
                  </a:lnTo>
                  <a:lnTo>
                    <a:pt x="1562" y="34"/>
                  </a:lnTo>
                  <a:lnTo>
                    <a:pt x="1539" y="28"/>
                  </a:lnTo>
                  <a:lnTo>
                    <a:pt x="1516" y="23"/>
                  </a:lnTo>
                  <a:lnTo>
                    <a:pt x="1493" y="16"/>
                  </a:lnTo>
                  <a:lnTo>
                    <a:pt x="1469" y="11"/>
                  </a:lnTo>
                  <a:lnTo>
                    <a:pt x="1446" y="6"/>
                  </a:lnTo>
                  <a:lnTo>
                    <a:pt x="1422" y="2"/>
                  </a:lnTo>
                  <a:lnTo>
                    <a:pt x="1397" y="0"/>
                  </a:lnTo>
                  <a:lnTo>
                    <a:pt x="1394" y="27"/>
                  </a:lnTo>
                  <a:lnTo>
                    <a:pt x="1388" y="56"/>
                  </a:lnTo>
                  <a:lnTo>
                    <a:pt x="1382" y="86"/>
                  </a:lnTo>
                  <a:lnTo>
                    <a:pt x="1374" y="117"/>
                  </a:lnTo>
                  <a:lnTo>
                    <a:pt x="1365" y="147"/>
                  </a:lnTo>
                  <a:lnTo>
                    <a:pt x="1354" y="179"/>
                  </a:lnTo>
                  <a:lnTo>
                    <a:pt x="1342" y="212"/>
                  </a:lnTo>
                  <a:lnTo>
                    <a:pt x="1329" y="245"/>
                  </a:lnTo>
                  <a:lnTo>
                    <a:pt x="1315" y="278"/>
                  </a:lnTo>
                  <a:lnTo>
                    <a:pt x="1300" y="311"/>
                  </a:lnTo>
                  <a:lnTo>
                    <a:pt x="1284" y="345"/>
                  </a:lnTo>
                  <a:lnTo>
                    <a:pt x="1267" y="379"/>
                  </a:lnTo>
                  <a:lnTo>
                    <a:pt x="1249" y="413"/>
                  </a:lnTo>
                  <a:lnTo>
                    <a:pt x="1231" y="447"/>
                  </a:lnTo>
                  <a:lnTo>
                    <a:pt x="1212" y="480"/>
                  </a:lnTo>
                  <a:lnTo>
                    <a:pt x="1193" y="513"/>
                  </a:lnTo>
                  <a:lnTo>
                    <a:pt x="1152" y="579"/>
                  </a:lnTo>
                  <a:lnTo>
                    <a:pt x="1112" y="642"/>
                  </a:lnTo>
                  <a:lnTo>
                    <a:pt x="1070" y="702"/>
                  </a:lnTo>
                  <a:lnTo>
                    <a:pt x="1029" y="759"/>
                  </a:lnTo>
                  <a:lnTo>
                    <a:pt x="988" y="811"/>
                  </a:lnTo>
                  <a:lnTo>
                    <a:pt x="950" y="858"/>
                  </a:lnTo>
                  <a:lnTo>
                    <a:pt x="914" y="900"/>
                  </a:lnTo>
                  <a:lnTo>
                    <a:pt x="881" y="935"/>
                  </a:lnTo>
                  <a:lnTo>
                    <a:pt x="829" y="986"/>
                  </a:lnTo>
                  <a:lnTo>
                    <a:pt x="783" y="1031"/>
                  </a:lnTo>
                  <a:lnTo>
                    <a:pt x="738" y="1070"/>
                  </a:lnTo>
                  <a:lnTo>
                    <a:pt x="695" y="1107"/>
                  </a:lnTo>
                  <a:lnTo>
                    <a:pt x="650" y="1143"/>
                  </a:lnTo>
                  <a:lnTo>
                    <a:pt x="602" y="1181"/>
                  </a:lnTo>
                  <a:lnTo>
                    <a:pt x="548" y="1219"/>
                  </a:lnTo>
                  <a:lnTo>
                    <a:pt x="487" y="1260"/>
                  </a:lnTo>
                  <a:lnTo>
                    <a:pt x="456" y="1281"/>
                  </a:lnTo>
                  <a:lnTo>
                    <a:pt x="425" y="1300"/>
                  </a:lnTo>
                  <a:lnTo>
                    <a:pt x="394" y="1317"/>
                  </a:lnTo>
                  <a:lnTo>
                    <a:pt x="365" y="1332"/>
                  </a:lnTo>
                  <a:lnTo>
                    <a:pt x="335" y="1348"/>
                  </a:lnTo>
                  <a:lnTo>
                    <a:pt x="306" y="1362"/>
                  </a:lnTo>
                  <a:lnTo>
                    <a:pt x="276" y="1375"/>
                  </a:lnTo>
                  <a:lnTo>
                    <a:pt x="248" y="1387"/>
                  </a:lnTo>
                  <a:lnTo>
                    <a:pt x="189" y="1412"/>
                  </a:lnTo>
                  <a:lnTo>
                    <a:pt x="129" y="1437"/>
                  </a:lnTo>
                  <a:lnTo>
                    <a:pt x="66" y="1463"/>
                  </a:lnTo>
                  <a:lnTo>
                    <a:pt x="0" y="149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 name="Freeform 10"/>
            <p:cNvSpPr>
              <a:spLocks/>
            </p:cNvSpPr>
            <p:nvPr/>
          </p:nvSpPr>
          <p:spPr bwMode="auto">
            <a:xfrm>
              <a:off x="-5170488" y="10247313"/>
              <a:ext cx="658813" cy="736600"/>
            </a:xfrm>
            <a:custGeom>
              <a:avLst/>
              <a:gdLst>
                <a:gd name="T0" fmla="*/ 1657 w 1657"/>
                <a:gd name="T1" fmla="*/ 1507 h 1855"/>
                <a:gd name="T2" fmla="*/ 1593 w 1657"/>
                <a:gd name="T3" fmla="*/ 1477 h 1855"/>
                <a:gd name="T4" fmla="*/ 1519 w 1657"/>
                <a:gd name="T5" fmla="*/ 1450 h 1855"/>
                <a:gd name="T6" fmla="*/ 1441 w 1657"/>
                <a:gd name="T7" fmla="*/ 1422 h 1855"/>
                <a:gd name="T8" fmla="*/ 1370 w 1657"/>
                <a:gd name="T9" fmla="*/ 1391 h 1855"/>
                <a:gd name="T10" fmla="*/ 1305 w 1657"/>
                <a:gd name="T11" fmla="*/ 1356 h 1855"/>
                <a:gd name="T12" fmla="*/ 1241 w 1657"/>
                <a:gd name="T13" fmla="*/ 1319 h 1855"/>
                <a:gd name="T14" fmla="*/ 1179 w 1657"/>
                <a:gd name="T15" fmla="*/ 1279 h 1855"/>
                <a:gd name="T16" fmla="*/ 1119 w 1657"/>
                <a:gd name="T17" fmla="*/ 1238 h 1855"/>
                <a:gd name="T18" fmla="*/ 1004 w 1657"/>
                <a:gd name="T19" fmla="*/ 1155 h 1855"/>
                <a:gd name="T20" fmla="*/ 891 w 1657"/>
                <a:gd name="T21" fmla="*/ 1062 h 1855"/>
                <a:gd name="T22" fmla="*/ 836 w 1657"/>
                <a:gd name="T23" fmla="*/ 1012 h 1855"/>
                <a:gd name="T24" fmla="*/ 784 w 1657"/>
                <a:gd name="T25" fmla="*/ 962 h 1855"/>
                <a:gd name="T26" fmla="*/ 735 w 1657"/>
                <a:gd name="T27" fmla="*/ 912 h 1855"/>
                <a:gd name="T28" fmla="*/ 690 w 1657"/>
                <a:gd name="T29" fmla="*/ 860 h 1855"/>
                <a:gd name="T30" fmla="*/ 645 w 1657"/>
                <a:gd name="T31" fmla="*/ 806 h 1855"/>
                <a:gd name="T32" fmla="*/ 603 w 1657"/>
                <a:gd name="T33" fmla="*/ 748 h 1855"/>
                <a:gd name="T34" fmla="*/ 561 w 1657"/>
                <a:gd name="T35" fmla="*/ 688 h 1855"/>
                <a:gd name="T36" fmla="*/ 522 w 1657"/>
                <a:gd name="T37" fmla="*/ 626 h 1855"/>
                <a:gd name="T38" fmla="*/ 446 w 1657"/>
                <a:gd name="T39" fmla="*/ 497 h 1855"/>
                <a:gd name="T40" fmla="*/ 378 w 1657"/>
                <a:gd name="T41" fmla="*/ 366 h 1855"/>
                <a:gd name="T42" fmla="*/ 349 w 1657"/>
                <a:gd name="T43" fmla="*/ 302 h 1855"/>
                <a:gd name="T44" fmla="*/ 319 w 1657"/>
                <a:gd name="T45" fmla="*/ 222 h 1855"/>
                <a:gd name="T46" fmla="*/ 289 w 1657"/>
                <a:gd name="T47" fmla="*/ 140 h 1855"/>
                <a:gd name="T48" fmla="*/ 268 w 1657"/>
                <a:gd name="T49" fmla="*/ 71 h 1855"/>
                <a:gd name="T50" fmla="*/ 255 w 1657"/>
                <a:gd name="T51" fmla="*/ 19 h 1855"/>
                <a:gd name="T52" fmla="*/ 251 w 1657"/>
                <a:gd name="T53" fmla="*/ 6 h 1855"/>
                <a:gd name="T54" fmla="*/ 244 w 1657"/>
                <a:gd name="T55" fmla="*/ 1 h 1855"/>
                <a:gd name="T56" fmla="*/ 235 w 1657"/>
                <a:gd name="T57" fmla="*/ 0 h 1855"/>
                <a:gd name="T58" fmla="*/ 218 w 1657"/>
                <a:gd name="T59" fmla="*/ 4 h 1855"/>
                <a:gd name="T60" fmla="*/ 161 w 1657"/>
                <a:gd name="T61" fmla="*/ 22 h 1855"/>
                <a:gd name="T62" fmla="*/ 79 w 1657"/>
                <a:gd name="T63" fmla="*/ 41 h 1855"/>
                <a:gd name="T64" fmla="*/ 36 w 1657"/>
                <a:gd name="T65" fmla="*/ 51 h 1855"/>
                <a:gd name="T66" fmla="*/ 0 w 1657"/>
                <a:gd name="T67" fmla="*/ 56 h 1855"/>
                <a:gd name="T68" fmla="*/ 4 w 1657"/>
                <a:gd name="T69" fmla="*/ 125 h 1855"/>
                <a:gd name="T70" fmla="*/ 16 w 1657"/>
                <a:gd name="T71" fmla="*/ 200 h 1855"/>
                <a:gd name="T72" fmla="*/ 36 w 1657"/>
                <a:gd name="T73" fmla="*/ 277 h 1855"/>
                <a:gd name="T74" fmla="*/ 61 w 1657"/>
                <a:gd name="T75" fmla="*/ 358 h 1855"/>
                <a:gd name="T76" fmla="*/ 93 w 1657"/>
                <a:gd name="T77" fmla="*/ 441 h 1855"/>
                <a:gd name="T78" fmla="*/ 128 w 1657"/>
                <a:gd name="T79" fmla="*/ 525 h 1855"/>
                <a:gd name="T80" fmla="*/ 168 w 1657"/>
                <a:gd name="T81" fmla="*/ 609 h 1855"/>
                <a:gd name="T82" fmla="*/ 210 w 1657"/>
                <a:gd name="T83" fmla="*/ 691 h 1855"/>
                <a:gd name="T84" fmla="*/ 255 w 1657"/>
                <a:gd name="T85" fmla="*/ 772 h 1855"/>
                <a:gd name="T86" fmla="*/ 301 w 1657"/>
                <a:gd name="T87" fmla="*/ 851 h 1855"/>
                <a:gd name="T88" fmla="*/ 347 w 1657"/>
                <a:gd name="T89" fmla="*/ 924 h 1855"/>
                <a:gd name="T90" fmla="*/ 394 w 1657"/>
                <a:gd name="T91" fmla="*/ 993 h 1855"/>
                <a:gd name="T92" fmla="*/ 439 w 1657"/>
                <a:gd name="T93" fmla="*/ 1056 h 1855"/>
                <a:gd name="T94" fmla="*/ 481 w 1657"/>
                <a:gd name="T95" fmla="*/ 1112 h 1855"/>
                <a:gd name="T96" fmla="*/ 522 w 1657"/>
                <a:gd name="T97" fmla="*/ 1160 h 1855"/>
                <a:gd name="T98" fmla="*/ 559 w 1657"/>
                <a:gd name="T99" fmla="*/ 1199 h 1855"/>
                <a:gd name="T100" fmla="*/ 676 w 1657"/>
                <a:gd name="T101" fmla="*/ 1310 h 1855"/>
                <a:gd name="T102" fmla="*/ 785 w 1657"/>
                <a:gd name="T103" fmla="*/ 1404 h 1855"/>
                <a:gd name="T104" fmla="*/ 898 w 1657"/>
                <a:gd name="T105" fmla="*/ 1494 h 1855"/>
                <a:gd name="T106" fmla="*/ 1027 w 1657"/>
                <a:gd name="T107" fmla="*/ 1592 h 1855"/>
                <a:gd name="T108" fmla="*/ 1070 w 1657"/>
                <a:gd name="T109" fmla="*/ 1619 h 1855"/>
                <a:gd name="T110" fmla="*/ 1137 w 1657"/>
                <a:gd name="T111" fmla="*/ 1658 h 1855"/>
                <a:gd name="T112" fmla="*/ 1221 w 1657"/>
                <a:gd name="T113" fmla="*/ 1700 h 1855"/>
                <a:gd name="T114" fmla="*/ 1313 w 1657"/>
                <a:gd name="T115" fmla="*/ 1745 h 1855"/>
                <a:gd name="T116" fmla="*/ 1407 w 1657"/>
                <a:gd name="T117" fmla="*/ 1787 h 1855"/>
                <a:gd name="T118" fmla="*/ 1496 w 1657"/>
                <a:gd name="T119" fmla="*/ 1822 h 1855"/>
                <a:gd name="T120" fmla="*/ 1571 w 1657"/>
                <a:gd name="T121" fmla="*/ 1847 h 1855"/>
                <a:gd name="T122" fmla="*/ 1601 w 1657"/>
                <a:gd name="T123" fmla="*/ 1853 h 1855"/>
                <a:gd name="T124" fmla="*/ 1625 w 1657"/>
                <a:gd name="T125" fmla="*/ 1855 h 18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57" h="1855">
                  <a:moveTo>
                    <a:pt x="1625" y="1855"/>
                  </a:moveTo>
                  <a:lnTo>
                    <a:pt x="1657" y="1507"/>
                  </a:lnTo>
                  <a:lnTo>
                    <a:pt x="1627" y="1492"/>
                  </a:lnTo>
                  <a:lnTo>
                    <a:pt x="1593" y="1477"/>
                  </a:lnTo>
                  <a:lnTo>
                    <a:pt x="1557" y="1463"/>
                  </a:lnTo>
                  <a:lnTo>
                    <a:pt x="1519" y="1450"/>
                  </a:lnTo>
                  <a:lnTo>
                    <a:pt x="1479" y="1436"/>
                  </a:lnTo>
                  <a:lnTo>
                    <a:pt x="1441" y="1422"/>
                  </a:lnTo>
                  <a:lnTo>
                    <a:pt x="1405" y="1406"/>
                  </a:lnTo>
                  <a:lnTo>
                    <a:pt x="1370" y="1391"/>
                  </a:lnTo>
                  <a:lnTo>
                    <a:pt x="1337" y="1374"/>
                  </a:lnTo>
                  <a:lnTo>
                    <a:pt x="1305" y="1356"/>
                  </a:lnTo>
                  <a:lnTo>
                    <a:pt x="1273" y="1338"/>
                  </a:lnTo>
                  <a:lnTo>
                    <a:pt x="1241" y="1319"/>
                  </a:lnTo>
                  <a:lnTo>
                    <a:pt x="1210" y="1299"/>
                  </a:lnTo>
                  <a:lnTo>
                    <a:pt x="1179" y="1279"/>
                  </a:lnTo>
                  <a:lnTo>
                    <a:pt x="1149" y="1259"/>
                  </a:lnTo>
                  <a:lnTo>
                    <a:pt x="1119" y="1238"/>
                  </a:lnTo>
                  <a:lnTo>
                    <a:pt x="1062" y="1199"/>
                  </a:lnTo>
                  <a:lnTo>
                    <a:pt x="1004" y="1155"/>
                  </a:lnTo>
                  <a:lnTo>
                    <a:pt x="948" y="1109"/>
                  </a:lnTo>
                  <a:lnTo>
                    <a:pt x="891" y="1062"/>
                  </a:lnTo>
                  <a:lnTo>
                    <a:pt x="864" y="1037"/>
                  </a:lnTo>
                  <a:lnTo>
                    <a:pt x="836" y="1012"/>
                  </a:lnTo>
                  <a:lnTo>
                    <a:pt x="810" y="988"/>
                  </a:lnTo>
                  <a:lnTo>
                    <a:pt x="784" y="962"/>
                  </a:lnTo>
                  <a:lnTo>
                    <a:pt x="759" y="937"/>
                  </a:lnTo>
                  <a:lnTo>
                    <a:pt x="735" y="912"/>
                  </a:lnTo>
                  <a:lnTo>
                    <a:pt x="712" y="886"/>
                  </a:lnTo>
                  <a:lnTo>
                    <a:pt x="690" y="860"/>
                  </a:lnTo>
                  <a:lnTo>
                    <a:pt x="668" y="833"/>
                  </a:lnTo>
                  <a:lnTo>
                    <a:pt x="645" y="806"/>
                  </a:lnTo>
                  <a:lnTo>
                    <a:pt x="624" y="777"/>
                  </a:lnTo>
                  <a:lnTo>
                    <a:pt x="603" y="748"/>
                  </a:lnTo>
                  <a:lnTo>
                    <a:pt x="582" y="718"/>
                  </a:lnTo>
                  <a:lnTo>
                    <a:pt x="561" y="688"/>
                  </a:lnTo>
                  <a:lnTo>
                    <a:pt x="541" y="657"/>
                  </a:lnTo>
                  <a:lnTo>
                    <a:pt x="522" y="626"/>
                  </a:lnTo>
                  <a:lnTo>
                    <a:pt x="483" y="562"/>
                  </a:lnTo>
                  <a:lnTo>
                    <a:pt x="446" y="497"/>
                  </a:lnTo>
                  <a:lnTo>
                    <a:pt x="411" y="431"/>
                  </a:lnTo>
                  <a:lnTo>
                    <a:pt x="378" y="366"/>
                  </a:lnTo>
                  <a:lnTo>
                    <a:pt x="364" y="337"/>
                  </a:lnTo>
                  <a:lnTo>
                    <a:pt x="349" y="302"/>
                  </a:lnTo>
                  <a:lnTo>
                    <a:pt x="334" y="263"/>
                  </a:lnTo>
                  <a:lnTo>
                    <a:pt x="319" y="222"/>
                  </a:lnTo>
                  <a:lnTo>
                    <a:pt x="303" y="180"/>
                  </a:lnTo>
                  <a:lnTo>
                    <a:pt x="289" y="140"/>
                  </a:lnTo>
                  <a:lnTo>
                    <a:pt x="277" y="102"/>
                  </a:lnTo>
                  <a:lnTo>
                    <a:pt x="268" y="71"/>
                  </a:lnTo>
                  <a:lnTo>
                    <a:pt x="261" y="40"/>
                  </a:lnTo>
                  <a:lnTo>
                    <a:pt x="255" y="19"/>
                  </a:lnTo>
                  <a:lnTo>
                    <a:pt x="253" y="12"/>
                  </a:lnTo>
                  <a:lnTo>
                    <a:pt x="251" y="6"/>
                  </a:lnTo>
                  <a:lnTo>
                    <a:pt x="248" y="3"/>
                  </a:lnTo>
                  <a:lnTo>
                    <a:pt x="244" y="1"/>
                  </a:lnTo>
                  <a:lnTo>
                    <a:pt x="240" y="0"/>
                  </a:lnTo>
                  <a:lnTo>
                    <a:pt x="235" y="0"/>
                  </a:lnTo>
                  <a:lnTo>
                    <a:pt x="227" y="2"/>
                  </a:lnTo>
                  <a:lnTo>
                    <a:pt x="218" y="4"/>
                  </a:lnTo>
                  <a:lnTo>
                    <a:pt x="195" y="12"/>
                  </a:lnTo>
                  <a:lnTo>
                    <a:pt x="161" y="22"/>
                  </a:lnTo>
                  <a:lnTo>
                    <a:pt x="123" y="30"/>
                  </a:lnTo>
                  <a:lnTo>
                    <a:pt x="79" y="41"/>
                  </a:lnTo>
                  <a:lnTo>
                    <a:pt x="58" y="47"/>
                  </a:lnTo>
                  <a:lnTo>
                    <a:pt x="36" y="51"/>
                  </a:lnTo>
                  <a:lnTo>
                    <a:pt x="16" y="54"/>
                  </a:lnTo>
                  <a:lnTo>
                    <a:pt x="0" y="56"/>
                  </a:lnTo>
                  <a:lnTo>
                    <a:pt x="1" y="90"/>
                  </a:lnTo>
                  <a:lnTo>
                    <a:pt x="4" y="125"/>
                  </a:lnTo>
                  <a:lnTo>
                    <a:pt x="10" y="161"/>
                  </a:lnTo>
                  <a:lnTo>
                    <a:pt x="16" y="200"/>
                  </a:lnTo>
                  <a:lnTo>
                    <a:pt x="25" y="238"/>
                  </a:lnTo>
                  <a:lnTo>
                    <a:pt x="36" y="277"/>
                  </a:lnTo>
                  <a:lnTo>
                    <a:pt x="48" y="318"/>
                  </a:lnTo>
                  <a:lnTo>
                    <a:pt x="61" y="358"/>
                  </a:lnTo>
                  <a:lnTo>
                    <a:pt x="76" y="400"/>
                  </a:lnTo>
                  <a:lnTo>
                    <a:pt x="93" y="441"/>
                  </a:lnTo>
                  <a:lnTo>
                    <a:pt x="110" y="483"/>
                  </a:lnTo>
                  <a:lnTo>
                    <a:pt x="128" y="525"/>
                  </a:lnTo>
                  <a:lnTo>
                    <a:pt x="147" y="567"/>
                  </a:lnTo>
                  <a:lnTo>
                    <a:pt x="168" y="609"/>
                  </a:lnTo>
                  <a:lnTo>
                    <a:pt x="189" y="651"/>
                  </a:lnTo>
                  <a:lnTo>
                    <a:pt x="210" y="691"/>
                  </a:lnTo>
                  <a:lnTo>
                    <a:pt x="232" y="733"/>
                  </a:lnTo>
                  <a:lnTo>
                    <a:pt x="255" y="772"/>
                  </a:lnTo>
                  <a:lnTo>
                    <a:pt x="278" y="811"/>
                  </a:lnTo>
                  <a:lnTo>
                    <a:pt x="301" y="851"/>
                  </a:lnTo>
                  <a:lnTo>
                    <a:pt x="324" y="888"/>
                  </a:lnTo>
                  <a:lnTo>
                    <a:pt x="347" y="924"/>
                  </a:lnTo>
                  <a:lnTo>
                    <a:pt x="371" y="959"/>
                  </a:lnTo>
                  <a:lnTo>
                    <a:pt x="394" y="993"/>
                  </a:lnTo>
                  <a:lnTo>
                    <a:pt x="417" y="1025"/>
                  </a:lnTo>
                  <a:lnTo>
                    <a:pt x="439" y="1056"/>
                  </a:lnTo>
                  <a:lnTo>
                    <a:pt x="461" y="1084"/>
                  </a:lnTo>
                  <a:lnTo>
                    <a:pt x="481" y="1112"/>
                  </a:lnTo>
                  <a:lnTo>
                    <a:pt x="502" y="1137"/>
                  </a:lnTo>
                  <a:lnTo>
                    <a:pt x="522" y="1160"/>
                  </a:lnTo>
                  <a:lnTo>
                    <a:pt x="541" y="1180"/>
                  </a:lnTo>
                  <a:lnTo>
                    <a:pt x="559" y="1199"/>
                  </a:lnTo>
                  <a:lnTo>
                    <a:pt x="619" y="1258"/>
                  </a:lnTo>
                  <a:lnTo>
                    <a:pt x="676" y="1310"/>
                  </a:lnTo>
                  <a:lnTo>
                    <a:pt x="731" y="1358"/>
                  </a:lnTo>
                  <a:lnTo>
                    <a:pt x="785" y="1404"/>
                  </a:lnTo>
                  <a:lnTo>
                    <a:pt x="841" y="1449"/>
                  </a:lnTo>
                  <a:lnTo>
                    <a:pt x="898" y="1494"/>
                  </a:lnTo>
                  <a:lnTo>
                    <a:pt x="960" y="1541"/>
                  </a:lnTo>
                  <a:lnTo>
                    <a:pt x="1027" y="1592"/>
                  </a:lnTo>
                  <a:lnTo>
                    <a:pt x="1045" y="1604"/>
                  </a:lnTo>
                  <a:lnTo>
                    <a:pt x="1070" y="1619"/>
                  </a:lnTo>
                  <a:lnTo>
                    <a:pt x="1100" y="1638"/>
                  </a:lnTo>
                  <a:lnTo>
                    <a:pt x="1137" y="1658"/>
                  </a:lnTo>
                  <a:lnTo>
                    <a:pt x="1177" y="1678"/>
                  </a:lnTo>
                  <a:lnTo>
                    <a:pt x="1221" y="1700"/>
                  </a:lnTo>
                  <a:lnTo>
                    <a:pt x="1266" y="1722"/>
                  </a:lnTo>
                  <a:lnTo>
                    <a:pt x="1313" y="1745"/>
                  </a:lnTo>
                  <a:lnTo>
                    <a:pt x="1360" y="1766"/>
                  </a:lnTo>
                  <a:lnTo>
                    <a:pt x="1407" y="1787"/>
                  </a:lnTo>
                  <a:lnTo>
                    <a:pt x="1453" y="1805"/>
                  </a:lnTo>
                  <a:lnTo>
                    <a:pt x="1496" y="1822"/>
                  </a:lnTo>
                  <a:lnTo>
                    <a:pt x="1536" y="1836"/>
                  </a:lnTo>
                  <a:lnTo>
                    <a:pt x="1571" y="1847"/>
                  </a:lnTo>
                  <a:lnTo>
                    <a:pt x="1586" y="1850"/>
                  </a:lnTo>
                  <a:lnTo>
                    <a:pt x="1601" y="1853"/>
                  </a:lnTo>
                  <a:lnTo>
                    <a:pt x="1614" y="1855"/>
                  </a:lnTo>
                  <a:lnTo>
                    <a:pt x="1625" y="185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06" name="Group 105"/>
          <p:cNvGrpSpPr/>
          <p:nvPr/>
        </p:nvGrpSpPr>
        <p:grpSpPr>
          <a:xfrm>
            <a:off x="34620479" y="34670200"/>
            <a:ext cx="6861936" cy="2541738"/>
            <a:chOff x="25069800" y="18545175"/>
            <a:chExt cx="6934200" cy="2568506"/>
          </a:xfrm>
        </p:grpSpPr>
        <p:sp>
          <p:nvSpPr>
            <p:cNvPr id="107" name="Rectangle 106"/>
            <p:cNvSpPr/>
            <p:nvPr/>
          </p:nvSpPr>
          <p:spPr>
            <a:xfrm>
              <a:off x="25069800" y="18545175"/>
              <a:ext cx="6934200" cy="256850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8" name="Picture 10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069800" y="18545175"/>
              <a:ext cx="6934200" cy="2568506"/>
            </a:xfrm>
            <a:prstGeom prst="rect">
              <a:avLst/>
            </a:prstGeom>
          </p:spPr>
        </p:pic>
      </p:grpSp>
      <p:sp>
        <p:nvSpPr>
          <p:cNvPr id="109" name="TextBox 108"/>
          <p:cNvSpPr txBox="1"/>
          <p:nvPr/>
        </p:nvSpPr>
        <p:spPr>
          <a:xfrm>
            <a:off x="912019" y="7710121"/>
            <a:ext cx="9626866" cy="9448740"/>
          </a:xfrm>
          <a:prstGeom prst="rect">
            <a:avLst/>
          </a:prstGeom>
          <a:noFill/>
        </p:spPr>
        <p:txBody>
          <a:bodyPr wrap="square" rtlCol="0">
            <a:spAutoFit/>
          </a:bodyPr>
          <a:lstStyle/>
          <a:p>
            <a:r>
              <a:rPr lang="en-US" sz="3200" dirty="0" smtClean="0">
                <a:solidFill>
                  <a:schemeClr val="bg1"/>
                </a:solidFill>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a:t>
            </a:r>
          </a:p>
          <a:p>
            <a:r>
              <a:rPr lang="en-US" sz="3200" dirty="0" smtClean="0">
                <a:solidFill>
                  <a:schemeClr val="bg1"/>
                </a:solidFill>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a:t>
            </a:r>
          </a:p>
          <a:p>
            <a:r>
              <a:rPr lang="en-US" sz="3200" dirty="0" smtClean="0">
                <a:solidFill>
                  <a:schemeClr val="bg1"/>
                </a:solidFill>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a:t>
            </a:r>
          </a:p>
        </p:txBody>
      </p:sp>
      <p:sp>
        <p:nvSpPr>
          <p:cNvPr id="110" name="TextBox 109"/>
          <p:cNvSpPr txBox="1"/>
          <p:nvPr/>
        </p:nvSpPr>
        <p:spPr>
          <a:xfrm>
            <a:off x="912019" y="18468098"/>
            <a:ext cx="9626866" cy="18312705"/>
          </a:xfrm>
          <a:prstGeom prst="rect">
            <a:avLst/>
          </a:prstGeom>
          <a:noFill/>
        </p:spPr>
        <p:txBody>
          <a:bodyPr wrap="square" rtlCol="0">
            <a:spAutoFit/>
          </a:bodyPr>
          <a:lstStyle/>
          <a:p>
            <a:r>
              <a:rPr lang="en-US" sz="3200" dirty="0" smtClean="0">
                <a:solidFill>
                  <a:schemeClr val="bg1"/>
                </a:solidFill>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a:t>
            </a:r>
          </a:p>
          <a:p>
            <a:r>
              <a:rPr lang="en-US" sz="3200" dirty="0" smtClean="0">
                <a:solidFill>
                  <a:schemeClr val="bg1"/>
                </a:solidFill>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a:t>
            </a:r>
            <a:endParaRPr lang="en-US" sz="3200" dirty="0">
              <a:solidFill>
                <a:schemeClr val="bg1"/>
              </a:solidFill>
              <a:cs typeface="Arial" pitchFamily="34" charset="0"/>
            </a:endParaRPr>
          </a:p>
          <a:p>
            <a:r>
              <a:rPr lang="en-US" sz="3200" dirty="0">
                <a:solidFill>
                  <a:schemeClr val="bg1"/>
                </a:solidFill>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List your information on these lines. Your text would go here. List your information on these lines. </a:t>
            </a:r>
          </a:p>
          <a:p>
            <a:r>
              <a:rPr lang="en-US" sz="3200" dirty="0">
                <a:solidFill>
                  <a:schemeClr val="bg1"/>
                </a:solidFill>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List your information on these lines. Your text would go here. List your information on these lines. </a:t>
            </a:r>
          </a:p>
          <a:p>
            <a:endParaRPr lang="en-US" sz="3200" dirty="0">
              <a:solidFill>
                <a:schemeClr val="bg1"/>
              </a:solidFill>
              <a:cs typeface="Arial" pitchFamily="34" charset="0"/>
            </a:endParaRPr>
          </a:p>
          <a:p>
            <a:r>
              <a:rPr lang="en-US" sz="3200" dirty="0">
                <a:solidFill>
                  <a:schemeClr val="bg1"/>
                </a:solidFill>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List your information on these lines. Your text would go here. List your information on these lines. Your text</a:t>
            </a:r>
          </a:p>
          <a:p>
            <a:endParaRPr lang="en-US" sz="3200" dirty="0">
              <a:solidFill>
                <a:schemeClr val="bg1"/>
              </a:solidFill>
              <a:cs typeface="Arial" pitchFamily="34" charset="0"/>
            </a:endParaRPr>
          </a:p>
        </p:txBody>
      </p:sp>
      <p:sp>
        <p:nvSpPr>
          <p:cNvPr id="111" name="TextBox 110"/>
          <p:cNvSpPr txBox="1"/>
          <p:nvPr/>
        </p:nvSpPr>
        <p:spPr>
          <a:xfrm>
            <a:off x="11653571" y="7710121"/>
            <a:ext cx="9626866" cy="2554545"/>
          </a:xfrm>
          <a:prstGeom prst="rect">
            <a:avLst/>
          </a:prstGeom>
          <a:noFill/>
        </p:spPr>
        <p:txBody>
          <a:bodyPr wrap="square" rtlCol="0">
            <a:spAutoFit/>
          </a:bodyPr>
          <a:lstStyle/>
          <a:p>
            <a:r>
              <a:rPr lang="en-US" sz="3200" dirty="0" smtClean="0">
                <a:solidFill>
                  <a:schemeClr val="bg1"/>
                </a:solidFill>
                <a:cs typeface="Arial" pitchFamily="34" charset="0"/>
              </a:rPr>
              <a:t>would go here. List your information on these lines. Your text would go here. List your information on these lines. Your text would go here. List your information on these lines. </a:t>
            </a:r>
          </a:p>
          <a:p>
            <a:endParaRPr lang="en-US" sz="3200" dirty="0" smtClean="0">
              <a:solidFill>
                <a:schemeClr val="bg1"/>
              </a:solidFill>
              <a:cs typeface="Arial" pitchFamily="34" charset="0"/>
            </a:endParaRPr>
          </a:p>
        </p:txBody>
      </p:sp>
      <p:sp>
        <p:nvSpPr>
          <p:cNvPr id="112" name="TextBox 111"/>
          <p:cNvSpPr txBox="1"/>
          <p:nvPr/>
        </p:nvSpPr>
        <p:spPr>
          <a:xfrm>
            <a:off x="11653571" y="18431120"/>
            <a:ext cx="9626866" cy="18312705"/>
          </a:xfrm>
          <a:prstGeom prst="rect">
            <a:avLst/>
          </a:prstGeom>
          <a:noFill/>
        </p:spPr>
        <p:txBody>
          <a:bodyPr wrap="square" rtlCol="0">
            <a:spAutoFit/>
          </a:bodyPr>
          <a:lstStyle/>
          <a:p>
            <a:r>
              <a:rPr lang="en-US" sz="3200" dirty="0" smtClean="0">
                <a:solidFill>
                  <a:schemeClr val="bg1"/>
                </a:solidFill>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a:t>
            </a:r>
          </a:p>
          <a:p>
            <a:pPr marL="457200" indent="-457200">
              <a:buFont typeface="Arial" pitchFamily="34" charset="0"/>
              <a:buChar char="•"/>
            </a:pPr>
            <a:r>
              <a:rPr lang="en-US" sz="3200" dirty="0" smtClean="0">
                <a:solidFill>
                  <a:schemeClr val="bg1"/>
                </a:solidFill>
                <a:cs typeface="Arial" pitchFamily="34" charset="0"/>
              </a:rPr>
              <a:t>Your text would go here. List your information on these lines. </a:t>
            </a:r>
          </a:p>
          <a:p>
            <a:pPr marL="457200" indent="-457200">
              <a:buFont typeface="Arial" pitchFamily="34" charset="0"/>
              <a:buChar char="•"/>
            </a:pPr>
            <a:r>
              <a:rPr lang="en-US" sz="3200" dirty="0" smtClean="0">
                <a:solidFill>
                  <a:schemeClr val="bg1"/>
                </a:solidFill>
                <a:cs typeface="Arial" pitchFamily="34" charset="0"/>
              </a:rPr>
              <a:t>Your text would go here. </a:t>
            </a:r>
          </a:p>
          <a:p>
            <a:pPr marL="457200" indent="-457200">
              <a:buFont typeface="Arial" pitchFamily="34" charset="0"/>
              <a:buChar char="•"/>
            </a:pPr>
            <a:r>
              <a:rPr lang="en-US" sz="3200" dirty="0" smtClean="0">
                <a:solidFill>
                  <a:schemeClr val="bg1"/>
                </a:solidFill>
                <a:cs typeface="Arial" pitchFamily="34" charset="0"/>
              </a:rPr>
              <a:t>List your information on these lines. </a:t>
            </a:r>
          </a:p>
          <a:p>
            <a:r>
              <a:rPr lang="en-US" sz="3200" dirty="0" smtClean="0">
                <a:solidFill>
                  <a:schemeClr val="bg1"/>
                </a:solidFill>
                <a:cs typeface="Arial" pitchFamily="34" charset="0"/>
              </a:rPr>
              <a:t> </a:t>
            </a:r>
          </a:p>
          <a:p>
            <a:r>
              <a:rPr lang="en-US" sz="3200" dirty="0">
                <a:solidFill>
                  <a:schemeClr val="bg1"/>
                </a:solidFill>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List your information on these lines. Your text would go here. List your information on these lines. Your text</a:t>
            </a:r>
          </a:p>
          <a:p>
            <a:endParaRPr lang="en-US" sz="3200" dirty="0">
              <a:solidFill>
                <a:schemeClr val="bg1"/>
              </a:solidFill>
              <a:cs typeface="Arial" pitchFamily="34" charset="0"/>
            </a:endParaRPr>
          </a:p>
          <a:p>
            <a:r>
              <a:rPr lang="en-US" sz="3200" dirty="0">
                <a:solidFill>
                  <a:schemeClr val="bg1"/>
                </a:solidFill>
                <a:cs typeface="Arial" pitchFamily="34" charset="0"/>
              </a:rPr>
              <a:t>Your text would go here. List your information on these lines. Your text would go here. List your information on these lines. Your text would go here. List your information on these lines. </a:t>
            </a:r>
          </a:p>
          <a:p>
            <a:r>
              <a:rPr lang="en-US" sz="3200" dirty="0">
                <a:solidFill>
                  <a:schemeClr val="bg1"/>
                </a:solidFill>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List your information on these lines. Your text would go here. List your information on these lines. </a:t>
            </a:r>
          </a:p>
          <a:p>
            <a:endParaRPr lang="en-US" sz="3200" dirty="0">
              <a:solidFill>
                <a:schemeClr val="bg1"/>
              </a:solidFill>
              <a:cs typeface="Arial" pitchFamily="34" charset="0"/>
            </a:endParaRPr>
          </a:p>
          <a:p>
            <a:r>
              <a:rPr lang="en-US" sz="3200" dirty="0">
                <a:solidFill>
                  <a:schemeClr val="bg1"/>
                </a:solidFill>
                <a:cs typeface="Arial" pitchFamily="34" charset="0"/>
              </a:rPr>
              <a:t>Your text would go here. List your information on these lines. Your text would go here. List your information on these lines. Your text would go here. List your information on these lines. </a:t>
            </a:r>
          </a:p>
          <a:p>
            <a:pPr marL="457200" indent="-457200">
              <a:buFont typeface="Arial" pitchFamily="34" charset="0"/>
              <a:buChar char="•"/>
            </a:pPr>
            <a:endParaRPr lang="en-US" sz="3200" dirty="0" smtClean="0">
              <a:solidFill>
                <a:schemeClr val="bg1"/>
              </a:solidFill>
              <a:cs typeface="Arial" pitchFamily="34" charset="0"/>
            </a:endParaRPr>
          </a:p>
        </p:txBody>
      </p:sp>
      <p:sp>
        <p:nvSpPr>
          <p:cNvPr id="113" name="TextBox 112"/>
          <p:cNvSpPr txBox="1"/>
          <p:nvPr/>
        </p:nvSpPr>
        <p:spPr>
          <a:xfrm>
            <a:off x="22496461" y="7710121"/>
            <a:ext cx="9626866" cy="1569660"/>
          </a:xfrm>
          <a:prstGeom prst="rect">
            <a:avLst/>
          </a:prstGeom>
          <a:noFill/>
        </p:spPr>
        <p:txBody>
          <a:bodyPr wrap="square" rtlCol="0">
            <a:spAutoFit/>
          </a:bodyPr>
          <a:lstStyle/>
          <a:p>
            <a:r>
              <a:rPr lang="en-US" sz="3200" dirty="0" smtClean="0">
                <a:solidFill>
                  <a:schemeClr val="bg1"/>
                </a:solidFill>
                <a:cs typeface="Arial" pitchFamily="34" charset="0"/>
              </a:rPr>
              <a:t>Your text would go here. List your information on these lines. Your text would go here. List your information on these lines. </a:t>
            </a:r>
          </a:p>
        </p:txBody>
      </p:sp>
      <p:sp>
        <p:nvSpPr>
          <p:cNvPr id="114" name="TextBox 113"/>
          <p:cNvSpPr txBox="1"/>
          <p:nvPr/>
        </p:nvSpPr>
        <p:spPr>
          <a:xfrm>
            <a:off x="33238015" y="12247414"/>
            <a:ext cx="9626866" cy="4524315"/>
          </a:xfrm>
          <a:prstGeom prst="rect">
            <a:avLst/>
          </a:prstGeom>
          <a:noFill/>
        </p:spPr>
        <p:txBody>
          <a:bodyPr wrap="square" rtlCol="0">
            <a:spAutoFit/>
          </a:bodyPr>
          <a:lstStyle/>
          <a:p>
            <a:r>
              <a:rPr lang="en-US" sz="3200" dirty="0" smtClean="0">
                <a:solidFill>
                  <a:schemeClr val="bg1"/>
                </a:solidFill>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a:t>
            </a:r>
          </a:p>
        </p:txBody>
      </p:sp>
      <p:sp>
        <p:nvSpPr>
          <p:cNvPr id="115" name="TextBox 114"/>
          <p:cNvSpPr txBox="1"/>
          <p:nvPr/>
        </p:nvSpPr>
        <p:spPr>
          <a:xfrm>
            <a:off x="33238015" y="17599349"/>
            <a:ext cx="9626866" cy="7478970"/>
          </a:xfrm>
          <a:prstGeom prst="rect">
            <a:avLst/>
          </a:prstGeom>
          <a:noFill/>
        </p:spPr>
        <p:txBody>
          <a:bodyPr wrap="square" rtlCol="0">
            <a:spAutoFit/>
          </a:bodyPr>
          <a:lstStyle/>
          <a:p>
            <a:pPr marL="457200" indent="-457200">
              <a:buFont typeface="Arial" pitchFamily="34" charset="0"/>
              <a:buChar char="•"/>
            </a:pPr>
            <a:r>
              <a:rPr lang="en-US" sz="3200" dirty="0" smtClean="0">
                <a:solidFill>
                  <a:schemeClr val="bg1"/>
                </a:solidFill>
                <a:cs typeface="Arial" pitchFamily="34" charset="0"/>
              </a:rPr>
              <a:t>Your text would go here. List your information on these lines. </a:t>
            </a:r>
          </a:p>
          <a:p>
            <a:pPr marL="457200" indent="-457200">
              <a:buFont typeface="Arial" pitchFamily="34" charset="0"/>
              <a:buChar char="•"/>
            </a:pPr>
            <a:endParaRPr lang="en-US" sz="3200" dirty="0" smtClean="0">
              <a:solidFill>
                <a:schemeClr val="bg1"/>
              </a:solidFill>
              <a:cs typeface="Arial" pitchFamily="34" charset="0"/>
            </a:endParaRPr>
          </a:p>
          <a:p>
            <a:r>
              <a:rPr lang="en-US" sz="3200" dirty="0">
                <a:solidFill>
                  <a:schemeClr val="bg1"/>
                </a:solidFill>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a:t>
            </a:r>
          </a:p>
          <a:p>
            <a:pPr marL="457200" indent="-457200">
              <a:buFont typeface="Arial" pitchFamily="34" charset="0"/>
              <a:buChar char="•"/>
            </a:pPr>
            <a:endParaRPr lang="en-US" sz="3200" dirty="0" smtClean="0">
              <a:solidFill>
                <a:schemeClr val="bg1"/>
              </a:solidFill>
              <a:cs typeface="Arial" pitchFamily="34" charset="0"/>
            </a:endParaRPr>
          </a:p>
          <a:p>
            <a:pPr marL="457200" indent="-457200">
              <a:buFont typeface="Arial" pitchFamily="34" charset="0"/>
              <a:buChar char="•"/>
            </a:pPr>
            <a:r>
              <a:rPr lang="en-US" sz="3200" dirty="0" smtClean="0">
                <a:solidFill>
                  <a:schemeClr val="bg1"/>
                </a:solidFill>
                <a:cs typeface="Arial" pitchFamily="34" charset="0"/>
              </a:rPr>
              <a:t>Your text would go here. </a:t>
            </a:r>
          </a:p>
          <a:p>
            <a:pPr marL="457200" indent="-457200">
              <a:buFont typeface="Arial" pitchFamily="34" charset="0"/>
              <a:buChar char="•"/>
            </a:pPr>
            <a:r>
              <a:rPr lang="en-US" sz="3200" dirty="0" smtClean="0">
                <a:solidFill>
                  <a:schemeClr val="bg1"/>
                </a:solidFill>
                <a:cs typeface="Arial" pitchFamily="34" charset="0"/>
              </a:rPr>
              <a:t>List your information on these lines. </a:t>
            </a:r>
          </a:p>
        </p:txBody>
      </p:sp>
      <p:sp>
        <p:nvSpPr>
          <p:cNvPr id="116" name="TextBox 115"/>
          <p:cNvSpPr txBox="1"/>
          <p:nvPr/>
        </p:nvSpPr>
        <p:spPr>
          <a:xfrm>
            <a:off x="33238015" y="25781933"/>
            <a:ext cx="9626866" cy="8217634"/>
          </a:xfrm>
          <a:prstGeom prst="rect">
            <a:avLst/>
          </a:prstGeom>
          <a:noFill/>
        </p:spPr>
        <p:txBody>
          <a:bodyPr wrap="square" rtlCol="0">
            <a:spAutoFit/>
          </a:bodyPr>
          <a:lstStyle/>
          <a:p>
            <a:pPr marL="457200" indent="-457200">
              <a:buFont typeface="+mj-lt"/>
              <a:buAutoNum type="arabicPeriod"/>
            </a:pPr>
            <a:r>
              <a:rPr lang="en-US" sz="2400" dirty="0">
                <a:solidFill>
                  <a:schemeClr val="bg1"/>
                </a:solidFill>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a:t>
            </a:r>
          </a:p>
          <a:p>
            <a:pPr marL="457200" indent="-457200">
              <a:buFont typeface="+mj-lt"/>
              <a:buAutoNum type="arabicPeriod"/>
            </a:pPr>
            <a:r>
              <a:rPr lang="en-US" sz="2400" dirty="0">
                <a:solidFill>
                  <a:schemeClr val="bg1"/>
                </a:solidFill>
                <a:cs typeface="Arial" pitchFamily="34" charset="0"/>
              </a:rPr>
              <a:t>List your information on these lines.  Your text would go here. List your information on these lines. Your text would go here. List your information on these lines. List your information on these lines. Your text would go here. </a:t>
            </a:r>
          </a:p>
          <a:p>
            <a:pPr marL="457200" indent="-457200">
              <a:buFont typeface="+mj-lt"/>
              <a:buAutoNum type="arabicPeriod"/>
            </a:pPr>
            <a:r>
              <a:rPr lang="en-US" sz="2400" dirty="0">
                <a:solidFill>
                  <a:schemeClr val="bg1"/>
                </a:solidFill>
                <a:cs typeface="Arial" pitchFamily="34" charset="0"/>
              </a:rPr>
              <a:t>List your information on these lines. Your text would go here. List your information on these lines. Your text would go here. List your information on these lines. </a:t>
            </a:r>
          </a:p>
          <a:p>
            <a:pPr marL="457200" indent="-457200">
              <a:buFont typeface="+mj-lt"/>
              <a:buAutoNum type="arabicPeriod"/>
            </a:pPr>
            <a:r>
              <a:rPr lang="en-US" sz="2400" dirty="0">
                <a:solidFill>
                  <a:schemeClr val="bg1"/>
                </a:solidFill>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a:t>
            </a:r>
          </a:p>
          <a:p>
            <a:pPr marL="457200" indent="-457200">
              <a:buFont typeface="+mj-lt"/>
              <a:buAutoNum type="arabicPeriod"/>
            </a:pPr>
            <a:r>
              <a:rPr lang="en-US" sz="2400" dirty="0">
                <a:solidFill>
                  <a:schemeClr val="bg1"/>
                </a:solidFill>
                <a:cs typeface="Arial" pitchFamily="34" charset="0"/>
              </a:rPr>
              <a:t>List your information on these lines.  Your text would go here. List your information on these lines. Your text would go here. List your information on these lines. </a:t>
            </a:r>
          </a:p>
        </p:txBody>
      </p:sp>
      <p:graphicFrame>
        <p:nvGraphicFramePr>
          <p:cNvPr id="117" name="Chart 116"/>
          <p:cNvGraphicFramePr/>
          <p:nvPr>
            <p:extLst>
              <p:ext uri="{D42A27DB-BD31-4B8C-83A1-F6EECF244321}">
                <p14:modId xmlns:p14="http://schemas.microsoft.com/office/powerpoint/2010/main" val="1292985470"/>
              </p:ext>
            </p:extLst>
          </p:nvPr>
        </p:nvGraphicFramePr>
        <p:xfrm>
          <a:off x="22277723" y="9285323"/>
          <a:ext cx="9626428" cy="64367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8" name="Chart 117"/>
          <p:cNvGraphicFramePr/>
          <p:nvPr>
            <p:extLst>
              <p:ext uri="{D42A27DB-BD31-4B8C-83A1-F6EECF244321}">
                <p14:modId xmlns:p14="http://schemas.microsoft.com/office/powerpoint/2010/main" val="999456650"/>
              </p:ext>
            </p:extLst>
          </p:nvPr>
        </p:nvGraphicFramePr>
        <p:xfrm>
          <a:off x="22277723" y="16926918"/>
          <a:ext cx="9626428" cy="5963980"/>
        </p:xfrm>
        <a:graphic>
          <a:graphicData uri="http://schemas.openxmlformats.org/drawingml/2006/chart">
            <c:chart xmlns:c="http://schemas.openxmlformats.org/drawingml/2006/chart" xmlns:r="http://schemas.openxmlformats.org/officeDocument/2006/relationships" r:id="rId4"/>
          </a:graphicData>
        </a:graphic>
      </p:graphicFrame>
      <p:sp>
        <p:nvSpPr>
          <p:cNvPr id="119" name="TextBox 118"/>
          <p:cNvSpPr txBox="1"/>
          <p:nvPr/>
        </p:nvSpPr>
        <p:spPr>
          <a:xfrm>
            <a:off x="22395127" y="15808325"/>
            <a:ext cx="9626866" cy="830997"/>
          </a:xfrm>
          <a:prstGeom prst="rect">
            <a:avLst/>
          </a:prstGeom>
          <a:noFill/>
        </p:spPr>
        <p:txBody>
          <a:bodyPr wrap="square" rtlCol="0">
            <a:spAutoFit/>
          </a:bodyPr>
          <a:lstStyle/>
          <a:p>
            <a:pPr algn="ctr"/>
            <a:r>
              <a:rPr lang="en-US" sz="2400" dirty="0" smtClean="0">
                <a:solidFill>
                  <a:schemeClr val="bg1"/>
                </a:solidFill>
                <a:cs typeface="Arial" pitchFamily="34" charset="0"/>
              </a:rPr>
              <a:t>Your text would go here. List your information on these lines. Your text would go here. List your information on these lines. </a:t>
            </a:r>
          </a:p>
        </p:txBody>
      </p:sp>
      <p:sp>
        <p:nvSpPr>
          <p:cNvPr id="120" name="TextBox 119"/>
          <p:cNvSpPr txBox="1"/>
          <p:nvPr/>
        </p:nvSpPr>
        <p:spPr>
          <a:xfrm>
            <a:off x="22496461" y="23817370"/>
            <a:ext cx="9626866" cy="13388280"/>
          </a:xfrm>
          <a:prstGeom prst="rect">
            <a:avLst/>
          </a:prstGeom>
          <a:noFill/>
        </p:spPr>
        <p:txBody>
          <a:bodyPr wrap="square" rtlCol="0">
            <a:spAutoFit/>
          </a:bodyPr>
          <a:lstStyle/>
          <a:p>
            <a:r>
              <a:rPr lang="en-US" sz="3200" dirty="0" smtClean="0">
                <a:solidFill>
                  <a:schemeClr val="bg1"/>
                </a:solidFill>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a:t>
            </a:r>
          </a:p>
          <a:p>
            <a:pPr marL="457200" indent="-457200">
              <a:buFont typeface="Arial" pitchFamily="34" charset="0"/>
              <a:buChar char="•"/>
            </a:pPr>
            <a:r>
              <a:rPr lang="en-US" sz="3200" dirty="0" smtClean="0">
                <a:solidFill>
                  <a:schemeClr val="bg1"/>
                </a:solidFill>
                <a:cs typeface="Arial" pitchFamily="34" charset="0"/>
              </a:rPr>
              <a:t>Your text would go here. List your information on these lines. </a:t>
            </a:r>
          </a:p>
          <a:p>
            <a:endParaRPr lang="en-US" sz="3200" dirty="0">
              <a:solidFill>
                <a:schemeClr val="bg1"/>
              </a:solidFill>
              <a:cs typeface="Arial" pitchFamily="34" charset="0"/>
            </a:endParaRPr>
          </a:p>
          <a:p>
            <a:r>
              <a:rPr lang="en-US" sz="3200" dirty="0">
                <a:solidFill>
                  <a:schemeClr val="bg1"/>
                </a:solidFill>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List your information on these lines. Your text would go here. List your information on these lines. Your text</a:t>
            </a:r>
          </a:p>
          <a:p>
            <a:pPr marL="457200" indent="-457200">
              <a:buFont typeface="Arial" pitchFamily="34" charset="0"/>
              <a:buChar char="•"/>
            </a:pPr>
            <a:endParaRPr lang="en-US" sz="3200" dirty="0" smtClean="0">
              <a:solidFill>
                <a:schemeClr val="bg1"/>
              </a:solidFill>
              <a:cs typeface="Arial" pitchFamily="34" charset="0"/>
            </a:endParaRPr>
          </a:p>
          <a:p>
            <a:pPr marL="457200" indent="-457200">
              <a:buFont typeface="Arial" pitchFamily="34" charset="0"/>
              <a:buChar char="•"/>
            </a:pPr>
            <a:r>
              <a:rPr lang="en-US" sz="3200" dirty="0" smtClean="0">
                <a:solidFill>
                  <a:schemeClr val="bg1"/>
                </a:solidFill>
                <a:cs typeface="Arial" pitchFamily="34" charset="0"/>
              </a:rPr>
              <a:t>Your text would go here. </a:t>
            </a:r>
          </a:p>
          <a:p>
            <a:pPr marL="457200" indent="-457200">
              <a:buFont typeface="Arial" pitchFamily="34" charset="0"/>
              <a:buChar char="•"/>
            </a:pPr>
            <a:r>
              <a:rPr lang="en-US" sz="3200" dirty="0" smtClean="0">
                <a:solidFill>
                  <a:schemeClr val="bg1"/>
                </a:solidFill>
                <a:cs typeface="Arial" pitchFamily="34" charset="0"/>
              </a:rPr>
              <a:t>List your information on these lines. </a:t>
            </a:r>
          </a:p>
          <a:p>
            <a:pPr marL="457200" indent="-457200">
              <a:buFont typeface="Arial" pitchFamily="34" charset="0"/>
              <a:buChar char="•"/>
            </a:pPr>
            <a:endParaRPr lang="en-US" sz="3200" dirty="0">
              <a:solidFill>
                <a:schemeClr val="bg1"/>
              </a:solidFill>
              <a:cs typeface="Arial" pitchFamily="34" charset="0"/>
            </a:endParaRPr>
          </a:p>
          <a:p>
            <a:r>
              <a:rPr lang="en-US" sz="3200" dirty="0">
                <a:solidFill>
                  <a:schemeClr val="bg1"/>
                </a:solidFill>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List your information on these lines. Your text would go here. List your information on these lines. </a:t>
            </a:r>
          </a:p>
        </p:txBody>
      </p:sp>
      <p:sp>
        <p:nvSpPr>
          <p:cNvPr id="121" name="TextBox 120"/>
          <p:cNvSpPr txBox="1"/>
          <p:nvPr/>
        </p:nvSpPr>
        <p:spPr>
          <a:xfrm>
            <a:off x="33238015" y="7710121"/>
            <a:ext cx="9626866" cy="3046988"/>
          </a:xfrm>
          <a:prstGeom prst="rect">
            <a:avLst/>
          </a:prstGeom>
          <a:noFill/>
        </p:spPr>
        <p:txBody>
          <a:bodyPr wrap="square" rtlCol="0">
            <a:spAutoFit/>
          </a:bodyPr>
          <a:lstStyle/>
          <a:p>
            <a:r>
              <a:rPr lang="en-US" sz="3200" dirty="0" smtClean="0">
                <a:solidFill>
                  <a:schemeClr val="bg1"/>
                </a:solidFill>
                <a:cs typeface="Arial" pitchFamily="34" charset="0"/>
              </a:rPr>
              <a:t>information on these lines. Your text would go here. List your information on these lines. </a:t>
            </a:r>
          </a:p>
          <a:p>
            <a:r>
              <a:rPr lang="en-US" sz="3200" dirty="0" smtClean="0">
                <a:solidFill>
                  <a:schemeClr val="bg1"/>
                </a:solidFill>
                <a:cs typeface="Arial" pitchFamily="34" charset="0"/>
              </a:rPr>
              <a:t>Your text would go here. List your information on these lines. Your text would go here. List your information on these lines. Your text would go here. List your information on these lines. </a:t>
            </a:r>
          </a:p>
        </p:txBody>
      </p:sp>
      <p:sp>
        <p:nvSpPr>
          <p:cNvPr id="122" name="TextBox 121"/>
          <p:cNvSpPr txBox="1"/>
          <p:nvPr/>
        </p:nvSpPr>
        <p:spPr>
          <a:xfrm>
            <a:off x="11438674" y="11343670"/>
            <a:ext cx="9626866" cy="707886"/>
          </a:xfrm>
          <a:prstGeom prst="rect">
            <a:avLst/>
          </a:prstGeom>
          <a:noFill/>
          <a:effectLst>
            <a:outerShdw blurRad="127000" dist="38100" dir="2700000" algn="tl" rotWithShape="0">
              <a:schemeClr val="bg1">
                <a:alpha val="40000"/>
              </a:schemeClr>
            </a:outerShdw>
          </a:effectLst>
        </p:spPr>
        <p:txBody>
          <a:bodyPr wrap="square" rtlCol="0">
            <a:spAutoFit/>
          </a:bodyPr>
          <a:lstStyle/>
          <a:p>
            <a:r>
              <a:rPr lang="en-US" sz="4000" dirty="0" smtClean="0">
                <a:solidFill>
                  <a:schemeClr val="bg1"/>
                </a:solidFill>
                <a:cs typeface="Arial" pitchFamily="34" charset="0"/>
              </a:rPr>
              <a:t>Participants</a:t>
            </a:r>
          </a:p>
        </p:txBody>
      </p:sp>
      <p:sp>
        <p:nvSpPr>
          <p:cNvPr id="123" name="TextBox 122"/>
          <p:cNvSpPr txBox="1"/>
          <p:nvPr/>
        </p:nvSpPr>
        <p:spPr>
          <a:xfrm>
            <a:off x="11438674" y="17717645"/>
            <a:ext cx="9626866" cy="707886"/>
          </a:xfrm>
          <a:prstGeom prst="rect">
            <a:avLst/>
          </a:prstGeom>
          <a:noFill/>
          <a:effectLst>
            <a:outerShdw blurRad="127000" dist="38100" dir="2700000" algn="tl" rotWithShape="0">
              <a:schemeClr val="bg1">
                <a:alpha val="40000"/>
              </a:schemeClr>
            </a:outerShdw>
          </a:effectLst>
        </p:spPr>
        <p:txBody>
          <a:bodyPr wrap="square" rtlCol="0">
            <a:spAutoFit/>
          </a:bodyPr>
          <a:lstStyle/>
          <a:p>
            <a:r>
              <a:rPr lang="en-US" sz="4000" dirty="0" smtClean="0">
                <a:solidFill>
                  <a:schemeClr val="bg1"/>
                </a:solidFill>
                <a:cs typeface="Arial" pitchFamily="34" charset="0"/>
              </a:rPr>
              <a:t>Methods</a:t>
            </a:r>
          </a:p>
        </p:txBody>
      </p:sp>
      <p:sp>
        <p:nvSpPr>
          <p:cNvPr id="124" name="TextBox 123"/>
          <p:cNvSpPr txBox="1"/>
          <p:nvPr/>
        </p:nvSpPr>
        <p:spPr>
          <a:xfrm>
            <a:off x="22597798" y="22875980"/>
            <a:ext cx="9626866" cy="830997"/>
          </a:xfrm>
          <a:prstGeom prst="rect">
            <a:avLst/>
          </a:prstGeom>
          <a:noFill/>
        </p:spPr>
        <p:txBody>
          <a:bodyPr wrap="square" rtlCol="0">
            <a:spAutoFit/>
          </a:bodyPr>
          <a:lstStyle/>
          <a:p>
            <a:pPr algn="ctr"/>
            <a:r>
              <a:rPr lang="en-US" sz="2400" dirty="0" smtClean="0">
                <a:solidFill>
                  <a:schemeClr val="bg1"/>
                </a:solidFill>
                <a:cs typeface="Arial" pitchFamily="34" charset="0"/>
              </a:rPr>
              <a:t>Your text would go here. List your information on these lines. Your text would go here. List your information on these lines. </a:t>
            </a:r>
          </a:p>
        </p:txBody>
      </p:sp>
      <p:sp>
        <p:nvSpPr>
          <p:cNvPr id="125" name="TextBox 124"/>
          <p:cNvSpPr txBox="1"/>
          <p:nvPr/>
        </p:nvSpPr>
        <p:spPr>
          <a:xfrm>
            <a:off x="33185603" y="16821679"/>
            <a:ext cx="9626866" cy="707886"/>
          </a:xfrm>
          <a:prstGeom prst="rect">
            <a:avLst/>
          </a:prstGeom>
          <a:noFill/>
          <a:effectLst>
            <a:outerShdw blurRad="127000" dist="38100" dir="2700000" algn="tl" rotWithShape="0">
              <a:schemeClr val="bg1">
                <a:alpha val="40000"/>
              </a:schemeClr>
            </a:outerShdw>
          </a:effectLst>
        </p:spPr>
        <p:txBody>
          <a:bodyPr wrap="square" rtlCol="0">
            <a:spAutoFit/>
          </a:bodyPr>
          <a:lstStyle/>
          <a:p>
            <a:r>
              <a:rPr lang="en-US" sz="4000" dirty="0" smtClean="0">
                <a:solidFill>
                  <a:schemeClr val="bg1"/>
                </a:solidFill>
                <a:cs typeface="Arial" pitchFamily="34" charset="0"/>
              </a:rPr>
              <a:t>Limitations</a:t>
            </a:r>
          </a:p>
        </p:txBody>
      </p:sp>
      <p:sp>
        <p:nvSpPr>
          <p:cNvPr id="126" name="TextBox 125"/>
          <p:cNvSpPr txBox="1"/>
          <p:nvPr/>
        </p:nvSpPr>
        <p:spPr>
          <a:xfrm>
            <a:off x="33185603" y="25144839"/>
            <a:ext cx="9626866" cy="707886"/>
          </a:xfrm>
          <a:prstGeom prst="rect">
            <a:avLst/>
          </a:prstGeom>
          <a:noFill/>
          <a:effectLst>
            <a:outerShdw blurRad="127000" dist="38100" dir="2700000" algn="tl" rotWithShape="0">
              <a:schemeClr val="bg1">
                <a:alpha val="40000"/>
              </a:schemeClr>
            </a:outerShdw>
          </a:effectLst>
        </p:spPr>
        <p:txBody>
          <a:bodyPr wrap="square" rtlCol="0">
            <a:spAutoFit/>
          </a:bodyPr>
          <a:lstStyle/>
          <a:p>
            <a:r>
              <a:rPr lang="en-US" sz="4000" dirty="0" smtClean="0">
                <a:solidFill>
                  <a:schemeClr val="bg1"/>
                </a:solidFill>
                <a:cs typeface="Arial" pitchFamily="34" charset="0"/>
              </a:rPr>
              <a:t>References</a:t>
            </a:r>
          </a:p>
        </p:txBody>
      </p:sp>
      <p:sp>
        <p:nvSpPr>
          <p:cNvPr id="127" name="TextBox 126"/>
          <p:cNvSpPr txBox="1"/>
          <p:nvPr/>
        </p:nvSpPr>
        <p:spPr>
          <a:xfrm>
            <a:off x="1114805" y="6763268"/>
            <a:ext cx="9325159" cy="919401"/>
          </a:xfrm>
          <a:prstGeom prst="roundRect">
            <a:avLst/>
          </a:prstGeom>
          <a:solidFill>
            <a:srgbClr val="FFFFFF"/>
          </a:solidFill>
          <a:effectLst>
            <a:outerShdw blurRad="127000" dist="38100" dir="2700000" algn="tl" rotWithShape="0">
              <a:schemeClr val="bg1">
                <a:alpha val="40000"/>
              </a:schemeClr>
            </a:outerShdw>
          </a:effectLst>
        </p:spPr>
        <p:txBody>
          <a:bodyPr wrap="square" rtlCol="0">
            <a:spAutoFit/>
          </a:bodyPr>
          <a:lstStyle/>
          <a:p>
            <a:r>
              <a:rPr lang="en-US" sz="4800" i="1" dirty="0" smtClean="0">
                <a:solidFill>
                  <a:srgbClr val="00477F"/>
                </a:solidFill>
                <a:effectLst>
                  <a:outerShdw blurRad="76200" dist="63500" dir="2700000" algn="tl">
                    <a:schemeClr val="bg1">
                      <a:alpha val="28000"/>
                    </a:schemeClr>
                  </a:outerShdw>
                </a:effectLst>
                <a:cs typeface="Arial" pitchFamily="34" charset="0"/>
              </a:rPr>
              <a:t>Abstract</a:t>
            </a:r>
          </a:p>
        </p:txBody>
      </p:sp>
      <p:sp>
        <p:nvSpPr>
          <p:cNvPr id="128" name="TextBox 127"/>
          <p:cNvSpPr txBox="1"/>
          <p:nvPr/>
        </p:nvSpPr>
        <p:spPr>
          <a:xfrm>
            <a:off x="1114805" y="17483395"/>
            <a:ext cx="9325159" cy="919401"/>
          </a:xfrm>
          <a:prstGeom prst="roundRect">
            <a:avLst/>
          </a:prstGeom>
          <a:solidFill>
            <a:srgbClr val="FFFFFF"/>
          </a:solidFill>
          <a:effectLst>
            <a:outerShdw blurRad="127000" dist="38100" dir="2700000" algn="tl" rotWithShape="0">
              <a:schemeClr val="bg1">
                <a:alpha val="40000"/>
              </a:schemeClr>
            </a:outerShdw>
          </a:effectLst>
        </p:spPr>
        <p:txBody>
          <a:bodyPr wrap="square" rtlCol="0">
            <a:spAutoFit/>
          </a:bodyPr>
          <a:lstStyle/>
          <a:p>
            <a:r>
              <a:rPr lang="en-US" sz="4800" i="1" dirty="0" smtClean="0">
                <a:solidFill>
                  <a:srgbClr val="00477F"/>
                </a:solidFill>
                <a:effectLst>
                  <a:outerShdw blurRad="76200" dist="63500" dir="2700000" algn="tl">
                    <a:schemeClr val="bg1">
                      <a:alpha val="28000"/>
                    </a:schemeClr>
                  </a:outerShdw>
                </a:effectLst>
                <a:cs typeface="Arial" pitchFamily="34" charset="0"/>
              </a:rPr>
              <a:t>Introduction</a:t>
            </a:r>
          </a:p>
        </p:txBody>
      </p:sp>
      <p:sp>
        <p:nvSpPr>
          <p:cNvPr id="129" name="TextBox 128"/>
          <p:cNvSpPr txBox="1"/>
          <p:nvPr/>
        </p:nvSpPr>
        <p:spPr>
          <a:xfrm>
            <a:off x="11798529" y="6763268"/>
            <a:ext cx="9325159" cy="919401"/>
          </a:xfrm>
          <a:prstGeom prst="roundRect">
            <a:avLst/>
          </a:prstGeom>
          <a:solidFill>
            <a:srgbClr val="FFFFFF"/>
          </a:solidFill>
          <a:effectLst>
            <a:outerShdw blurRad="127000" dist="38100" dir="2700000" algn="tl" rotWithShape="0">
              <a:schemeClr val="bg1">
                <a:alpha val="40000"/>
              </a:schemeClr>
            </a:outerShdw>
          </a:effectLst>
        </p:spPr>
        <p:txBody>
          <a:bodyPr wrap="square" rtlCol="0">
            <a:spAutoFit/>
          </a:bodyPr>
          <a:lstStyle/>
          <a:p>
            <a:r>
              <a:rPr lang="en-US" sz="4800" i="1" dirty="0" smtClean="0">
                <a:solidFill>
                  <a:srgbClr val="00477F"/>
                </a:solidFill>
                <a:effectLst>
                  <a:outerShdw blurRad="76200" dist="63500" dir="2700000" algn="tl">
                    <a:schemeClr val="bg1">
                      <a:alpha val="28000"/>
                    </a:schemeClr>
                  </a:outerShdw>
                </a:effectLst>
                <a:cs typeface="Arial" pitchFamily="34" charset="0"/>
              </a:rPr>
              <a:t>Introduction cont.</a:t>
            </a:r>
          </a:p>
        </p:txBody>
      </p:sp>
      <p:sp>
        <p:nvSpPr>
          <p:cNvPr id="130" name="TextBox 129"/>
          <p:cNvSpPr txBox="1"/>
          <p:nvPr/>
        </p:nvSpPr>
        <p:spPr>
          <a:xfrm>
            <a:off x="22496461" y="6763268"/>
            <a:ext cx="9325159" cy="919401"/>
          </a:xfrm>
          <a:prstGeom prst="roundRect">
            <a:avLst/>
          </a:prstGeom>
          <a:solidFill>
            <a:srgbClr val="FFFFFF"/>
          </a:solidFill>
          <a:effectLst>
            <a:outerShdw blurRad="127000" dist="38100" dir="2700000" algn="tl" rotWithShape="0">
              <a:schemeClr val="bg1">
                <a:alpha val="40000"/>
              </a:schemeClr>
            </a:outerShdw>
          </a:effectLst>
        </p:spPr>
        <p:txBody>
          <a:bodyPr wrap="square" rtlCol="0">
            <a:spAutoFit/>
          </a:bodyPr>
          <a:lstStyle/>
          <a:p>
            <a:r>
              <a:rPr lang="en-US" sz="4800" i="1" dirty="0" smtClean="0">
                <a:solidFill>
                  <a:srgbClr val="00477F"/>
                </a:solidFill>
                <a:effectLst>
                  <a:outerShdw blurRad="76200" dist="63500" dir="2700000" algn="tl">
                    <a:schemeClr val="bg1">
                      <a:alpha val="28000"/>
                    </a:schemeClr>
                  </a:outerShdw>
                </a:effectLst>
                <a:cs typeface="Arial" pitchFamily="34" charset="0"/>
              </a:rPr>
              <a:t>Results</a:t>
            </a:r>
          </a:p>
        </p:txBody>
      </p:sp>
      <p:sp>
        <p:nvSpPr>
          <p:cNvPr id="131" name="TextBox 130"/>
          <p:cNvSpPr txBox="1"/>
          <p:nvPr/>
        </p:nvSpPr>
        <p:spPr>
          <a:xfrm>
            <a:off x="33238015" y="6763268"/>
            <a:ext cx="9325159" cy="919401"/>
          </a:xfrm>
          <a:prstGeom prst="roundRect">
            <a:avLst/>
          </a:prstGeom>
          <a:solidFill>
            <a:srgbClr val="FFFFFF"/>
          </a:solidFill>
          <a:effectLst>
            <a:outerShdw blurRad="127000" dist="38100" dir="2700000" algn="tl" rotWithShape="0">
              <a:schemeClr val="bg1">
                <a:alpha val="40000"/>
              </a:schemeClr>
            </a:outerShdw>
          </a:effectLst>
        </p:spPr>
        <p:txBody>
          <a:bodyPr wrap="square" rtlCol="0">
            <a:spAutoFit/>
          </a:bodyPr>
          <a:lstStyle/>
          <a:p>
            <a:r>
              <a:rPr lang="en-US" sz="4800" i="1" dirty="0" smtClean="0">
                <a:solidFill>
                  <a:srgbClr val="00477F"/>
                </a:solidFill>
                <a:effectLst>
                  <a:outerShdw blurRad="76200" dist="63500" dir="2700000" algn="tl">
                    <a:schemeClr val="bg1">
                      <a:alpha val="28000"/>
                    </a:schemeClr>
                  </a:outerShdw>
                </a:effectLst>
                <a:cs typeface="Arial" pitchFamily="34" charset="0"/>
              </a:rPr>
              <a:t>Results cont.</a:t>
            </a:r>
          </a:p>
        </p:txBody>
      </p:sp>
      <p:sp>
        <p:nvSpPr>
          <p:cNvPr id="132" name="TextBox 131"/>
          <p:cNvSpPr txBox="1"/>
          <p:nvPr/>
        </p:nvSpPr>
        <p:spPr>
          <a:xfrm>
            <a:off x="11798529" y="10288711"/>
            <a:ext cx="9325159" cy="919401"/>
          </a:xfrm>
          <a:prstGeom prst="roundRect">
            <a:avLst/>
          </a:prstGeom>
          <a:solidFill>
            <a:srgbClr val="FFFFFF"/>
          </a:solidFill>
          <a:effectLst>
            <a:outerShdw blurRad="127000" dist="38100" dir="2700000" algn="tl" rotWithShape="0">
              <a:schemeClr val="bg1">
                <a:alpha val="40000"/>
              </a:schemeClr>
            </a:outerShdw>
          </a:effectLst>
        </p:spPr>
        <p:txBody>
          <a:bodyPr wrap="square" rtlCol="0">
            <a:spAutoFit/>
          </a:bodyPr>
          <a:lstStyle/>
          <a:p>
            <a:r>
              <a:rPr lang="en-US" sz="4800" i="1" dirty="0" smtClean="0">
                <a:solidFill>
                  <a:srgbClr val="00477F"/>
                </a:solidFill>
                <a:effectLst>
                  <a:outerShdw blurRad="76200" dist="63500" dir="2700000" algn="tl">
                    <a:schemeClr val="bg1">
                      <a:alpha val="28000"/>
                    </a:schemeClr>
                  </a:outerShdw>
                </a:effectLst>
                <a:cs typeface="Arial" pitchFamily="34" charset="0"/>
              </a:rPr>
              <a:t>Materials &amp; Methods</a:t>
            </a:r>
          </a:p>
        </p:txBody>
      </p:sp>
      <p:sp>
        <p:nvSpPr>
          <p:cNvPr id="133" name="TextBox 132"/>
          <p:cNvSpPr txBox="1"/>
          <p:nvPr/>
        </p:nvSpPr>
        <p:spPr>
          <a:xfrm>
            <a:off x="33238015" y="11220048"/>
            <a:ext cx="9325159" cy="919401"/>
          </a:xfrm>
          <a:prstGeom prst="roundRect">
            <a:avLst/>
          </a:prstGeom>
          <a:solidFill>
            <a:srgbClr val="FFFFFF"/>
          </a:solidFill>
          <a:effectLst>
            <a:outerShdw blurRad="127000" dist="38100" dir="2700000" algn="tl" rotWithShape="0">
              <a:schemeClr val="bg1">
                <a:alpha val="40000"/>
              </a:schemeClr>
            </a:outerShdw>
          </a:effectLst>
        </p:spPr>
        <p:txBody>
          <a:bodyPr wrap="square" rtlCol="0">
            <a:spAutoFit/>
          </a:bodyPr>
          <a:lstStyle/>
          <a:p>
            <a:r>
              <a:rPr lang="en-US" sz="4800" i="1" dirty="0" smtClean="0">
                <a:solidFill>
                  <a:srgbClr val="00477F"/>
                </a:solidFill>
                <a:effectLst>
                  <a:outerShdw blurRad="76200" dist="63500" dir="2700000" algn="tl">
                    <a:schemeClr val="bg1">
                      <a:alpha val="28000"/>
                    </a:schemeClr>
                  </a:outerShdw>
                </a:effectLst>
                <a:cs typeface="Arial" pitchFamily="34" charset="0"/>
              </a:rPr>
              <a:t>Conclusion</a:t>
            </a:r>
          </a:p>
        </p:txBody>
      </p:sp>
      <p:sp>
        <p:nvSpPr>
          <p:cNvPr id="134" name="TextBox 133"/>
          <p:cNvSpPr txBox="1"/>
          <p:nvPr/>
        </p:nvSpPr>
        <p:spPr>
          <a:xfrm>
            <a:off x="1450940" y="615969"/>
            <a:ext cx="40875022" cy="2308324"/>
          </a:xfrm>
          <a:prstGeom prst="rect">
            <a:avLst/>
          </a:prstGeom>
          <a:noFill/>
        </p:spPr>
        <p:txBody>
          <a:bodyPr wrap="square" rtlCol="0">
            <a:spAutoFit/>
          </a:bodyPr>
          <a:lstStyle/>
          <a:p>
            <a:pPr algn="ctr"/>
            <a:r>
              <a:rPr lang="en-US" sz="7200" b="1" i="1" dirty="0" smtClean="0">
                <a:solidFill>
                  <a:srgbClr val="00477F"/>
                </a:solidFill>
                <a:cs typeface="Arial" pitchFamily="34" charset="0"/>
              </a:rPr>
              <a:t>This is a Scientific Poster Template created by Graphicsland &amp; MakeSigns.com </a:t>
            </a:r>
          </a:p>
          <a:p>
            <a:pPr algn="ctr"/>
            <a:r>
              <a:rPr lang="en-US" sz="7200" b="1" i="1" dirty="0" smtClean="0">
                <a:solidFill>
                  <a:srgbClr val="00477F"/>
                </a:solidFill>
                <a:cs typeface="Arial" pitchFamily="34" charset="0"/>
              </a:rPr>
              <a:t>Your poster title would go on these lines</a:t>
            </a:r>
            <a:endParaRPr lang="en-US" sz="7200" b="1" i="1" dirty="0">
              <a:solidFill>
                <a:srgbClr val="00477F"/>
              </a:solidFill>
              <a:cs typeface="Arial" pitchFamily="34" charset="0"/>
            </a:endParaRPr>
          </a:p>
        </p:txBody>
      </p:sp>
      <p:sp>
        <p:nvSpPr>
          <p:cNvPr id="135" name="TextBox 134"/>
          <p:cNvSpPr txBox="1"/>
          <p:nvPr/>
        </p:nvSpPr>
        <p:spPr>
          <a:xfrm>
            <a:off x="5911233" y="3049250"/>
            <a:ext cx="31954436" cy="1446550"/>
          </a:xfrm>
          <a:prstGeom prst="rect">
            <a:avLst/>
          </a:prstGeom>
          <a:noFill/>
        </p:spPr>
        <p:txBody>
          <a:bodyPr wrap="square" rtlCol="0">
            <a:spAutoFit/>
          </a:bodyPr>
          <a:lstStyle/>
          <a:p>
            <a:pPr algn="ctr"/>
            <a:r>
              <a:rPr lang="en-US" sz="4400" dirty="0" smtClean="0">
                <a:solidFill>
                  <a:schemeClr val="tx1">
                    <a:lumMod val="75000"/>
                    <a:lumOff val="25000"/>
                  </a:schemeClr>
                </a:solidFill>
                <a:cs typeface="Arial" pitchFamily="34" charset="0"/>
              </a:rPr>
              <a:t>Author Name, RN</a:t>
            </a:r>
            <a:r>
              <a:rPr lang="en-US" sz="4400" baseline="30000" dirty="0" smtClean="0">
                <a:solidFill>
                  <a:schemeClr val="tx1">
                    <a:lumMod val="75000"/>
                    <a:lumOff val="25000"/>
                  </a:schemeClr>
                </a:solidFill>
                <a:cs typeface="Arial" pitchFamily="34" charset="0"/>
              </a:rPr>
              <a:t>1</a:t>
            </a:r>
            <a:r>
              <a:rPr lang="en-US" sz="4400" dirty="0" smtClean="0">
                <a:solidFill>
                  <a:schemeClr val="tx1">
                    <a:lumMod val="75000"/>
                    <a:lumOff val="25000"/>
                  </a:schemeClr>
                </a:solidFill>
                <a:cs typeface="Arial" pitchFamily="34" charset="0"/>
              </a:rPr>
              <a:t>; Author Name, Ph.D</a:t>
            </a:r>
            <a:r>
              <a:rPr lang="en-US" sz="4400" baseline="30000" dirty="0" smtClean="0">
                <a:solidFill>
                  <a:schemeClr val="tx1">
                    <a:lumMod val="75000"/>
                    <a:lumOff val="25000"/>
                  </a:schemeClr>
                </a:solidFill>
                <a:cs typeface="Arial" pitchFamily="34" charset="0"/>
              </a:rPr>
              <a:t>2</a:t>
            </a:r>
            <a:r>
              <a:rPr lang="en-US" sz="4400" dirty="0" smtClean="0">
                <a:solidFill>
                  <a:schemeClr val="tx1">
                    <a:lumMod val="75000"/>
                    <a:lumOff val="25000"/>
                  </a:schemeClr>
                </a:solidFill>
                <a:cs typeface="Arial" pitchFamily="34" charset="0"/>
              </a:rPr>
              <a:t>, Author Name, RN</a:t>
            </a:r>
            <a:r>
              <a:rPr lang="en-US" sz="4400" baseline="30000" dirty="0" smtClean="0">
                <a:solidFill>
                  <a:schemeClr val="tx1">
                    <a:lumMod val="75000"/>
                    <a:lumOff val="25000"/>
                  </a:schemeClr>
                </a:solidFill>
                <a:cs typeface="Arial" pitchFamily="34" charset="0"/>
              </a:rPr>
              <a:t>2,3</a:t>
            </a:r>
            <a:r>
              <a:rPr lang="en-US" sz="4400" dirty="0" smtClean="0">
                <a:solidFill>
                  <a:schemeClr val="tx1">
                    <a:lumMod val="75000"/>
                    <a:lumOff val="25000"/>
                  </a:schemeClr>
                </a:solidFill>
                <a:cs typeface="Arial" pitchFamily="34" charset="0"/>
              </a:rPr>
              <a:t>; Author Name, Ph.D</a:t>
            </a:r>
            <a:r>
              <a:rPr lang="en-US" sz="4400" baseline="30000" dirty="0" smtClean="0">
                <a:solidFill>
                  <a:schemeClr val="tx1">
                    <a:lumMod val="75000"/>
                    <a:lumOff val="25000"/>
                  </a:schemeClr>
                </a:solidFill>
                <a:cs typeface="Arial" pitchFamily="34" charset="0"/>
              </a:rPr>
              <a:t>1,4</a:t>
            </a:r>
            <a:r>
              <a:rPr lang="en-US" sz="4400" dirty="0" smtClean="0">
                <a:solidFill>
                  <a:schemeClr val="tx1">
                    <a:lumMod val="75000"/>
                    <a:lumOff val="25000"/>
                  </a:schemeClr>
                </a:solidFill>
                <a:cs typeface="Arial" pitchFamily="34" charset="0"/>
              </a:rPr>
              <a:t> </a:t>
            </a:r>
          </a:p>
          <a:p>
            <a:pPr algn="ctr"/>
            <a:r>
              <a:rPr lang="en-US" sz="4400" baseline="30000" dirty="0" smtClean="0">
                <a:solidFill>
                  <a:schemeClr val="tx1">
                    <a:lumMod val="75000"/>
                    <a:lumOff val="25000"/>
                  </a:schemeClr>
                </a:solidFill>
                <a:cs typeface="Arial" pitchFamily="34" charset="0"/>
              </a:rPr>
              <a:t>1</a:t>
            </a:r>
            <a:r>
              <a:rPr lang="en-US" sz="4400" dirty="0" smtClean="0">
                <a:solidFill>
                  <a:schemeClr val="tx1">
                    <a:lumMod val="75000"/>
                    <a:lumOff val="25000"/>
                  </a:schemeClr>
                </a:solidFill>
                <a:cs typeface="Arial" pitchFamily="34" charset="0"/>
              </a:rPr>
              <a:t>Name of University, City, State; </a:t>
            </a:r>
            <a:r>
              <a:rPr lang="en-US" sz="4400" baseline="30000" dirty="0" smtClean="0">
                <a:solidFill>
                  <a:schemeClr val="tx1">
                    <a:lumMod val="75000"/>
                    <a:lumOff val="25000"/>
                  </a:schemeClr>
                </a:solidFill>
                <a:cs typeface="Arial" pitchFamily="34" charset="0"/>
              </a:rPr>
              <a:t>2</a:t>
            </a:r>
            <a:r>
              <a:rPr lang="en-US" sz="4400" dirty="0" smtClean="0">
                <a:solidFill>
                  <a:schemeClr val="tx1">
                    <a:lumMod val="75000"/>
                    <a:lumOff val="25000"/>
                  </a:schemeClr>
                </a:solidFill>
                <a:cs typeface="Arial" pitchFamily="34" charset="0"/>
              </a:rPr>
              <a:t>Name of Another  University, City, State; </a:t>
            </a:r>
            <a:r>
              <a:rPr lang="en-US" sz="4400" baseline="30000" dirty="0" smtClean="0">
                <a:solidFill>
                  <a:schemeClr val="tx1">
                    <a:lumMod val="75000"/>
                    <a:lumOff val="25000"/>
                  </a:schemeClr>
                </a:solidFill>
                <a:cs typeface="Arial" pitchFamily="34" charset="0"/>
              </a:rPr>
              <a:t>3</a:t>
            </a:r>
            <a:r>
              <a:rPr lang="en-US" sz="4400" dirty="0" smtClean="0">
                <a:solidFill>
                  <a:schemeClr val="tx1">
                    <a:lumMod val="75000"/>
                    <a:lumOff val="25000"/>
                  </a:schemeClr>
                </a:solidFill>
                <a:cs typeface="Arial" pitchFamily="34" charset="0"/>
              </a:rPr>
              <a:t>Name of University, City, State; </a:t>
            </a:r>
            <a:r>
              <a:rPr lang="en-US" sz="4400" baseline="30000" dirty="0" smtClean="0">
                <a:solidFill>
                  <a:schemeClr val="tx1">
                    <a:lumMod val="75000"/>
                    <a:lumOff val="25000"/>
                  </a:schemeClr>
                </a:solidFill>
                <a:cs typeface="Arial" pitchFamily="34" charset="0"/>
              </a:rPr>
              <a:t>4</a:t>
            </a:r>
            <a:r>
              <a:rPr lang="en-US" sz="4400" dirty="0" smtClean="0">
                <a:solidFill>
                  <a:schemeClr val="tx1">
                    <a:lumMod val="75000"/>
                    <a:lumOff val="25000"/>
                  </a:schemeClr>
                </a:solidFill>
                <a:cs typeface="Arial" pitchFamily="34" charset="0"/>
              </a:rPr>
              <a:t>Name of University, City, State; </a:t>
            </a:r>
            <a:endParaRPr lang="en-US" sz="4400" dirty="0">
              <a:solidFill>
                <a:schemeClr val="tx1">
                  <a:lumMod val="75000"/>
                  <a:lumOff val="25000"/>
                </a:schemeClr>
              </a:solidFill>
              <a:cs typeface="Arial" pitchFamily="34" charset="0"/>
            </a:endParaRPr>
          </a:p>
        </p:txBody>
      </p:sp>
      <p:pic>
        <p:nvPicPr>
          <p:cNvPr id="136" name="Picture 13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4761272" y="34077076"/>
            <a:ext cx="11310248" cy="2232621"/>
          </a:xfrm>
          <a:prstGeom prst="rect">
            <a:avLst/>
          </a:prstGeom>
        </p:spPr>
      </p:pic>
      <p:pic>
        <p:nvPicPr>
          <p:cNvPr id="137" name="Picture 13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120968" y="29193520"/>
            <a:ext cx="6592071" cy="2441778"/>
          </a:xfrm>
          <a:prstGeom prst="rect">
            <a:avLst/>
          </a:prstGeom>
        </p:spPr>
      </p:pic>
      <p:pic>
        <p:nvPicPr>
          <p:cNvPr id="138" name="Picture 13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7120968" y="31635298"/>
            <a:ext cx="6592071" cy="2441778"/>
          </a:xfrm>
          <a:prstGeom prst="rect">
            <a:avLst/>
          </a:prstGeom>
        </p:spPr>
      </p:pic>
      <p:pic>
        <p:nvPicPr>
          <p:cNvPr id="139" name="Picture 13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4762488" y="36240636"/>
            <a:ext cx="11309032" cy="2231406"/>
          </a:xfrm>
          <a:prstGeom prst="rect">
            <a:avLst/>
          </a:prstGeom>
        </p:spPr>
      </p:pic>
      <p:graphicFrame>
        <p:nvGraphicFramePr>
          <p:cNvPr id="140" name="Table 139"/>
          <p:cNvGraphicFramePr>
            <a:graphicFrameLocks noGrp="1"/>
          </p:cNvGraphicFramePr>
          <p:nvPr>
            <p:extLst>
              <p:ext uri="{D42A27DB-BD31-4B8C-83A1-F6EECF244321}">
                <p14:modId xmlns:p14="http://schemas.microsoft.com/office/powerpoint/2010/main" val="216720875"/>
              </p:ext>
            </p:extLst>
          </p:nvPr>
        </p:nvGraphicFramePr>
        <p:xfrm>
          <a:off x="12039600" y="12420600"/>
          <a:ext cx="8763919" cy="4114800"/>
        </p:xfrm>
        <a:graphic>
          <a:graphicData uri="http://schemas.openxmlformats.org/drawingml/2006/table">
            <a:tbl>
              <a:tblPr firstRow="1" bandRow="1">
                <a:tableStyleId>{68D230F3-CF80-4859-8CE7-A43EE81993B5}</a:tableStyleId>
              </a:tblPr>
              <a:tblGrid>
                <a:gridCol w="2491702"/>
                <a:gridCol w="1437480"/>
                <a:gridCol w="2238306"/>
                <a:gridCol w="2596431"/>
              </a:tblGrid>
              <a:tr h="153084">
                <a:tc>
                  <a:txBody>
                    <a:bodyPr/>
                    <a:lstStyle/>
                    <a:p>
                      <a:endParaRPr lang="en-US" sz="2400" dirty="0">
                        <a:solidFill>
                          <a:schemeClr val="bg1"/>
                        </a:solidFill>
                      </a:endParaRPr>
                    </a:p>
                  </a:txBody>
                  <a:tcPr/>
                </a:tc>
                <a:tc>
                  <a:txBody>
                    <a:bodyPr/>
                    <a:lstStyle/>
                    <a:p>
                      <a:r>
                        <a:rPr lang="en-US" sz="2400" dirty="0" smtClean="0">
                          <a:solidFill>
                            <a:schemeClr val="bg1"/>
                          </a:solidFill>
                        </a:rPr>
                        <a:t>Pre-test</a:t>
                      </a:r>
                      <a:endParaRPr lang="en-US" sz="2400" dirty="0">
                        <a:solidFill>
                          <a:schemeClr val="bg1"/>
                        </a:solidFill>
                      </a:endParaRPr>
                    </a:p>
                  </a:txBody>
                  <a:tcPr/>
                </a:tc>
                <a:tc>
                  <a:txBody>
                    <a:bodyPr/>
                    <a:lstStyle/>
                    <a:p>
                      <a:r>
                        <a:rPr lang="en-US" sz="2400" dirty="0" smtClean="0">
                          <a:solidFill>
                            <a:schemeClr val="bg1"/>
                          </a:solidFill>
                        </a:rPr>
                        <a:t>6 </a:t>
                      </a:r>
                      <a:r>
                        <a:rPr lang="en-US" sz="2400" dirty="0" err="1" smtClean="0">
                          <a:solidFill>
                            <a:schemeClr val="bg1"/>
                          </a:solidFill>
                        </a:rPr>
                        <a:t>mo</a:t>
                      </a:r>
                      <a:r>
                        <a:rPr lang="en-US" sz="2400" dirty="0" smtClean="0">
                          <a:solidFill>
                            <a:schemeClr val="bg1"/>
                          </a:solidFill>
                        </a:rPr>
                        <a:t> Post-Test</a:t>
                      </a:r>
                      <a:endParaRPr lang="en-US" sz="2400" dirty="0">
                        <a:solidFill>
                          <a:schemeClr val="bg1"/>
                        </a:solidFill>
                      </a:endParaRPr>
                    </a:p>
                  </a:txBody>
                  <a:tcPr/>
                </a:tc>
                <a:tc>
                  <a:txBody>
                    <a:bodyPr/>
                    <a:lstStyle/>
                    <a:p>
                      <a:r>
                        <a:rPr lang="en-US" sz="2400" dirty="0" smtClean="0">
                          <a:solidFill>
                            <a:schemeClr val="bg1"/>
                          </a:solidFill>
                        </a:rPr>
                        <a:t>12-mo Post-Test</a:t>
                      </a:r>
                      <a:endParaRPr lang="en-US" sz="2400" dirty="0">
                        <a:solidFill>
                          <a:schemeClr val="bg1"/>
                        </a:solidFill>
                      </a:endParaRPr>
                    </a:p>
                  </a:txBody>
                  <a:tcPr/>
                </a:tc>
              </a:tr>
              <a:tr h="423380">
                <a:tc>
                  <a:txBody>
                    <a:bodyPr/>
                    <a:lstStyle/>
                    <a:p>
                      <a:r>
                        <a:rPr lang="en-US" sz="2400" dirty="0" smtClean="0">
                          <a:solidFill>
                            <a:schemeClr val="bg1"/>
                          </a:solidFill>
                        </a:rPr>
                        <a:t>Male</a:t>
                      </a:r>
                      <a:r>
                        <a:rPr lang="en-US" sz="2400" baseline="0" dirty="0" smtClean="0">
                          <a:solidFill>
                            <a:schemeClr val="bg1"/>
                          </a:solidFill>
                        </a:rPr>
                        <a:t> Patients</a:t>
                      </a:r>
                      <a:endParaRPr lang="en-US" sz="2400" dirty="0" smtClean="0">
                        <a:solidFill>
                          <a:schemeClr val="bg1"/>
                        </a:solidFill>
                      </a:endParaRPr>
                    </a:p>
                  </a:txBody>
                  <a:tcPr/>
                </a:tc>
                <a:tc>
                  <a:txBody>
                    <a:bodyPr/>
                    <a:lstStyle/>
                    <a:p>
                      <a:r>
                        <a:rPr lang="en-US" sz="2400" dirty="0" smtClean="0">
                          <a:solidFill>
                            <a:schemeClr val="bg1"/>
                          </a:solidFill>
                        </a:rPr>
                        <a:t>61%</a:t>
                      </a:r>
                      <a:endParaRPr lang="en-US" sz="2400" dirty="0">
                        <a:solidFill>
                          <a:schemeClr val="bg1"/>
                        </a:solidFill>
                      </a:endParaRPr>
                    </a:p>
                  </a:txBody>
                  <a:tcPr/>
                </a:tc>
                <a:tc>
                  <a:txBody>
                    <a:bodyPr/>
                    <a:lstStyle/>
                    <a:p>
                      <a:r>
                        <a:rPr lang="en-US" sz="2400" dirty="0" smtClean="0">
                          <a:solidFill>
                            <a:schemeClr val="bg1"/>
                          </a:solidFill>
                        </a:rPr>
                        <a:t>-</a:t>
                      </a:r>
                      <a:endParaRPr lang="en-US" sz="2400" dirty="0">
                        <a:solidFill>
                          <a:schemeClr val="bg1"/>
                        </a:solidFill>
                      </a:endParaRPr>
                    </a:p>
                  </a:txBody>
                  <a:tcPr/>
                </a:tc>
                <a:tc>
                  <a:txBody>
                    <a:bodyPr/>
                    <a:lstStyle/>
                    <a:p>
                      <a:r>
                        <a:rPr lang="en-US" sz="2400" dirty="0" smtClean="0">
                          <a:solidFill>
                            <a:schemeClr val="bg1"/>
                          </a:solidFill>
                        </a:rPr>
                        <a:t>-</a:t>
                      </a:r>
                      <a:endParaRPr lang="en-US" sz="2400" dirty="0">
                        <a:solidFill>
                          <a:schemeClr val="bg1"/>
                        </a:solidFill>
                      </a:endParaRPr>
                    </a:p>
                  </a:txBody>
                  <a:tcPr/>
                </a:tc>
              </a:tr>
              <a:tr h="423380">
                <a:tc>
                  <a:txBody>
                    <a:bodyPr/>
                    <a:lstStyle/>
                    <a:p>
                      <a:r>
                        <a:rPr lang="en-US" sz="2400" dirty="0" smtClean="0">
                          <a:solidFill>
                            <a:schemeClr val="bg1"/>
                          </a:solidFill>
                        </a:rPr>
                        <a:t>Female Patients</a:t>
                      </a:r>
                      <a:endParaRPr lang="en-US" sz="2400" dirty="0">
                        <a:solidFill>
                          <a:schemeClr val="bg1"/>
                        </a:solidFill>
                      </a:endParaRPr>
                    </a:p>
                  </a:txBody>
                  <a:tcPr/>
                </a:tc>
                <a:tc>
                  <a:txBody>
                    <a:bodyPr/>
                    <a:lstStyle/>
                    <a:p>
                      <a:r>
                        <a:rPr lang="en-US" sz="2400" dirty="0" smtClean="0">
                          <a:solidFill>
                            <a:schemeClr val="bg1"/>
                          </a:solidFill>
                        </a:rPr>
                        <a:t>39%</a:t>
                      </a:r>
                      <a:endParaRPr lang="en-US" sz="2400" dirty="0">
                        <a:solidFill>
                          <a:schemeClr val="bg1"/>
                        </a:solidFill>
                      </a:endParaRPr>
                    </a:p>
                  </a:txBody>
                  <a:tcPr/>
                </a:tc>
                <a:tc>
                  <a:txBody>
                    <a:bodyPr/>
                    <a:lstStyle/>
                    <a:p>
                      <a:r>
                        <a:rPr lang="en-US" sz="2400" dirty="0" smtClean="0">
                          <a:solidFill>
                            <a:schemeClr val="bg1"/>
                          </a:solidFill>
                        </a:rPr>
                        <a:t>-</a:t>
                      </a:r>
                      <a:endParaRPr lang="en-US" sz="2400" dirty="0">
                        <a:solidFill>
                          <a:schemeClr val="bg1"/>
                        </a:solidFill>
                      </a:endParaRPr>
                    </a:p>
                  </a:txBody>
                  <a:tcPr/>
                </a:tc>
                <a:tc>
                  <a:txBody>
                    <a:bodyPr/>
                    <a:lstStyle/>
                    <a:p>
                      <a:r>
                        <a:rPr lang="en-US" sz="2400" dirty="0" smtClean="0">
                          <a:solidFill>
                            <a:schemeClr val="bg1"/>
                          </a:solidFill>
                        </a:rPr>
                        <a:t>-</a:t>
                      </a:r>
                      <a:endParaRPr lang="en-US" sz="2400" dirty="0">
                        <a:solidFill>
                          <a:schemeClr val="bg1"/>
                        </a:solidFill>
                      </a:endParaRPr>
                    </a:p>
                  </a:txBody>
                  <a:tcPr/>
                </a:tc>
              </a:tr>
              <a:tr h="423380">
                <a:tc>
                  <a:txBody>
                    <a:bodyPr/>
                    <a:lstStyle/>
                    <a:p>
                      <a:r>
                        <a:rPr lang="en-US" sz="2400" dirty="0" smtClean="0">
                          <a:solidFill>
                            <a:schemeClr val="bg1"/>
                          </a:solidFill>
                        </a:rPr>
                        <a:t>Hypertension</a:t>
                      </a:r>
                      <a:endParaRPr lang="en-US" sz="2400" dirty="0">
                        <a:solidFill>
                          <a:schemeClr val="bg1"/>
                        </a:solidFill>
                      </a:endParaRPr>
                    </a:p>
                  </a:txBody>
                  <a:tcPr/>
                </a:tc>
                <a:tc>
                  <a:txBody>
                    <a:bodyPr/>
                    <a:lstStyle/>
                    <a:p>
                      <a:r>
                        <a:rPr lang="en-US" sz="2400" dirty="0" smtClean="0">
                          <a:solidFill>
                            <a:schemeClr val="bg1"/>
                          </a:solidFill>
                        </a:rPr>
                        <a:t>2.6%</a:t>
                      </a:r>
                      <a:endParaRPr lang="en-US" sz="2400" dirty="0">
                        <a:solidFill>
                          <a:schemeClr val="bg1"/>
                        </a:solidFill>
                      </a:endParaRPr>
                    </a:p>
                  </a:txBody>
                  <a:tcPr/>
                </a:tc>
                <a:tc>
                  <a:txBody>
                    <a:bodyPr/>
                    <a:lstStyle/>
                    <a:p>
                      <a:r>
                        <a:rPr lang="en-US" sz="2400" dirty="0" smtClean="0">
                          <a:solidFill>
                            <a:schemeClr val="bg1"/>
                          </a:solidFill>
                        </a:rPr>
                        <a:t>42.1%</a:t>
                      </a:r>
                      <a:endParaRPr lang="en-US" sz="2400" dirty="0">
                        <a:solidFill>
                          <a:schemeClr val="bg1"/>
                        </a:solidFill>
                      </a:endParaRPr>
                    </a:p>
                  </a:txBody>
                  <a:tcPr/>
                </a:tc>
                <a:tc>
                  <a:txBody>
                    <a:bodyPr/>
                    <a:lstStyle/>
                    <a:p>
                      <a:r>
                        <a:rPr lang="en-US" sz="2400" dirty="0" smtClean="0">
                          <a:solidFill>
                            <a:schemeClr val="bg1"/>
                          </a:solidFill>
                        </a:rPr>
                        <a:t>12.4%</a:t>
                      </a:r>
                      <a:endParaRPr lang="en-US" sz="2400" dirty="0">
                        <a:solidFill>
                          <a:schemeClr val="bg1"/>
                        </a:solidFill>
                      </a:endParaRPr>
                    </a:p>
                  </a:txBody>
                  <a:tcPr/>
                </a:tc>
              </a:tr>
              <a:tr h="423380">
                <a:tc>
                  <a:txBody>
                    <a:bodyPr/>
                    <a:lstStyle/>
                    <a:p>
                      <a:r>
                        <a:rPr lang="en-US" sz="2400" dirty="0" smtClean="0">
                          <a:solidFill>
                            <a:schemeClr val="bg1"/>
                          </a:solidFill>
                        </a:rPr>
                        <a:t>Snoring</a:t>
                      </a:r>
                      <a:endParaRPr lang="en-US" sz="2400" dirty="0">
                        <a:solidFill>
                          <a:schemeClr val="bg1"/>
                        </a:solidFill>
                      </a:endParaRPr>
                    </a:p>
                  </a:txBody>
                  <a:tcPr/>
                </a:tc>
                <a:tc>
                  <a:txBody>
                    <a:bodyPr/>
                    <a:lstStyle/>
                    <a:p>
                      <a:r>
                        <a:rPr lang="en-US" sz="2400" dirty="0" smtClean="0">
                          <a:solidFill>
                            <a:schemeClr val="bg1"/>
                          </a:solidFill>
                        </a:rPr>
                        <a:t>11.35%</a:t>
                      </a:r>
                      <a:endParaRPr lang="en-US" sz="2400" dirty="0">
                        <a:solidFill>
                          <a:schemeClr val="bg1"/>
                        </a:solidFill>
                      </a:endParaRPr>
                    </a:p>
                  </a:txBody>
                  <a:tcPr/>
                </a:tc>
                <a:tc>
                  <a:txBody>
                    <a:bodyPr/>
                    <a:lstStyle/>
                    <a:p>
                      <a:r>
                        <a:rPr lang="en-US" sz="2400" dirty="0" smtClean="0">
                          <a:solidFill>
                            <a:schemeClr val="bg1"/>
                          </a:solidFill>
                        </a:rPr>
                        <a:t>10.2%</a:t>
                      </a:r>
                      <a:endParaRPr lang="en-US" sz="2400" dirty="0">
                        <a:solidFill>
                          <a:schemeClr val="bg1"/>
                        </a:solidFill>
                      </a:endParaRPr>
                    </a:p>
                  </a:txBody>
                  <a:tcPr/>
                </a:tc>
                <a:tc>
                  <a:txBody>
                    <a:bodyPr/>
                    <a:lstStyle/>
                    <a:p>
                      <a:r>
                        <a:rPr lang="en-US" sz="2400" dirty="0" smtClean="0">
                          <a:solidFill>
                            <a:schemeClr val="bg1"/>
                          </a:solidFill>
                        </a:rPr>
                        <a:t>15.8%</a:t>
                      </a:r>
                      <a:endParaRPr lang="en-US" sz="2400" dirty="0">
                        <a:solidFill>
                          <a:schemeClr val="bg1"/>
                        </a:solidFill>
                      </a:endParaRPr>
                    </a:p>
                  </a:txBody>
                  <a:tcPr/>
                </a:tc>
              </a:tr>
              <a:tr h="423380">
                <a:tc>
                  <a:txBody>
                    <a:bodyPr/>
                    <a:lstStyle/>
                    <a:p>
                      <a:r>
                        <a:rPr lang="en-US" sz="2400" dirty="0" smtClean="0">
                          <a:solidFill>
                            <a:schemeClr val="bg1"/>
                          </a:solidFill>
                        </a:rPr>
                        <a:t>Medications</a:t>
                      </a:r>
                      <a:endParaRPr lang="en-US" sz="2400" dirty="0">
                        <a:solidFill>
                          <a:schemeClr val="bg1"/>
                        </a:solidFill>
                      </a:endParaRPr>
                    </a:p>
                  </a:txBody>
                  <a:tcPr/>
                </a:tc>
                <a:tc>
                  <a:txBody>
                    <a:bodyPr/>
                    <a:lstStyle/>
                    <a:p>
                      <a:r>
                        <a:rPr lang="en-US" sz="2400" dirty="0" smtClean="0">
                          <a:solidFill>
                            <a:schemeClr val="bg1"/>
                          </a:solidFill>
                        </a:rPr>
                        <a:t>45.2%</a:t>
                      </a:r>
                      <a:endParaRPr lang="en-US" sz="2400" dirty="0">
                        <a:solidFill>
                          <a:schemeClr val="bg1"/>
                        </a:solidFill>
                      </a:endParaRPr>
                    </a:p>
                  </a:txBody>
                  <a:tcPr/>
                </a:tc>
                <a:tc>
                  <a:txBody>
                    <a:bodyPr/>
                    <a:lstStyle/>
                    <a:p>
                      <a:r>
                        <a:rPr lang="en-US" sz="2400" dirty="0" smtClean="0">
                          <a:solidFill>
                            <a:schemeClr val="bg1"/>
                          </a:solidFill>
                        </a:rPr>
                        <a:t>42.1%</a:t>
                      </a:r>
                      <a:endParaRPr lang="en-US" sz="2400" dirty="0">
                        <a:solidFill>
                          <a:schemeClr val="bg1"/>
                        </a:solidFill>
                      </a:endParaRPr>
                    </a:p>
                  </a:txBody>
                  <a:tcPr/>
                </a:tc>
                <a:tc>
                  <a:txBody>
                    <a:bodyPr/>
                    <a:lstStyle/>
                    <a:p>
                      <a:r>
                        <a:rPr lang="en-US" sz="2400" dirty="0" smtClean="0">
                          <a:solidFill>
                            <a:schemeClr val="bg1"/>
                          </a:solidFill>
                        </a:rPr>
                        <a:t>40%</a:t>
                      </a:r>
                      <a:endParaRPr lang="en-US" sz="2400" dirty="0">
                        <a:solidFill>
                          <a:schemeClr val="bg1"/>
                        </a:solidFill>
                      </a:endParaRPr>
                    </a:p>
                  </a:txBody>
                  <a:tcPr/>
                </a:tc>
              </a:tr>
              <a:tr h="423380">
                <a:tc>
                  <a:txBody>
                    <a:bodyPr/>
                    <a:lstStyle/>
                    <a:p>
                      <a:r>
                        <a:rPr lang="en-US" sz="2400" dirty="0" smtClean="0">
                          <a:solidFill>
                            <a:schemeClr val="bg1"/>
                          </a:solidFill>
                        </a:rPr>
                        <a:t>Smoking</a:t>
                      </a:r>
                      <a:endParaRPr lang="en-US" sz="2400" dirty="0">
                        <a:solidFill>
                          <a:schemeClr val="bg1"/>
                        </a:solidFill>
                      </a:endParaRPr>
                    </a:p>
                  </a:txBody>
                  <a:tcPr/>
                </a:tc>
                <a:tc>
                  <a:txBody>
                    <a:bodyPr/>
                    <a:lstStyle/>
                    <a:p>
                      <a:r>
                        <a:rPr lang="en-US" sz="2400" dirty="0" smtClean="0">
                          <a:solidFill>
                            <a:schemeClr val="bg1"/>
                          </a:solidFill>
                        </a:rPr>
                        <a:t>16.5%</a:t>
                      </a:r>
                      <a:endParaRPr lang="en-US" sz="2400" dirty="0">
                        <a:solidFill>
                          <a:schemeClr val="bg1"/>
                        </a:solidFill>
                      </a:endParaRPr>
                    </a:p>
                  </a:txBody>
                  <a:tcPr/>
                </a:tc>
                <a:tc>
                  <a:txBody>
                    <a:bodyPr/>
                    <a:lstStyle/>
                    <a:p>
                      <a:r>
                        <a:rPr lang="en-US" sz="2400" dirty="0" smtClean="0">
                          <a:solidFill>
                            <a:schemeClr val="bg1"/>
                          </a:solidFill>
                        </a:rPr>
                        <a:t>14.5%</a:t>
                      </a:r>
                      <a:endParaRPr lang="en-US" sz="2400" dirty="0">
                        <a:solidFill>
                          <a:schemeClr val="bg1"/>
                        </a:solidFill>
                      </a:endParaRPr>
                    </a:p>
                  </a:txBody>
                  <a:tcPr/>
                </a:tc>
                <a:tc>
                  <a:txBody>
                    <a:bodyPr/>
                    <a:lstStyle/>
                    <a:p>
                      <a:r>
                        <a:rPr lang="en-US" sz="2400" dirty="0" smtClean="0">
                          <a:solidFill>
                            <a:schemeClr val="bg1"/>
                          </a:solidFill>
                        </a:rPr>
                        <a:t>10.14%</a:t>
                      </a:r>
                      <a:endParaRPr lang="en-US" sz="2400" dirty="0">
                        <a:solidFill>
                          <a:schemeClr val="bg1"/>
                        </a:solidFill>
                      </a:endParaRPr>
                    </a:p>
                  </a:txBody>
                  <a:tcPr/>
                </a:tc>
              </a:tr>
              <a:tr h="423380">
                <a:tc>
                  <a:txBody>
                    <a:bodyPr/>
                    <a:lstStyle/>
                    <a:p>
                      <a:r>
                        <a:rPr lang="en-US" sz="2400" dirty="0" smtClean="0">
                          <a:solidFill>
                            <a:schemeClr val="bg1"/>
                          </a:solidFill>
                        </a:rPr>
                        <a:t>Pregnancy</a:t>
                      </a:r>
                      <a:endParaRPr lang="en-US" sz="2400" dirty="0">
                        <a:solidFill>
                          <a:schemeClr val="bg1"/>
                        </a:solidFill>
                      </a:endParaRPr>
                    </a:p>
                  </a:txBody>
                  <a:tcPr/>
                </a:tc>
                <a:tc>
                  <a:txBody>
                    <a:bodyPr/>
                    <a:lstStyle/>
                    <a:p>
                      <a:r>
                        <a:rPr lang="en-US" sz="2400" dirty="0" smtClean="0">
                          <a:solidFill>
                            <a:schemeClr val="bg1"/>
                          </a:solidFill>
                        </a:rPr>
                        <a:t>.3%</a:t>
                      </a:r>
                      <a:endParaRPr lang="en-US" sz="2400" dirty="0">
                        <a:solidFill>
                          <a:schemeClr val="bg1"/>
                        </a:solidFill>
                      </a:endParaRPr>
                    </a:p>
                  </a:txBody>
                  <a:tcPr/>
                </a:tc>
                <a:tc>
                  <a:txBody>
                    <a:bodyPr/>
                    <a:lstStyle/>
                    <a:p>
                      <a:r>
                        <a:rPr lang="en-US" sz="2400" dirty="0" smtClean="0">
                          <a:solidFill>
                            <a:schemeClr val="bg1"/>
                          </a:solidFill>
                        </a:rPr>
                        <a:t>15%</a:t>
                      </a:r>
                      <a:endParaRPr lang="en-US" sz="2400" dirty="0">
                        <a:solidFill>
                          <a:schemeClr val="bg1"/>
                        </a:solidFill>
                      </a:endParaRPr>
                    </a:p>
                  </a:txBody>
                  <a:tcPr/>
                </a:tc>
                <a:tc>
                  <a:txBody>
                    <a:bodyPr/>
                    <a:lstStyle/>
                    <a:p>
                      <a:r>
                        <a:rPr lang="en-US" sz="2400" dirty="0" smtClean="0">
                          <a:solidFill>
                            <a:schemeClr val="bg1"/>
                          </a:solidFill>
                        </a:rPr>
                        <a:t>12%</a:t>
                      </a:r>
                      <a:endParaRPr lang="en-US" sz="2400" dirty="0">
                        <a:solidFill>
                          <a:schemeClr val="bg1"/>
                        </a:solidFill>
                      </a:endParaRPr>
                    </a:p>
                  </a:txBody>
                  <a:tcPr/>
                </a:tc>
              </a:tr>
              <a:tr h="423380">
                <a:tc>
                  <a:txBody>
                    <a:bodyPr/>
                    <a:lstStyle/>
                    <a:p>
                      <a:r>
                        <a:rPr lang="en-US" sz="2400" dirty="0" smtClean="0">
                          <a:solidFill>
                            <a:schemeClr val="bg1"/>
                          </a:solidFill>
                        </a:rPr>
                        <a:t>Alcoholism</a:t>
                      </a:r>
                      <a:endParaRPr lang="en-US" sz="2400" dirty="0">
                        <a:solidFill>
                          <a:schemeClr val="bg1"/>
                        </a:solidFill>
                      </a:endParaRPr>
                    </a:p>
                  </a:txBody>
                  <a:tcPr/>
                </a:tc>
                <a:tc>
                  <a:txBody>
                    <a:bodyPr/>
                    <a:lstStyle/>
                    <a:p>
                      <a:r>
                        <a:rPr lang="en-US" sz="2400" dirty="0" smtClean="0">
                          <a:solidFill>
                            <a:schemeClr val="bg1"/>
                          </a:solidFill>
                        </a:rPr>
                        <a:t>2.5%</a:t>
                      </a:r>
                      <a:endParaRPr lang="en-US" sz="2400" dirty="0">
                        <a:solidFill>
                          <a:schemeClr val="bg1"/>
                        </a:solidFill>
                      </a:endParaRPr>
                    </a:p>
                  </a:txBody>
                  <a:tcPr/>
                </a:tc>
                <a:tc>
                  <a:txBody>
                    <a:bodyPr/>
                    <a:lstStyle/>
                    <a:p>
                      <a:r>
                        <a:rPr lang="en-US" sz="2400" dirty="0" smtClean="0">
                          <a:solidFill>
                            <a:schemeClr val="bg1"/>
                          </a:solidFill>
                        </a:rPr>
                        <a:t>36.47%</a:t>
                      </a:r>
                      <a:endParaRPr lang="en-US" sz="2400" dirty="0">
                        <a:solidFill>
                          <a:schemeClr val="bg1"/>
                        </a:solidFill>
                      </a:endParaRPr>
                    </a:p>
                  </a:txBody>
                  <a:tcPr/>
                </a:tc>
                <a:tc>
                  <a:txBody>
                    <a:bodyPr/>
                    <a:lstStyle/>
                    <a:p>
                      <a:r>
                        <a:rPr lang="en-US" sz="2400" dirty="0" smtClean="0">
                          <a:solidFill>
                            <a:schemeClr val="bg1"/>
                          </a:solidFill>
                        </a:rPr>
                        <a:t>11.6%</a:t>
                      </a:r>
                      <a:endParaRPr lang="en-US" sz="2400" dirty="0">
                        <a:solidFill>
                          <a:schemeClr val="bg1"/>
                        </a:solidFill>
                      </a:endParaRPr>
                    </a:p>
                  </a:txBody>
                  <a:tcPr/>
                </a:tc>
              </a:tr>
            </a:tbl>
          </a:graphicData>
        </a:graphic>
      </p:graphicFrame>
      <p:sp>
        <p:nvSpPr>
          <p:cNvPr id="48" name="Text Box 29"/>
          <p:cNvSpPr txBox="1">
            <a:spLocks noChangeArrowheads="1"/>
          </p:cNvSpPr>
          <p:nvPr/>
        </p:nvSpPr>
        <p:spPr bwMode="auto">
          <a:xfrm>
            <a:off x="9753600" y="9525000"/>
            <a:ext cx="24460200" cy="10869613"/>
          </a:xfrm>
          <a:prstGeom prst="rect">
            <a:avLst/>
          </a:prstGeom>
          <a:solidFill>
            <a:schemeClr val="tx1">
              <a:lumMod val="75000"/>
              <a:lumOff val="25000"/>
            </a:schemeClr>
          </a:solidFill>
          <a:ln w="9525">
            <a:solidFill>
              <a:schemeClr val="tx1"/>
            </a:solidFill>
            <a:miter lim="800000"/>
            <a:headEnd/>
            <a:tailEnd/>
          </a:ln>
          <a:effectLst/>
        </p:spPr>
        <p:txBody>
          <a:bodyPr lIns="228600" tIns="228600" rIns="228600" bIns="228600">
            <a:spAutoFit/>
          </a:bodyPr>
          <a:lstStyle/>
          <a:p>
            <a:pPr defTabSz="3762375">
              <a:defRPr/>
            </a:pPr>
            <a:r>
              <a:rPr lang="en-US" altLang="ja-JP" sz="4600" dirty="0">
                <a:solidFill>
                  <a:schemeClr val="bg1">
                    <a:lumMod val="95000"/>
                  </a:schemeClr>
                </a:solidFill>
                <a:latin typeface="Arial" pitchFamily="34" charset="0"/>
                <a:ea typeface="MS PGothic" pitchFamily="34" charset="-128"/>
              </a:rPr>
              <a:t>This template complements of MakeSigns.com</a:t>
            </a:r>
          </a:p>
          <a:p>
            <a:pPr defTabSz="3762375">
              <a:defRPr/>
            </a:pPr>
            <a:endParaRPr lang="en-US" altLang="ja-JP" sz="4600" dirty="0">
              <a:solidFill>
                <a:schemeClr val="bg1">
                  <a:lumMod val="95000"/>
                </a:schemeClr>
              </a:solidFill>
              <a:latin typeface="Arial" pitchFamily="34" charset="0"/>
              <a:ea typeface="MS PGothic" pitchFamily="34" charset="-128"/>
            </a:endParaRPr>
          </a:p>
          <a:p>
            <a:pPr defTabSz="3762375">
              <a:defRPr/>
            </a:pPr>
            <a:r>
              <a:rPr lang="en-US" altLang="ja-JP" sz="4600" dirty="0">
                <a:solidFill>
                  <a:schemeClr val="bg1">
                    <a:lumMod val="95000"/>
                  </a:schemeClr>
                </a:solidFill>
                <a:latin typeface="Arial" pitchFamily="34" charset="0"/>
                <a:ea typeface="MS PGothic" pitchFamily="34" charset="-128"/>
              </a:rPr>
              <a:t>If you opened this file directly from a web browser, you’ll want to save it to your computer before adding your poster information.</a:t>
            </a:r>
            <a:br>
              <a:rPr lang="en-US" altLang="ja-JP" sz="4600" dirty="0">
                <a:solidFill>
                  <a:schemeClr val="bg1">
                    <a:lumMod val="95000"/>
                  </a:schemeClr>
                </a:solidFill>
                <a:latin typeface="Arial" pitchFamily="34" charset="0"/>
                <a:ea typeface="MS PGothic" pitchFamily="34" charset="-128"/>
              </a:rPr>
            </a:br>
            <a:endParaRPr lang="en-US" altLang="ja-JP" sz="4600" dirty="0">
              <a:solidFill>
                <a:schemeClr val="bg1">
                  <a:lumMod val="95000"/>
                </a:schemeClr>
              </a:solidFill>
              <a:latin typeface="Arial" pitchFamily="34" charset="0"/>
              <a:ea typeface="MS PGothic" pitchFamily="34" charset="-128"/>
            </a:endParaRPr>
          </a:p>
          <a:p>
            <a:pPr defTabSz="3762375">
              <a:defRPr/>
            </a:pPr>
            <a:r>
              <a:rPr lang="en-US" altLang="ja-JP" sz="4600" dirty="0">
                <a:solidFill>
                  <a:schemeClr val="bg1">
                    <a:lumMod val="95000"/>
                  </a:schemeClr>
                </a:solidFill>
                <a:latin typeface="Arial" pitchFamily="34" charset="0"/>
                <a:ea typeface="MS PGothic" pitchFamily="34" charset="-128"/>
              </a:rPr>
              <a:t>This template has a page size of </a:t>
            </a:r>
            <a:r>
              <a:rPr lang="en-US" altLang="ja-JP" sz="4600" b="1" dirty="0">
                <a:solidFill>
                  <a:schemeClr val="bg1">
                    <a:lumMod val="95000"/>
                  </a:schemeClr>
                </a:solidFill>
                <a:latin typeface="Arial" pitchFamily="34" charset="0"/>
                <a:ea typeface="MS PGothic" pitchFamily="34" charset="-128"/>
              </a:rPr>
              <a:t>42”x 48”</a:t>
            </a:r>
            <a:r>
              <a:rPr lang="en-US" altLang="ja-JP" sz="4600" dirty="0">
                <a:solidFill>
                  <a:schemeClr val="bg1">
                    <a:lumMod val="95000"/>
                  </a:schemeClr>
                </a:solidFill>
                <a:latin typeface="Arial" pitchFamily="34" charset="0"/>
                <a:ea typeface="MS PGothic" pitchFamily="34" charset="-128"/>
              </a:rPr>
              <a:t>. When uploaded at MakeSigns.com, this template can be used to order posters in the following sizes: </a:t>
            </a:r>
            <a:r>
              <a:rPr lang="en-US" altLang="ja-JP" sz="4600" b="1" dirty="0">
                <a:solidFill>
                  <a:schemeClr val="bg1">
                    <a:lumMod val="95000"/>
                  </a:schemeClr>
                </a:solidFill>
                <a:latin typeface="Arial" pitchFamily="34" charset="0"/>
                <a:ea typeface="MS PGothic" pitchFamily="34" charset="-128"/>
              </a:rPr>
              <a:t>42”x 48”</a:t>
            </a:r>
            <a:r>
              <a:rPr lang="en-US" altLang="ja-JP" sz="4600" dirty="0">
                <a:solidFill>
                  <a:schemeClr val="bg1">
                    <a:lumMod val="95000"/>
                  </a:schemeClr>
                </a:solidFill>
                <a:latin typeface="Arial" pitchFamily="34" charset="0"/>
                <a:ea typeface="MS PGothic" pitchFamily="34" charset="-128"/>
              </a:rPr>
              <a:t>, </a:t>
            </a:r>
            <a:r>
              <a:rPr lang="en-US" altLang="ja-JP" sz="4600" b="1" dirty="0">
                <a:solidFill>
                  <a:schemeClr val="bg1">
                    <a:lumMod val="95000"/>
                  </a:schemeClr>
                </a:solidFill>
                <a:latin typeface="Arial" pitchFamily="34" charset="0"/>
                <a:ea typeface="MS PGothic" pitchFamily="34" charset="-128"/>
              </a:rPr>
              <a:t>36.75”x 42”, 31.5”x 36”, and 36”x 41.14”.</a:t>
            </a:r>
            <a:br>
              <a:rPr lang="en-US" altLang="ja-JP" sz="4600" b="1" dirty="0">
                <a:solidFill>
                  <a:schemeClr val="bg1">
                    <a:lumMod val="95000"/>
                  </a:schemeClr>
                </a:solidFill>
                <a:latin typeface="Arial" pitchFamily="34" charset="0"/>
                <a:ea typeface="MS PGothic" pitchFamily="34" charset="-128"/>
              </a:rPr>
            </a:br>
            <a:endParaRPr lang="en-US" altLang="ja-JP" sz="4600" dirty="0">
              <a:solidFill>
                <a:schemeClr val="bg1">
                  <a:lumMod val="95000"/>
                </a:schemeClr>
              </a:solidFill>
              <a:latin typeface="Arial" pitchFamily="34" charset="0"/>
              <a:ea typeface="MS PGothic" pitchFamily="34" charset="-128"/>
            </a:endParaRPr>
          </a:p>
          <a:p>
            <a:pPr defTabSz="3762375">
              <a:defRPr/>
            </a:pPr>
            <a:r>
              <a:rPr lang="en-US" altLang="ja-JP" sz="4600" dirty="0">
                <a:solidFill>
                  <a:schemeClr val="bg1">
                    <a:lumMod val="95000"/>
                  </a:schemeClr>
                </a:solidFill>
                <a:latin typeface="Arial" pitchFamily="34" charset="0"/>
                <a:ea typeface="MS PGothic" pitchFamily="34" charset="-128"/>
              </a:rPr>
              <a:t>We recommend that you avoid changing the page size of the template. Please keep in mind, if you do change the page size it will alter the available print sizes listed above.</a:t>
            </a:r>
          </a:p>
          <a:p>
            <a:pPr defTabSz="3762375">
              <a:defRPr/>
            </a:pPr>
            <a:r>
              <a:rPr lang="en-US" altLang="ja-JP" sz="4600" dirty="0">
                <a:solidFill>
                  <a:schemeClr val="bg1">
                    <a:lumMod val="95000"/>
                  </a:schemeClr>
                </a:solidFill>
                <a:latin typeface="Arial" pitchFamily="34" charset="0"/>
                <a:ea typeface="MS PGothic" pitchFamily="34" charset="-128"/>
              </a:rPr>
              <a:t>Any changes to the template size should be done before entering your information.</a:t>
            </a:r>
          </a:p>
          <a:p>
            <a:pPr defTabSz="3762375">
              <a:defRPr/>
            </a:pPr>
            <a:r>
              <a:rPr lang="en-US" altLang="ja-JP" sz="4600" dirty="0">
                <a:solidFill>
                  <a:schemeClr val="bg1">
                    <a:lumMod val="95000"/>
                  </a:schemeClr>
                </a:solidFill>
                <a:latin typeface="Arial" pitchFamily="34" charset="0"/>
                <a:ea typeface="MS PGothic" pitchFamily="34" charset="-128"/>
              </a:rPr>
              <a:t>If you have any questions about creating a scientific poster, visit MakeSigns.com or email us at support@graphicsland.com</a:t>
            </a:r>
          </a:p>
          <a:p>
            <a:pPr algn="r" defTabSz="3762375">
              <a:defRPr/>
            </a:pPr>
            <a:r>
              <a:rPr lang="en-US" altLang="ja-JP" sz="3800" dirty="0">
                <a:solidFill>
                  <a:schemeClr val="bg1">
                    <a:lumMod val="95000"/>
                  </a:schemeClr>
                </a:solidFill>
                <a:latin typeface="Arial" pitchFamily="34" charset="0"/>
                <a:ea typeface="MS PGothic" pitchFamily="34" charset="-128"/>
              </a:rPr>
              <a:t>©2010 Graphicsland</a:t>
            </a:r>
            <a:endParaRPr lang="en-US" sz="3800" dirty="0">
              <a:solidFill>
                <a:schemeClr val="bg1">
                  <a:lumMod val="95000"/>
                </a:schemeClr>
              </a:solidFill>
              <a:latin typeface="Arial" pitchFamily="34" charset="0"/>
              <a:ea typeface="MS PGothic" pitchFamily="34" charset="-128"/>
            </a:endParaRPr>
          </a:p>
        </p:txBody>
      </p:sp>
    </p:spTree>
    <p:extLst>
      <p:ext uri="{BB962C8B-B14F-4D97-AF65-F5344CB8AC3E}">
        <p14:creationId xmlns:p14="http://schemas.microsoft.com/office/powerpoint/2010/main" val="24505101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4311</TotalTime>
  <Words>2001</Words>
  <Application>Microsoft Office PowerPoint</Application>
  <PresentationFormat>Custom</PresentationFormat>
  <Paragraphs>105</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dc:creator>
  <cp:lastModifiedBy>Andrew</cp:lastModifiedBy>
  <cp:revision>39</cp:revision>
  <dcterms:created xsi:type="dcterms:W3CDTF">2013-01-11T17:04:28Z</dcterms:created>
  <dcterms:modified xsi:type="dcterms:W3CDTF">2013-01-24T17:02:18Z</dcterms:modified>
</cp:coreProperties>
</file>