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8404800"/>
  <p:notesSz cx="6858000" cy="9144000"/>
  <p:defaultTextStyle>
    <a:defPPr>
      <a:defRPr lang="en-US"/>
    </a:defPPr>
    <a:lvl1pPr marL="0" algn="l" defTabSz="4389028" rtl="0" eaLnBrk="1" latinLnBrk="0" hangingPunct="1">
      <a:defRPr sz="8700" kern="1200">
        <a:solidFill>
          <a:schemeClr val="tx1"/>
        </a:solidFill>
        <a:latin typeface="+mn-lt"/>
        <a:ea typeface="+mn-ea"/>
        <a:cs typeface="+mn-cs"/>
      </a:defRPr>
    </a:lvl1pPr>
    <a:lvl2pPr marL="2194514" algn="l" defTabSz="4389028" rtl="0" eaLnBrk="1" latinLnBrk="0" hangingPunct="1">
      <a:defRPr sz="8700" kern="1200">
        <a:solidFill>
          <a:schemeClr val="tx1"/>
        </a:solidFill>
        <a:latin typeface="+mn-lt"/>
        <a:ea typeface="+mn-ea"/>
        <a:cs typeface="+mn-cs"/>
      </a:defRPr>
    </a:lvl2pPr>
    <a:lvl3pPr marL="4389028" algn="l" defTabSz="4389028" rtl="0" eaLnBrk="1" latinLnBrk="0" hangingPunct="1">
      <a:defRPr sz="8700" kern="1200">
        <a:solidFill>
          <a:schemeClr val="tx1"/>
        </a:solidFill>
        <a:latin typeface="+mn-lt"/>
        <a:ea typeface="+mn-ea"/>
        <a:cs typeface="+mn-cs"/>
      </a:defRPr>
    </a:lvl3pPr>
    <a:lvl4pPr marL="6583543" algn="l" defTabSz="4389028" rtl="0" eaLnBrk="1" latinLnBrk="0" hangingPunct="1">
      <a:defRPr sz="8700" kern="1200">
        <a:solidFill>
          <a:schemeClr val="tx1"/>
        </a:solidFill>
        <a:latin typeface="+mn-lt"/>
        <a:ea typeface="+mn-ea"/>
        <a:cs typeface="+mn-cs"/>
      </a:defRPr>
    </a:lvl4pPr>
    <a:lvl5pPr marL="8778057" algn="l" defTabSz="4389028" rtl="0" eaLnBrk="1" latinLnBrk="0" hangingPunct="1">
      <a:defRPr sz="8700" kern="1200">
        <a:solidFill>
          <a:schemeClr val="tx1"/>
        </a:solidFill>
        <a:latin typeface="+mn-lt"/>
        <a:ea typeface="+mn-ea"/>
        <a:cs typeface="+mn-cs"/>
      </a:defRPr>
    </a:lvl5pPr>
    <a:lvl6pPr marL="10972571" algn="l" defTabSz="4389028" rtl="0" eaLnBrk="1" latinLnBrk="0" hangingPunct="1">
      <a:defRPr sz="8700" kern="1200">
        <a:solidFill>
          <a:schemeClr val="tx1"/>
        </a:solidFill>
        <a:latin typeface="+mn-lt"/>
        <a:ea typeface="+mn-ea"/>
        <a:cs typeface="+mn-cs"/>
      </a:defRPr>
    </a:lvl6pPr>
    <a:lvl7pPr marL="13167085" algn="l" defTabSz="4389028" rtl="0" eaLnBrk="1" latinLnBrk="0" hangingPunct="1">
      <a:defRPr sz="8700" kern="1200">
        <a:solidFill>
          <a:schemeClr val="tx1"/>
        </a:solidFill>
        <a:latin typeface="+mn-lt"/>
        <a:ea typeface="+mn-ea"/>
        <a:cs typeface="+mn-cs"/>
      </a:defRPr>
    </a:lvl7pPr>
    <a:lvl8pPr marL="15361599" algn="l" defTabSz="4389028" rtl="0" eaLnBrk="1" latinLnBrk="0" hangingPunct="1">
      <a:defRPr sz="8700" kern="1200">
        <a:solidFill>
          <a:schemeClr val="tx1"/>
        </a:solidFill>
        <a:latin typeface="+mn-lt"/>
        <a:ea typeface="+mn-ea"/>
        <a:cs typeface="+mn-cs"/>
      </a:defRPr>
    </a:lvl8pPr>
    <a:lvl9pPr marL="17556115" algn="l" defTabSz="4389028" rtl="0" eaLnBrk="1" latinLnBrk="0" hangingPunct="1">
      <a:defRPr sz="8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6010"/>
    <a:srgbClr val="0047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20" d="100"/>
          <a:sy n="20" d="100"/>
        </p:scale>
        <p:origin x="-2022" y="-282"/>
      </p:cViewPr>
      <p:guideLst>
        <p:guide orient="horz" pos="12096"/>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162907264"/>
        <c:axId val="162909568"/>
        <c:axId val="0"/>
      </c:bar3DChart>
      <c:catAx>
        <c:axId val="162907264"/>
        <c:scaling>
          <c:orientation val="minMax"/>
        </c:scaling>
        <c:delete val="0"/>
        <c:axPos val="b"/>
        <c:majorTickMark val="out"/>
        <c:minorTickMark val="none"/>
        <c:tickLblPos val="nextTo"/>
        <c:crossAx val="162909568"/>
        <c:crosses val="autoZero"/>
        <c:auto val="1"/>
        <c:lblAlgn val="ctr"/>
        <c:lblOffset val="100"/>
        <c:noMultiLvlLbl val="0"/>
      </c:catAx>
      <c:valAx>
        <c:axId val="162909568"/>
        <c:scaling>
          <c:orientation val="minMax"/>
        </c:scaling>
        <c:delete val="0"/>
        <c:axPos val="l"/>
        <c:majorGridlines/>
        <c:numFmt formatCode="General" sourceLinked="1"/>
        <c:majorTickMark val="out"/>
        <c:minorTickMark val="none"/>
        <c:tickLblPos val="nextTo"/>
        <c:crossAx val="162907264"/>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163122176"/>
        <c:axId val="163128448"/>
      </c:lineChart>
      <c:catAx>
        <c:axId val="163122176"/>
        <c:scaling>
          <c:orientation val="minMax"/>
        </c:scaling>
        <c:delete val="0"/>
        <c:axPos val="b"/>
        <c:majorTickMark val="out"/>
        <c:minorTickMark val="none"/>
        <c:tickLblPos val="nextTo"/>
        <c:crossAx val="163128448"/>
        <c:crosses val="autoZero"/>
        <c:auto val="1"/>
        <c:lblAlgn val="ctr"/>
        <c:lblOffset val="100"/>
        <c:noMultiLvlLbl val="0"/>
      </c:catAx>
      <c:valAx>
        <c:axId val="163128448"/>
        <c:scaling>
          <c:orientation val="minMax"/>
        </c:scaling>
        <c:delete val="0"/>
        <c:axPos val="l"/>
        <c:majorGridlines/>
        <c:numFmt formatCode="General" sourceLinked="1"/>
        <c:majorTickMark val="out"/>
        <c:minorTickMark val="none"/>
        <c:tickLblPos val="nextTo"/>
        <c:crossAx val="163122176"/>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163311616"/>
        <c:axId val="163313152"/>
        <c:axId val="0"/>
      </c:bar3DChart>
      <c:catAx>
        <c:axId val="163311616"/>
        <c:scaling>
          <c:orientation val="minMax"/>
        </c:scaling>
        <c:delete val="0"/>
        <c:axPos val="b"/>
        <c:majorTickMark val="out"/>
        <c:minorTickMark val="none"/>
        <c:tickLblPos val="nextTo"/>
        <c:crossAx val="163313152"/>
        <c:crosses val="autoZero"/>
        <c:auto val="1"/>
        <c:lblAlgn val="ctr"/>
        <c:lblOffset val="100"/>
        <c:noMultiLvlLbl val="0"/>
      </c:catAx>
      <c:valAx>
        <c:axId val="163313152"/>
        <c:scaling>
          <c:orientation val="minMax"/>
        </c:scaling>
        <c:delete val="0"/>
        <c:axPos val="l"/>
        <c:majorGridlines/>
        <c:numFmt formatCode="General" sourceLinked="1"/>
        <c:majorTickMark val="out"/>
        <c:minorTickMark val="none"/>
        <c:tickLblPos val="nextTo"/>
        <c:crossAx val="163311616"/>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1930382"/>
            <a:ext cx="37307520" cy="823214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21762720"/>
            <a:ext cx="30723840" cy="9814560"/>
          </a:xfrm>
        </p:spPr>
        <p:txBody>
          <a:bodyPr/>
          <a:lstStyle>
            <a:lvl1pPr marL="0" indent="0" algn="ctr">
              <a:buNone/>
              <a:defRPr>
                <a:solidFill>
                  <a:schemeClr val="tx1">
                    <a:tint val="75000"/>
                  </a:schemeClr>
                </a:solidFill>
              </a:defRPr>
            </a:lvl1pPr>
            <a:lvl2pPr marL="2194514" indent="0" algn="ctr">
              <a:buNone/>
              <a:defRPr>
                <a:solidFill>
                  <a:schemeClr val="tx1">
                    <a:tint val="75000"/>
                  </a:schemeClr>
                </a:solidFill>
              </a:defRPr>
            </a:lvl2pPr>
            <a:lvl3pPr marL="4389028" indent="0" algn="ctr">
              <a:buNone/>
              <a:defRPr>
                <a:solidFill>
                  <a:schemeClr val="tx1">
                    <a:tint val="75000"/>
                  </a:schemeClr>
                </a:solidFill>
              </a:defRPr>
            </a:lvl3pPr>
            <a:lvl4pPr marL="6583543" indent="0" algn="ctr">
              <a:buNone/>
              <a:defRPr>
                <a:solidFill>
                  <a:schemeClr val="tx1">
                    <a:tint val="75000"/>
                  </a:schemeClr>
                </a:solidFill>
              </a:defRPr>
            </a:lvl4pPr>
            <a:lvl5pPr marL="8778057" indent="0" algn="ctr">
              <a:buNone/>
              <a:defRPr>
                <a:solidFill>
                  <a:schemeClr val="tx1">
                    <a:tint val="75000"/>
                  </a:schemeClr>
                </a:solidFill>
              </a:defRPr>
            </a:lvl5pPr>
            <a:lvl6pPr marL="10972571" indent="0" algn="ctr">
              <a:buNone/>
              <a:defRPr>
                <a:solidFill>
                  <a:schemeClr val="tx1">
                    <a:tint val="75000"/>
                  </a:schemeClr>
                </a:solidFill>
              </a:defRPr>
            </a:lvl6pPr>
            <a:lvl7pPr marL="13167085" indent="0" algn="ctr">
              <a:buNone/>
              <a:defRPr>
                <a:solidFill>
                  <a:schemeClr val="tx1">
                    <a:tint val="75000"/>
                  </a:schemeClr>
                </a:solidFill>
              </a:defRPr>
            </a:lvl7pPr>
            <a:lvl8pPr marL="15361599" indent="0" algn="ctr">
              <a:buNone/>
              <a:defRPr>
                <a:solidFill>
                  <a:schemeClr val="tx1">
                    <a:tint val="75000"/>
                  </a:schemeClr>
                </a:solidFill>
              </a:defRPr>
            </a:lvl8pPr>
            <a:lvl9pPr marL="1755611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375264" y="7378700"/>
            <a:ext cx="23698200" cy="15729077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65423" y="7378700"/>
            <a:ext cx="70378320" cy="15729077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4678642"/>
            <a:ext cx="37307520" cy="762762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16277596"/>
            <a:ext cx="37307520" cy="8401049"/>
          </a:xfrm>
        </p:spPr>
        <p:txBody>
          <a:bodyPr anchor="b"/>
          <a:lstStyle>
            <a:lvl1pPr marL="0" indent="0">
              <a:buNone/>
              <a:defRPr sz="9700">
                <a:solidFill>
                  <a:schemeClr val="tx1">
                    <a:tint val="75000"/>
                  </a:schemeClr>
                </a:solidFill>
              </a:defRPr>
            </a:lvl1pPr>
            <a:lvl2pPr marL="2194514" indent="0">
              <a:buNone/>
              <a:defRPr sz="8700">
                <a:solidFill>
                  <a:schemeClr val="tx1">
                    <a:tint val="75000"/>
                  </a:schemeClr>
                </a:solidFill>
              </a:defRPr>
            </a:lvl2pPr>
            <a:lvl3pPr marL="4389028" indent="0">
              <a:buNone/>
              <a:defRPr sz="7700">
                <a:solidFill>
                  <a:schemeClr val="tx1">
                    <a:tint val="75000"/>
                  </a:schemeClr>
                </a:solidFill>
              </a:defRPr>
            </a:lvl3pPr>
            <a:lvl4pPr marL="6583543" indent="0">
              <a:buNone/>
              <a:defRPr sz="6700">
                <a:solidFill>
                  <a:schemeClr val="tx1">
                    <a:tint val="75000"/>
                  </a:schemeClr>
                </a:solidFill>
              </a:defRPr>
            </a:lvl4pPr>
            <a:lvl5pPr marL="8778057" indent="0">
              <a:buNone/>
              <a:defRPr sz="6700">
                <a:solidFill>
                  <a:schemeClr val="tx1">
                    <a:tint val="75000"/>
                  </a:schemeClr>
                </a:solidFill>
              </a:defRPr>
            </a:lvl5pPr>
            <a:lvl6pPr marL="10972571" indent="0">
              <a:buNone/>
              <a:defRPr sz="6700">
                <a:solidFill>
                  <a:schemeClr val="tx1">
                    <a:tint val="75000"/>
                  </a:schemeClr>
                </a:solidFill>
              </a:defRPr>
            </a:lvl6pPr>
            <a:lvl7pPr marL="13167085" indent="0">
              <a:buNone/>
              <a:defRPr sz="6700">
                <a:solidFill>
                  <a:schemeClr val="tx1">
                    <a:tint val="75000"/>
                  </a:schemeClr>
                </a:solidFill>
              </a:defRPr>
            </a:lvl7pPr>
            <a:lvl8pPr marL="15361599" indent="0">
              <a:buNone/>
              <a:defRPr sz="6700">
                <a:solidFill>
                  <a:schemeClr val="tx1">
                    <a:tint val="75000"/>
                  </a:schemeClr>
                </a:solidFill>
              </a:defRPr>
            </a:lvl8pPr>
            <a:lvl9pPr marL="17556115"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65425" y="43009821"/>
            <a:ext cx="47038259" cy="121659652"/>
          </a:xfrm>
        </p:spPr>
        <p:txBody>
          <a:bodyPr/>
          <a:lstStyle>
            <a:lvl1pPr>
              <a:defRPr sz="13400"/>
            </a:lvl1pPr>
            <a:lvl2pPr>
              <a:defRPr sz="11500"/>
            </a:lvl2pPr>
            <a:lvl3pPr>
              <a:defRPr sz="9700"/>
            </a:lvl3pPr>
            <a:lvl4pPr>
              <a:defRPr sz="8700"/>
            </a:lvl4pPr>
            <a:lvl5pPr>
              <a:defRPr sz="8700"/>
            </a:lvl5pPr>
            <a:lvl6pPr>
              <a:defRPr sz="8700"/>
            </a:lvl6pPr>
            <a:lvl7pPr>
              <a:defRPr sz="8700"/>
            </a:lvl7pPr>
            <a:lvl8pPr>
              <a:defRPr sz="8700"/>
            </a:lvl8pPr>
            <a:lvl9pPr>
              <a:defRPr sz="8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35203" y="43009821"/>
            <a:ext cx="47038263" cy="121659652"/>
          </a:xfrm>
        </p:spPr>
        <p:txBody>
          <a:bodyPr/>
          <a:lstStyle>
            <a:lvl1pPr>
              <a:defRPr sz="13400"/>
            </a:lvl1pPr>
            <a:lvl2pPr>
              <a:defRPr sz="11500"/>
            </a:lvl2pPr>
            <a:lvl3pPr>
              <a:defRPr sz="9700"/>
            </a:lvl3pPr>
            <a:lvl4pPr>
              <a:defRPr sz="8700"/>
            </a:lvl4pPr>
            <a:lvl5pPr>
              <a:defRPr sz="8700"/>
            </a:lvl5pPr>
            <a:lvl6pPr>
              <a:defRPr sz="8700"/>
            </a:lvl6pPr>
            <a:lvl7pPr>
              <a:defRPr sz="8700"/>
            </a:lvl7pPr>
            <a:lvl8pPr>
              <a:defRPr sz="8700"/>
            </a:lvl8pPr>
            <a:lvl9pPr>
              <a:defRPr sz="8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537972"/>
            <a:ext cx="39502080"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3" y="8596633"/>
            <a:ext cx="19392903" cy="3582669"/>
          </a:xfrm>
        </p:spPr>
        <p:txBody>
          <a:bodyPr anchor="b"/>
          <a:lstStyle>
            <a:lvl1pPr marL="0" indent="0">
              <a:buNone/>
              <a:defRPr sz="11500" b="1"/>
            </a:lvl1pPr>
            <a:lvl2pPr marL="2194514" indent="0">
              <a:buNone/>
              <a:defRPr sz="9700" b="1"/>
            </a:lvl2pPr>
            <a:lvl3pPr marL="4389028" indent="0">
              <a:buNone/>
              <a:defRPr sz="8700" b="1"/>
            </a:lvl3pPr>
            <a:lvl4pPr marL="6583543" indent="0">
              <a:buNone/>
              <a:defRPr sz="7700" b="1"/>
            </a:lvl4pPr>
            <a:lvl5pPr marL="8778057" indent="0">
              <a:buNone/>
              <a:defRPr sz="7700" b="1"/>
            </a:lvl5pPr>
            <a:lvl6pPr marL="10972571" indent="0">
              <a:buNone/>
              <a:defRPr sz="7700" b="1"/>
            </a:lvl6pPr>
            <a:lvl7pPr marL="13167085" indent="0">
              <a:buNone/>
              <a:defRPr sz="7700" b="1"/>
            </a:lvl7pPr>
            <a:lvl8pPr marL="15361599" indent="0">
              <a:buNone/>
              <a:defRPr sz="7700" b="1"/>
            </a:lvl8pPr>
            <a:lvl9pPr marL="17556115"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3" y="12179301"/>
            <a:ext cx="19392903" cy="22127212"/>
          </a:xfrm>
        </p:spPr>
        <p:txBody>
          <a:bodyPr/>
          <a:lstStyle>
            <a:lvl1pPr>
              <a:defRPr sz="11500"/>
            </a:lvl1pPr>
            <a:lvl2pPr>
              <a:defRPr sz="9700"/>
            </a:lvl2pPr>
            <a:lvl3pPr>
              <a:defRPr sz="87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8596633"/>
            <a:ext cx="19400520" cy="3582669"/>
          </a:xfrm>
        </p:spPr>
        <p:txBody>
          <a:bodyPr anchor="b"/>
          <a:lstStyle>
            <a:lvl1pPr marL="0" indent="0">
              <a:buNone/>
              <a:defRPr sz="11500" b="1"/>
            </a:lvl1pPr>
            <a:lvl2pPr marL="2194514" indent="0">
              <a:buNone/>
              <a:defRPr sz="9700" b="1"/>
            </a:lvl2pPr>
            <a:lvl3pPr marL="4389028" indent="0">
              <a:buNone/>
              <a:defRPr sz="8700" b="1"/>
            </a:lvl3pPr>
            <a:lvl4pPr marL="6583543" indent="0">
              <a:buNone/>
              <a:defRPr sz="7700" b="1"/>
            </a:lvl4pPr>
            <a:lvl5pPr marL="8778057" indent="0">
              <a:buNone/>
              <a:defRPr sz="7700" b="1"/>
            </a:lvl5pPr>
            <a:lvl6pPr marL="10972571" indent="0">
              <a:buNone/>
              <a:defRPr sz="7700" b="1"/>
            </a:lvl6pPr>
            <a:lvl7pPr marL="13167085" indent="0">
              <a:buNone/>
              <a:defRPr sz="7700" b="1"/>
            </a:lvl7pPr>
            <a:lvl8pPr marL="15361599" indent="0">
              <a:buNone/>
              <a:defRPr sz="7700" b="1"/>
            </a:lvl8pPr>
            <a:lvl9pPr marL="17556115"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3" y="12179301"/>
            <a:ext cx="19400520" cy="22127212"/>
          </a:xfrm>
        </p:spPr>
        <p:txBody>
          <a:bodyPr/>
          <a:lstStyle>
            <a:lvl1pPr>
              <a:defRPr sz="11500"/>
            </a:lvl1pPr>
            <a:lvl2pPr>
              <a:defRPr sz="9700"/>
            </a:lvl2pPr>
            <a:lvl3pPr>
              <a:defRPr sz="87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4" y="1529080"/>
            <a:ext cx="14439903" cy="6507480"/>
          </a:xfrm>
        </p:spPr>
        <p:txBody>
          <a:bodyPr anchor="b"/>
          <a:lstStyle>
            <a:lvl1pPr algn="l">
              <a:defRPr sz="9700" b="1"/>
            </a:lvl1pPr>
          </a:lstStyle>
          <a:p>
            <a:r>
              <a:rPr lang="en-US" smtClean="0"/>
              <a:t>Click to edit Master title style</a:t>
            </a:r>
            <a:endParaRPr lang="en-US"/>
          </a:p>
        </p:txBody>
      </p:sp>
      <p:sp>
        <p:nvSpPr>
          <p:cNvPr id="3" name="Content Placeholder 2"/>
          <p:cNvSpPr>
            <a:spLocks noGrp="1"/>
          </p:cNvSpPr>
          <p:nvPr>
            <p:ph idx="1"/>
          </p:nvPr>
        </p:nvSpPr>
        <p:spPr>
          <a:xfrm>
            <a:off x="17160240" y="1529085"/>
            <a:ext cx="24536400" cy="32777432"/>
          </a:xfrm>
        </p:spPr>
        <p:txBody>
          <a:bodyPr/>
          <a:lstStyle>
            <a:lvl1pPr>
              <a:defRPr sz="15400"/>
            </a:lvl1pPr>
            <a:lvl2pPr>
              <a:defRPr sz="13400"/>
            </a:lvl2pPr>
            <a:lvl3pPr>
              <a:defRPr sz="11500"/>
            </a:lvl3pPr>
            <a:lvl4pPr>
              <a:defRPr sz="9700"/>
            </a:lvl4pPr>
            <a:lvl5pPr>
              <a:defRPr sz="9700"/>
            </a:lvl5pPr>
            <a:lvl6pPr>
              <a:defRPr sz="9700"/>
            </a:lvl6pPr>
            <a:lvl7pPr>
              <a:defRPr sz="9700"/>
            </a:lvl7pPr>
            <a:lvl8pPr>
              <a:defRPr sz="9700"/>
            </a:lvl8pPr>
            <a:lvl9pPr>
              <a:defRPr sz="9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4" y="8036564"/>
            <a:ext cx="14439903" cy="26269952"/>
          </a:xfrm>
        </p:spPr>
        <p:txBody>
          <a:bodyPr/>
          <a:lstStyle>
            <a:lvl1pPr marL="0" indent="0">
              <a:buNone/>
              <a:defRPr sz="6700"/>
            </a:lvl1pPr>
            <a:lvl2pPr marL="2194514" indent="0">
              <a:buNone/>
              <a:defRPr sz="5700"/>
            </a:lvl2pPr>
            <a:lvl3pPr marL="4389028" indent="0">
              <a:buNone/>
              <a:defRPr sz="4800"/>
            </a:lvl3pPr>
            <a:lvl4pPr marL="6583543" indent="0">
              <a:buNone/>
              <a:defRPr sz="4300"/>
            </a:lvl4pPr>
            <a:lvl5pPr marL="8778057" indent="0">
              <a:buNone/>
              <a:defRPr sz="4300"/>
            </a:lvl5pPr>
            <a:lvl6pPr marL="10972571" indent="0">
              <a:buNone/>
              <a:defRPr sz="4300"/>
            </a:lvl6pPr>
            <a:lvl7pPr marL="13167085" indent="0">
              <a:buNone/>
              <a:defRPr sz="4300"/>
            </a:lvl7pPr>
            <a:lvl8pPr marL="15361599" indent="0">
              <a:buNone/>
              <a:defRPr sz="4300"/>
            </a:lvl8pPr>
            <a:lvl9pPr marL="17556115"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6883361"/>
            <a:ext cx="26334720" cy="3173732"/>
          </a:xfrm>
        </p:spPr>
        <p:txBody>
          <a:bodyPr anchor="b"/>
          <a:lstStyle>
            <a:lvl1pPr algn="l">
              <a:defRPr sz="9700" b="1"/>
            </a:lvl1pPr>
          </a:lstStyle>
          <a:p>
            <a:r>
              <a:rPr lang="en-US" smtClean="0"/>
              <a:t>Click to edit Master title style</a:t>
            </a:r>
            <a:endParaRPr lang="en-US"/>
          </a:p>
        </p:txBody>
      </p:sp>
      <p:sp>
        <p:nvSpPr>
          <p:cNvPr id="3" name="Picture Placeholder 2"/>
          <p:cNvSpPr>
            <a:spLocks noGrp="1"/>
          </p:cNvSpPr>
          <p:nvPr>
            <p:ph type="pic" idx="1"/>
          </p:nvPr>
        </p:nvSpPr>
        <p:spPr>
          <a:xfrm>
            <a:off x="8602983" y="3431540"/>
            <a:ext cx="26334720" cy="23042880"/>
          </a:xfrm>
        </p:spPr>
        <p:txBody>
          <a:bodyPr/>
          <a:lstStyle>
            <a:lvl1pPr marL="0" indent="0">
              <a:buNone/>
              <a:defRPr sz="15400"/>
            </a:lvl1pPr>
            <a:lvl2pPr marL="2194514" indent="0">
              <a:buNone/>
              <a:defRPr sz="13400"/>
            </a:lvl2pPr>
            <a:lvl3pPr marL="4389028" indent="0">
              <a:buNone/>
              <a:defRPr sz="11500"/>
            </a:lvl3pPr>
            <a:lvl4pPr marL="6583543" indent="0">
              <a:buNone/>
              <a:defRPr sz="9700"/>
            </a:lvl4pPr>
            <a:lvl5pPr marL="8778057" indent="0">
              <a:buNone/>
              <a:defRPr sz="9700"/>
            </a:lvl5pPr>
            <a:lvl6pPr marL="10972571" indent="0">
              <a:buNone/>
              <a:defRPr sz="9700"/>
            </a:lvl6pPr>
            <a:lvl7pPr marL="13167085" indent="0">
              <a:buNone/>
              <a:defRPr sz="9700"/>
            </a:lvl7pPr>
            <a:lvl8pPr marL="15361599" indent="0">
              <a:buNone/>
              <a:defRPr sz="9700"/>
            </a:lvl8pPr>
            <a:lvl9pPr marL="17556115" indent="0">
              <a:buNone/>
              <a:defRPr sz="9700"/>
            </a:lvl9pPr>
          </a:lstStyle>
          <a:p>
            <a:endParaRPr lang="en-US"/>
          </a:p>
        </p:txBody>
      </p:sp>
      <p:sp>
        <p:nvSpPr>
          <p:cNvPr id="4" name="Text Placeholder 3"/>
          <p:cNvSpPr>
            <a:spLocks noGrp="1"/>
          </p:cNvSpPr>
          <p:nvPr>
            <p:ph type="body" sz="half" idx="2"/>
          </p:nvPr>
        </p:nvSpPr>
        <p:spPr>
          <a:xfrm>
            <a:off x="8602983" y="30057093"/>
            <a:ext cx="26334720" cy="4507229"/>
          </a:xfrm>
        </p:spPr>
        <p:txBody>
          <a:bodyPr/>
          <a:lstStyle>
            <a:lvl1pPr marL="0" indent="0">
              <a:buNone/>
              <a:defRPr sz="6700"/>
            </a:lvl1pPr>
            <a:lvl2pPr marL="2194514" indent="0">
              <a:buNone/>
              <a:defRPr sz="5700"/>
            </a:lvl2pPr>
            <a:lvl3pPr marL="4389028" indent="0">
              <a:buNone/>
              <a:defRPr sz="4800"/>
            </a:lvl3pPr>
            <a:lvl4pPr marL="6583543" indent="0">
              <a:buNone/>
              <a:defRPr sz="4300"/>
            </a:lvl4pPr>
            <a:lvl5pPr marL="8778057" indent="0">
              <a:buNone/>
              <a:defRPr sz="4300"/>
            </a:lvl5pPr>
            <a:lvl6pPr marL="10972571" indent="0">
              <a:buNone/>
              <a:defRPr sz="4300"/>
            </a:lvl6pPr>
            <a:lvl7pPr marL="13167085" indent="0">
              <a:buNone/>
              <a:defRPr sz="4300"/>
            </a:lvl7pPr>
            <a:lvl8pPr marL="15361599" indent="0">
              <a:buNone/>
              <a:defRPr sz="4300"/>
            </a:lvl8pPr>
            <a:lvl9pPr marL="17556115"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537972"/>
            <a:ext cx="39502080" cy="6400800"/>
          </a:xfrm>
          <a:prstGeom prst="rect">
            <a:avLst/>
          </a:prstGeom>
        </p:spPr>
        <p:txBody>
          <a:bodyPr vert="horz" lIns="438903" tIns="219451" rIns="438903" bIns="2194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8961125"/>
            <a:ext cx="39502080" cy="25345392"/>
          </a:xfrm>
          <a:prstGeom prst="rect">
            <a:avLst/>
          </a:prstGeom>
        </p:spPr>
        <p:txBody>
          <a:bodyPr vert="horz" lIns="438903" tIns="219451" rIns="438903" bIns="2194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5595562"/>
            <a:ext cx="10241280" cy="2044700"/>
          </a:xfrm>
          <a:prstGeom prst="rect">
            <a:avLst/>
          </a:prstGeom>
        </p:spPr>
        <p:txBody>
          <a:bodyPr vert="horz" lIns="438903" tIns="219451" rIns="438903" bIns="219451" rtlCol="0" anchor="ctr"/>
          <a:lstStyle>
            <a:lvl1pPr algn="l">
              <a:defRPr sz="57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14996160" y="35595562"/>
            <a:ext cx="13898880" cy="2044700"/>
          </a:xfrm>
          <a:prstGeom prst="rect">
            <a:avLst/>
          </a:prstGeom>
        </p:spPr>
        <p:txBody>
          <a:bodyPr vert="horz" lIns="438903" tIns="219451" rIns="438903" bIns="219451" rtlCol="0" anchor="ctr"/>
          <a:lstStyle>
            <a:lvl1pPr algn="ctr">
              <a:defRPr sz="5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5595562"/>
            <a:ext cx="10241280" cy="2044700"/>
          </a:xfrm>
          <a:prstGeom prst="rect">
            <a:avLst/>
          </a:prstGeom>
        </p:spPr>
        <p:txBody>
          <a:bodyPr vert="horz" lIns="438903" tIns="219451" rIns="438903" bIns="219451" rtlCol="0" anchor="ctr"/>
          <a:lstStyle>
            <a:lvl1pPr algn="r">
              <a:defRPr sz="57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028" rtl="0" eaLnBrk="1" latinLnBrk="0" hangingPunct="1">
        <a:spcBef>
          <a:spcPct val="0"/>
        </a:spcBef>
        <a:buNone/>
        <a:defRPr sz="21100" kern="1200">
          <a:solidFill>
            <a:schemeClr val="tx1"/>
          </a:solidFill>
          <a:latin typeface="+mj-lt"/>
          <a:ea typeface="+mj-ea"/>
          <a:cs typeface="+mj-cs"/>
        </a:defRPr>
      </a:lvl1pPr>
    </p:titleStyle>
    <p:bodyStyle>
      <a:lvl1pPr marL="1645886" indent="-1645886" algn="l" defTabSz="4389028"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086" indent="-1371572" algn="l" defTabSz="4389028"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286" indent="-1097257" algn="l" defTabSz="4389028"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800"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4pPr>
      <a:lvl5pPr marL="9875314"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5pPr>
      <a:lvl6pPr marL="12069828"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6pPr>
      <a:lvl7pPr marL="14264342"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7pPr>
      <a:lvl8pPr marL="16458858"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8pPr>
      <a:lvl9pPr marL="18653372"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9pPr>
    </p:bodyStyle>
    <p:otherStyle>
      <a:defPPr>
        <a:defRPr lang="en-US"/>
      </a:defPPr>
      <a:lvl1pPr marL="0" algn="l" defTabSz="4389028" rtl="0" eaLnBrk="1" latinLnBrk="0" hangingPunct="1">
        <a:defRPr sz="8700" kern="1200">
          <a:solidFill>
            <a:schemeClr val="tx1"/>
          </a:solidFill>
          <a:latin typeface="+mn-lt"/>
          <a:ea typeface="+mn-ea"/>
          <a:cs typeface="+mn-cs"/>
        </a:defRPr>
      </a:lvl1pPr>
      <a:lvl2pPr marL="2194514" algn="l" defTabSz="4389028" rtl="0" eaLnBrk="1" latinLnBrk="0" hangingPunct="1">
        <a:defRPr sz="8700" kern="1200">
          <a:solidFill>
            <a:schemeClr val="tx1"/>
          </a:solidFill>
          <a:latin typeface="+mn-lt"/>
          <a:ea typeface="+mn-ea"/>
          <a:cs typeface="+mn-cs"/>
        </a:defRPr>
      </a:lvl2pPr>
      <a:lvl3pPr marL="4389028" algn="l" defTabSz="4389028" rtl="0" eaLnBrk="1" latinLnBrk="0" hangingPunct="1">
        <a:defRPr sz="8700" kern="1200">
          <a:solidFill>
            <a:schemeClr val="tx1"/>
          </a:solidFill>
          <a:latin typeface="+mn-lt"/>
          <a:ea typeface="+mn-ea"/>
          <a:cs typeface="+mn-cs"/>
        </a:defRPr>
      </a:lvl3pPr>
      <a:lvl4pPr marL="6583543" algn="l" defTabSz="4389028" rtl="0" eaLnBrk="1" latinLnBrk="0" hangingPunct="1">
        <a:defRPr sz="8700" kern="1200">
          <a:solidFill>
            <a:schemeClr val="tx1"/>
          </a:solidFill>
          <a:latin typeface="+mn-lt"/>
          <a:ea typeface="+mn-ea"/>
          <a:cs typeface="+mn-cs"/>
        </a:defRPr>
      </a:lvl4pPr>
      <a:lvl5pPr marL="8778057" algn="l" defTabSz="4389028" rtl="0" eaLnBrk="1" latinLnBrk="0" hangingPunct="1">
        <a:defRPr sz="8700" kern="1200">
          <a:solidFill>
            <a:schemeClr val="tx1"/>
          </a:solidFill>
          <a:latin typeface="+mn-lt"/>
          <a:ea typeface="+mn-ea"/>
          <a:cs typeface="+mn-cs"/>
        </a:defRPr>
      </a:lvl5pPr>
      <a:lvl6pPr marL="10972571" algn="l" defTabSz="4389028" rtl="0" eaLnBrk="1" latinLnBrk="0" hangingPunct="1">
        <a:defRPr sz="8700" kern="1200">
          <a:solidFill>
            <a:schemeClr val="tx1"/>
          </a:solidFill>
          <a:latin typeface="+mn-lt"/>
          <a:ea typeface="+mn-ea"/>
          <a:cs typeface="+mn-cs"/>
        </a:defRPr>
      </a:lvl6pPr>
      <a:lvl7pPr marL="13167085" algn="l" defTabSz="4389028" rtl="0" eaLnBrk="1" latinLnBrk="0" hangingPunct="1">
        <a:defRPr sz="8700" kern="1200">
          <a:solidFill>
            <a:schemeClr val="tx1"/>
          </a:solidFill>
          <a:latin typeface="+mn-lt"/>
          <a:ea typeface="+mn-ea"/>
          <a:cs typeface="+mn-cs"/>
        </a:defRPr>
      </a:lvl7pPr>
      <a:lvl8pPr marL="15361599" algn="l" defTabSz="4389028" rtl="0" eaLnBrk="1" latinLnBrk="0" hangingPunct="1">
        <a:defRPr sz="8700" kern="1200">
          <a:solidFill>
            <a:schemeClr val="tx1"/>
          </a:solidFill>
          <a:latin typeface="+mn-lt"/>
          <a:ea typeface="+mn-ea"/>
          <a:cs typeface="+mn-cs"/>
        </a:defRPr>
      </a:lvl8pPr>
      <a:lvl9pPr marL="17556115" algn="l" defTabSz="4389028" rtl="0" eaLnBrk="1" latinLnBrk="0" hangingPunct="1">
        <a:defRPr sz="8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image" Target="../media/image2.wmf"/><Relationship Id="rId7" Type="http://schemas.openxmlformats.org/officeDocument/2006/relationships/chart" Target="../charts/chart2.xml"/><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4.wmf"/><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p:nvPr/>
        </p:nvSpPr>
        <p:spPr>
          <a:xfrm>
            <a:off x="0" y="0"/>
            <a:ext cx="43891200" cy="38404800"/>
          </a:xfrm>
          <a:prstGeom prst="rect">
            <a:avLst/>
          </a:prstGeom>
          <a:gradFill>
            <a:gsLst>
              <a:gs pos="0">
                <a:srgbClr val="00477F"/>
              </a:gs>
              <a:gs pos="39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 name="Picture 5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936207" y="32662540"/>
            <a:ext cx="13799176" cy="2723931"/>
          </a:xfrm>
          <a:prstGeom prst="rect">
            <a:avLst/>
          </a:prstGeom>
        </p:spPr>
      </p:pic>
      <p:pic>
        <p:nvPicPr>
          <p:cNvPr id="52" name="Picture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10599" y="26458722"/>
            <a:ext cx="8042721" cy="2979115"/>
          </a:xfrm>
          <a:prstGeom prst="rect">
            <a:avLst/>
          </a:prstGeom>
        </p:spPr>
      </p:pic>
      <p:pic>
        <p:nvPicPr>
          <p:cNvPr id="53" name="Picture 5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710599" y="29683425"/>
            <a:ext cx="8042721" cy="2979115"/>
          </a:xfrm>
          <a:prstGeom prst="rect">
            <a:avLst/>
          </a:prstGeom>
        </p:spPr>
      </p:pic>
      <p:pic>
        <p:nvPicPr>
          <p:cNvPr id="57" name="Picture 5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937121" y="35651981"/>
            <a:ext cx="13797698" cy="2722449"/>
          </a:xfrm>
          <a:prstGeom prst="rect">
            <a:avLst/>
          </a:prstGeom>
        </p:spPr>
      </p:pic>
      <p:sp>
        <p:nvSpPr>
          <p:cNvPr id="58" name="TextBox 57"/>
          <p:cNvSpPr txBox="1"/>
          <p:nvPr/>
        </p:nvSpPr>
        <p:spPr>
          <a:xfrm>
            <a:off x="423290" y="5433120"/>
            <a:ext cx="9635110" cy="13388280"/>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59" name="TextBox 58"/>
          <p:cNvSpPr txBox="1"/>
          <p:nvPr/>
        </p:nvSpPr>
        <p:spPr>
          <a:xfrm>
            <a:off x="423290" y="15849600"/>
            <a:ext cx="9635110" cy="18312705"/>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p>
          <a:p>
            <a:endParaRPr lang="en-US" sz="3200" dirty="0">
              <a:cs typeface="Arial" pitchFamily="34" charset="0"/>
            </a:endParaRPr>
          </a:p>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endParaRPr lang="en-US" sz="3200" dirty="0" smtClean="0">
              <a:cs typeface="Arial" pitchFamily="34" charset="0"/>
            </a:endParaRPr>
          </a:p>
        </p:txBody>
      </p:sp>
      <p:sp>
        <p:nvSpPr>
          <p:cNvPr id="60" name="TextBox 59"/>
          <p:cNvSpPr txBox="1"/>
          <p:nvPr/>
        </p:nvSpPr>
        <p:spPr>
          <a:xfrm>
            <a:off x="11243690" y="5433120"/>
            <a:ext cx="9635110" cy="3046988"/>
          </a:xfrm>
          <a:prstGeom prst="rect">
            <a:avLst/>
          </a:prstGeom>
          <a:noFill/>
        </p:spPr>
        <p:txBody>
          <a:bodyPr wrap="square" rtlCol="0">
            <a:spAutoFit/>
          </a:bodyPr>
          <a:lstStyle/>
          <a:p>
            <a:r>
              <a:rPr lang="en-US" sz="3200" dirty="0" smtClean="0">
                <a:cs typeface="Arial" pitchFamily="34" charset="0"/>
              </a:rPr>
              <a:t>would go here. List your information on these lines. Your text would go here. List your information on these lines. Your text would go here. List your information on these lines. </a:t>
            </a:r>
          </a:p>
          <a:p>
            <a:endParaRPr lang="en-US" sz="3200" dirty="0" smtClean="0">
              <a:cs typeface="Arial" pitchFamily="34" charset="0"/>
            </a:endParaRPr>
          </a:p>
        </p:txBody>
      </p:sp>
      <p:sp>
        <p:nvSpPr>
          <p:cNvPr id="61" name="TextBox 60"/>
          <p:cNvSpPr txBox="1"/>
          <p:nvPr/>
        </p:nvSpPr>
        <p:spPr>
          <a:xfrm>
            <a:off x="11243690" y="14114205"/>
            <a:ext cx="9635110" cy="16835378"/>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cs typeface="Arial" pitchFamily="34" charset="0"/>
              </a:rPr>
              <a:t>Your text would go here. List your information on these lines. </a:t>
            </a:r>
          </a:p>
          <a:p>
            <a:pPr marL="457200" indent="-457200">
              <a:buFont typeface="Arial" pitchFamily="34" charset="0"/>
              <a:buChar char="•"/>
            </a:pPr>
            <a:r>
              <a:rPr lang="en-US" sz="3200" dirty="0" smtClean="0">
                <a:cs typeface="Arial" pitchFamily="34" charset="0"/>
              </a:rPr>
              <a:t>Your text would go here. </a:t>
            </a:r>
          </a:p>
          <a:p>
            <a:pPr marL="457200" indent="-457200">
              <a:buFont typeface="Arial" pitchFamily="34" charset="0"/>
              <a:buChar char="•"/>
            </a:pPr>
            <a:r>
              <a:rPr lang="en-US" sz="3200" dirty="0" smtClean="0">
                <a:cs typeface="Arial" pitchFamily="34" charset="0"/>
              </a:rPr>
              <a:t>List your information on these lines. </a:t>
            </a:r>
          </a:p>
          <a:p>
            <a:r>
              <a:rPr lang="en-US" sz="3200" dirty="0" smtClean="0">
                <a:cs typeface="Arial" pitchFamily="34" charset="0"/>
              </a:rPr>
              <a:t>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a:t>
            </a:r>
            <a:r>
              <a:rPr lang="en-US" sz="3200" dirty="0">
                <a:cs typeface="Arial" pitchFamily="34" charset="0"/>
              </a:rPr>
              <a:t>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endParaRPr lang="en-US" sz="3200" dirty="0" smtClean="0">
              <a:cs typeface="Arial" pitchFamily="34" charset="0"/>
            </a:endParaRPr>
          </a:p>
          <a:p>
            <a:endParaRPr lang="en-US" sz="3200" dirty="0">
              <a:cs typeface="Arial" pitchFamily="34" charset="0"/>
            </a:endParaRPr>
          </a:p>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p>
        </p:txBody>
      </p:sp>
      <p:sp>
        <p:nvSpPr>
          <p:cNvPr id="62" name="TextBox 61"/>
          <p:cNvSpPr txBox="1"/>
          <p:nvPr/>
        </p:nvSpPr>
        <p:spPr>
          <a:xfrm>
            <a:off x="22776132" y="5433120"/>
            <a:ext cx="9635110" cy="2062103"/>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a:t>
            </a:r>
          </a:p>
        </p:txBody>
      </p:sp>
      <p:sp>
        <p:nvSpPr>
          <p:cNvPr id="63" name="TextBox 62"/>
          <p:cNvSpPr txBox="1"/>
          <p:nvPr/>
        </p:nvSpPr>
        <p:spPr>
          <a:xfrm>
            <a:off x="33604200" y="10595926"/>
            <a:ext cx="9635110" cy="6494085"/>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64" name="TextBox 63"/>
          <p:cNvSpPr txBox="1"/>
          <p:nvPr/>
        </p:nvSpPr>
        <p:spPr>
          <a:xfrm>
            <a:off x="33604200" y="17414781"/>
            <a:ext cx="9635110" cy="6986528"/>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cs typeface="Arial" pitchFamily="34" charset="0"/>
              </a:rPr>
              <a:t>Your text would go here. List your information on these lines. </a:t>
            </a:r>
          </a:p>
          <a:p>
            <a:pPr marL="457200" indent="-457200">
              <a:buFont typeface="Arial" pitchFamily="34" charset="0"/>
              <a:buChar char="•"/>
            </a:pPr>
            <a:r>
              <a:rPr lang="en-US" sz="3200" dirty="0" smtClean="0">
                <a:cs typeface="Arial" pitchFamily="34" charset="0"/>
              </a:rPr>
              <a:t>Your text would go here. </a:t>
            </a:r>
          </a:p>
          <a:p>
            <a:pPr marL="457200" indent="-457200">
              <a:buFont typeface="Arial" pitchFamily="34" charset="0"/>
              <a:buChar char="•"/>
            </a:pPr>
            <a:r>
              <a:rPr lang="en-US" sz="3200" dirty="0" smtClean="0">
                <a:cs typeface="Arial" pitchFamily="34" charset="0"/>
              </a:rPr>
              <a:t>List your information on these lines. </a:t>
            </a:r>
          </a:p>
        </p:txBody>
      </p:sp>
      <p:sp>
        <p:nvSpPr>
          <p:cNvPr id="65" name="TextBox 64"/>
          <p:cNvSpPr txBox="1"/>
          <p:nvPr/>
        </p:nvSpPr>
        <p:spPr>
          <a:xfrm>
            <a:off x="33604200" y="25127771"/>
            <a:ext cx="9635110" cy="10433625"/>
          </a:xfrm>
          <a:prstGeom prst="rect">
            <a:avLst/>
          </a:prstGeom>
          <a:noFill/>
        </p:spPr>
        <p:txBody>
          <a:bodyPr wrap="square" rtlCol="0">
            <a:spAutoFit/>
          </a:bodyPr>
          <a:lstStyle/>
          <a:p>
            <a:pPr marL="457200" indent="-457200">
              <a:buFont typeface="+mj-lt"/>
              <a:buAutoNum type="arabicPeriod"/>
            </a:pPr>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2400" dirty="0" smtClean="0">
              <a:cs typeface="Arial" pitchFamily="34" charset="0"/>
            </a:endParaRPr>
          </a:p>
          <a:p>
            <a:pPr marL="457200" indent="-457200">
              <a:buFont typeface="+mj-lt"/>
              <a:buAutoNum type="arabicPeriod"/>
            </a:pPr>
            <a:endParaRPr lang="en-US" sz="2400" dirty="0" smtClean="0">
              <a:cs typeface="Arial" pitchFamily="34" charset="0"/>
            </a:endParaRPr>
          </a:p>
        </p:txBody>
      </p:sp>
      <p:graphicFrame>
        <p:nvGraphicFramePr>
          <p:cNvPr id="66" name="Chart 65"/>
          <p:cNvGraphicFramePr/>
          <p:nvPr>
            <p:extLst>
              <p:ext uri="{D42A27DB-BD31-4B8C-83A1-F6EECF244321}">
                <p14:modId xmlns:p14="http://schemas.microsoft.com/office/powerpoint/2010/main" val="2712674586"/>
              </p:ext>
            </p:extLst>
          </p:nvPr>
        </p:nvGraphicFramePr>
        <p:xfrm>
          <a:off x="22776351" y="7309835"/>
          <a:ext cx="9634672" cy="484019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67" name="Chart 66"/>
          <p:cNvGraphicFramePr/>
          <p:nvPr>
            <p:extLst>
              <p:ext uri="{D42A27DB-BD31-4B8C-83A1-F6EECF244321}">
                <p14:modId xmlns:p14="http://schemas.microsoft.com/office/powerpoint/2010/main" val="3375761560"/>
              </p:ext>
            </p:extLst>
          </p:nvPr>
        </p:nvGraphicFramePr>
        <p:xfrm>
          <a:off x="22776351" y="13055995"/>
          <a:ext cx="9634672" cy="4484664"/>
        </p:xfrm>
        <a:graphic>
          <a:graphicData uri="http://schemas.openxmlformats.org/drawingml/2006/chart">
            <c:chart xmlns:c="http://schemas.openxmlformats.org/drawingml/2006/chart" xmlns:r="http://schemas.openxmlformats.org/officeDocument/2006/relationships" r:id="rId7"/>
          </a:graphicData>
        </a:graphic>
      </p:graphicFrame>
      <p:sp>
        <p:nvSpPr>
          <p:cNvPr id="68" name="TextBox 67"/>
          <p:cNvSpPr txBox="1"/>
          <p:nvPr/>
        </p:nvSpPr>
        <p:spPr>
          <a:xfrm>
            <a:off x="22776132" y="12214860"/>
            <a:ext cx="9635110" cy="1384995"/>
          </a:xfrm>
          <a:prstGeom prst="rect">
            <a:avLst/>
          </a:prstGeom>
          <a:noFill/>
        </p:spPr>
        <p:txBody>
          <a:bodyPr wrap="square" rtlCol="0">
            <a:spAutoFit/>
          </a:bodyPr>
          <a:lstStyle/>
          <a:p>
            <a:pPr algn="ctr"/>
            <a:r>
              <a:rPr lang="en-US" sz="28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69" name="TextBox 68"/>
          <p:cNvSpPr txBox="1"/>
          <p:nvPr/>
        </p:nvSpPr>
        <p:spPr>
          <a:xfrm>
            <a:off x="22776132" y="25412196"/>
            <a:ext cx="9635110" cy="11418510"/>
          </a:xfrm>
          <a:prstGeom prst="rect">
            <a:avLst/>
          </a:prstGeom>
          <a:noFill/>
        </p:spPr>
        <p:txBody>
          <a:bodyPr wrap="square" rtlCol="0">
            <a:spAutoFit/>
          </a:bodyPr>
          <a:lstStyle/>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a:cs typeface="Arial" pitchFamily="34" charset="0"/>
              </a:rPr>
              <a:t>Your text would go here. List your information on these lines. </a:t>
            </a:r>
          </a:p>
          <a:p>
            <a:pPr marL="457200" indent="-457200">
              <a:buFont typeface="Arial" pitchFamily="34" charset="0"/>
              <a:buChar char="•"/>
            </a:pPr>
            <a:r>
              <a:rPr lang="en-US" sz="3200" dirty="0">
                <a:cs typeface="Arial" pitchFamily="34" charset="0"/>
              </a:rPr>
              <a:t>Your text would go here. </a:t>
            </a:r>
          </a:p>
          <a:p>
            <a:r>
              <a:rPr lang="en-US" sz="3200" dirty="0">
                <a:cs typeface="Arial" pitchFamily="34" charset="0"/>
              </a:rPr>
              <a:t>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a:cs typeface="Arial" pitchFamily="34" charset="0"/>
              </a:rPr>
              <a:t>Your text would go here. List your information on these lines. </a:t>
            </a:r>
          </a:p>
          <a:p>
            <a:pPr marL="457200" indent="-457200">
              <a:buFont typeface="Arial" pitchFamily="34" charset="0"/>
              <a:buChar char="•"/>
            </a:pPr>
            <a:r>
              <a:rPr lang="en-US" sz="3200" dirty="0">
                <a:cs typeface="Arial" pitchFamily="34" charset="0"/>
              </a:rPr>
              <a:t>Your text would go here. </a:t>
            </a:r>
          </a:p>
          <a:p>
            <a:pPr marL="457200" indent="-457200">
              <a:buFont typeface="Arial" pitchFamily="34" charset="0"/>
              <a:buChar char="•"/>
            </a:pPr>
            <a:r>
              <a:rPr lang="en-US" sz="3200" dirty="0">
                <a:cs typeface="Arial" pitchFamily="34" charset="0"/>
              </a:rPr>
              <a:t>List your information on these lines. </a:t>
            </a:r>
          </a:p>
          <a:p>
            <a:pPr marL="457200" indent="-457200">
              <a:buFont typeface="Arial" pitchFamily="34" charset="0"/>
              <a:buChar char="•"/>
            </a:pPr>
            <a:endParaRPr lang="en-US" sz="3200" dirty="0">
              <a:cs typeface="Arial" pitchFamily="34" charset="0"/>
            </a:endParaRPr>
          </a:p>
        </p:txBody>
      </p:sp>
      <p:sp>
        <p:nvSpPr>
          <p:cNvPr id="70" name="TextBox 69"/>
          <p:cNvSpPr txBox="1"/>
          <p:nvPr/>
        </p:nvSpPr>
        <p:spPr>
          <a:xfrm>
            <a:off x="33604200" y="5433120"/>
            <a:ext cx="9635110" cy="4031873"/>
          </a:xfrm>
          <a:prstGeom prst="rect">
            <a:avLst/>
          </a:prstGeom>
          <a:noFill/>
        </p:spPr>
        <p:txBody>
          <a:bodyPr wrap="square" rtlCol="0">
            <a:spAutoFit/>
          </a:bodyPr>
          <a:lstStyle/>
          <a:p>
            <a:r>
              <a:rPr lang="en-US" sz="3200" dirty="0" smtClean="0">
                <a:cs typeface="Arial" pitchFamily="34" charset="0"/>
              </a:rPr>
              <a:t>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a:t>
            </a:r>
          </a:p>
        </p:txBody>
      </p:sp>
      <p:graphicFrame>
        <p:nvGraphicFramePr>
          <p:cNvPr id="71" name="Table 70"/>
          <p:cNvGraphicFramePr>
            <a:graphicFrameLocks noGrp="1"/>
          </p:cNvGraphicFramePr>
          <p:nvPr>
            <p:extLst>
              <p:ext uri="{D42A27DB-BD31-4B8C-83A1-F6EECF244321}">
                <p14:modId xmlns:p14="http://schemas.microsoft.com/office/powerpoint/2010/main" val="894704549"/>
              </p:ext>
            </p:extLst>
          </p:nvPr>
        </p:nvGraphicFramePr>
        <p:xfrm>
          <a:off x="11460263" y="9414620"/>
          <a:ext cx="7120103" cy="3291840"/>
        </p:xfrm>
        <a:graphic>
          <a:graphicData uri="http://schemas.openxmlformats.org/drawingml/2006/table">
            <a:tbl>
              <a:tblPr firstRow="1" bandRow="1">
                <a:tableStyleId>{68D230F3-CF80-4859-8CE7-A43EE81993B5}</a:tableStyleId>
              </a:tblPr>
              <a:tblGrid>
                <a:gridCol w="2024343"/>
                <a:gridCol w="1167857"/>
                <a:gridCol w="1818475"/>
                <a:gridCol w="2109428"/>
              </a:tblGrid>
              <a:tr h="261963">
                <a:tc>
                  <a:txBody>
                    <a:bodyPr/>
                    <a:lstStyle/>
                    <a:p>
                      <a:endParaRPr lang="en-US" sz="1800" dirty="0"/>
                    </a:p>
                  </a:txBody>
                  <a:tcPr/>
                </a:tc>
                <a:tc>
                  <a:txBody>
                    <a:bodyPr/>
                    <a:lstStyle/>
                    <a:p>
                      <a:r>
                        <a:rPr lang="en-US" sz="1800" dirty="0" smtClean="0"/>
                        <a:t>Pre-test</a:t>
                      </a:r>
                      <a:endParaRPr lang="en-US" sz="1800" dirty="0"/>
                    </a:p>
                  </a:txBody>
                  <a:tcPr/>
                </a:tc>
                <a:tc>
                  <a:txBody>
                    <a:bodyPr/>
                    <a:lstStyle/>
                    <a:p>
                      <a:r>
                        <a:rPr lang="en-US" sz="1800" dirty="0" smtClean="0"/>
                        <a:t>6 </a:t>
                      </a:r>
                      <a:r>
                        <a:rPr lang="en-US" sz="1800" dirty="0" err="1" smtClean="0"/>
                        <a:t>mo</a:t>
                      </a:r>
                      <a:r>
                        <a:rPr lang="en-US" sz="1800" dirty="0" smtClean="0"/>
                        <a:t> Post-Test</a:t>
                      </a:r>
                      <a:endParaRPr lang="en-US" sz="1800" dirty="0"/>
                    </a:p>
                  </a:txBody>
                  <a:tcPr/>
                </a:tc>
                <a:tc>
                  <a:txBody>
                    <a:bodyPr/>
                    <a:lstStyle/>
                    <a:p>
                      <a:r>
                        <a:rPr lang="en-US" sz="1800" dirty="0" smtClean="0"/>
                        <a:t>12-mo Post-Test</a:t>
                      </a:r>
                      <a:endParaRPr lang="en-US" sz="1800" dirty="0"/>
                    </a:p>
                  </a:txBody>
                  <a:tcPr/>
                </a:tc>
              </a:tr>
              <a:tr h="301954">
                <a:tc>
                  <a:txBody>
                    <a:bodyPr/>
                    <a:lstStyle/>
                    <a:p>
                      <a:r>
                        <a:rPr lang="en-US" sz="1800" dirty="0" smtClean="0"/>
                        <a:t>Male</a:t>
                      </a:r>
                      <a:r>
                        <a:rPr lang="en-US" sz="1800" baseline="0" dirty="0" smtClean="0"/>
                        <a:t> Patients</a:t>
                      </a:r>
                      <a:endParaRPr lang="en-US" sz="1800" dirty="0" smtClean="0"/>
                    </a:p>
                  </a:txBody>
                  <a:tcPr/>
                </a:tc>
                <a:tc>
                  <a:txBody>
                    <a:bodyPr/>
                    <a:lstStyle/>
                    <a:p>
                      <a:r>
                        <a:rPr lang="en-US" sz="1800" dirty="0" smtClean="0"/>
                        <a:t>61%</a:t>
                      </a:r>
                      <a:endParaRPr lang="en-US" sz="1800" dirty="0"/>
                    </a:p>
                  </a:txBody>
                  <a:tcPr/>
                </a:tc>
                <a:tc>
                  <a:txBody>
                    <a:bodyPr/>
                    <a:lstStyle/>
                    <a:p>
                      <a:r>
                        <a:rPr lang="en-US" sz="1800" dirty="0" smtClean="0"/>
                        <a:t>-</a:t>
                      </a:r>
                      <a:endParaRPr lang="en-US" sz="1800" dirty="0"/>
                    </a:p>
                  </a:txBody>
                  <a:tcPr/>
                </a:tc>
                <a:tc>
                  <a:txBody>
                    <a:bodyPr/>
                    <a:lstStyle/>
                    <a:p>
                      <a:r>
                        <a:rPr lang="en-US" sz="1800" dirty="0" smtClean="0"/>
                        <a:t>-</a:t>
                      </a:r>
                      <a:endParaRPr lang="en-US" sz="1800" dirty="0"/>
                    </a:p>
                  </a:txBody>
                  <a:tcPr/>
                </a:tc>
              </a:tr>
              <a:tr h="308482">
                <a:tc>
                  <a:txBody>
                    <a:bodyPr/>
                    <a:lstStyle/>
                    <a:p>
                      <a:r>
                        <a:rPr lang="en-US" sz="1800" dirty="0" smtClean="0"/>
                        <a:t>Female Patients</a:t>
                      </a:r>
                      <a:endParaRPr lang="en-US" sz="1800" dirty="0"/>
                    </a:p>
                  </a:txBody>
                  <a:tcPr/>
                </a:tc>
                <a:tc>
                  <a:txBody>
                    <a:bodyPr/>
                    <a:lstStyle/>
                    <a:p>
                      <a:r>
                        <a:rPr lang="en-US" sz="1800" dirty="0" smtClean="0"/>
                        <a:t>39%</a:t>
                      </a:r>
                      <a:endParaRPr lang="en-US" sz="1800" dirty="0"/>
                    </a:p>
                  </a:txBody>
                  <a:tcPr/>
                </a:tc>
                <a:tc>
                  <a:txBody>
                    <a:bodyPr/>
                    <a:lstStyle/>
                    <a:p>
                      <a:r>
                        <a:rPr lang="en-US" sz="1800" dirty="0" smtClean="0"/>
                        <a:t>-</a:t>
                      </a:r>
                      <a:endParaRPr lang="en-US" sz="1800" dirty="0"/>
                    </a:p>
                  </a:txBody>
                  <a:tcPr/>
                </a:tc>
                <a:tc>
                  <a:txBody>
                    <a:bodyPr/>
                    <a:lstStyle/>
                    <a:p>
                      <a:r>
                        <a:rPr lang="en-US" sz="1800" dirty="0" smtClean="0"/>
                        <a:t>-</a:t>
                      </a:r>
                      <a:endParaRPr lang="en-US" sz="1800" dirty="0"/>
                    </a:p>
                  </a:txBody>
                  <a:tcPr/>
                </a:tc>
              </a:tr>
              <a:tr h="323522">
                <a:tc>
                  <a:txBody>
                    <a:bodyPr/>
                    <a:lstStyle/>
                    <a:p>
                      <a:r>
                        <a:rPr lang="en-US" sz="1800" dirty="0" smtClean="0"/>
                        <a:t>Hypertension</a:t>
                      </a:r>
                      <a:endParaRPr lang="en-US" sz="1800" dirty="0"/>
                    </a:p>
                  </a:txBody>
                  <a:tcPr/>
                </a:tc>
                <a:tc>
                  <a:txBody>
                    <a:bodyPr/>
                    <a:lstStyle/>
                    <a:p>
                      <a:r>
                        <a:rPr lang="en-US" sz="1800" dirty="0" smtClean="0"/>
                        <a:t>2.6%</a:t>
                      </a:r>
                      <a:endParaRPr lang="en-US" sz="1800" dirty="0"/>
                    </a:p>
                  </a:txBody>
                  <a:tcPr/>
                </a:tc>
                <a:tc>
                  <a:txBody>
                    <a:bodyPr/>
                    <a:lstStyle/>
                    <a:p>
                      <a:r>
                        <a:rPr lang="en-US" sz="1800" dirty="0" smtClean="0"/>
                        <a:t>42.1%</a:t>
                      </a:r>
                      <a:endParaRPr lang="en-US" sz="1800" dirty="0"/>
                    </a:p>
                  </a:txBody>
                  <a:tcPr/>
                </a:tc>
                <a:tc>
                  <a:txBody>
                    <a:bodyPr/>
                    <a:lstStyle/>
                    <a:p>
                      <a:r>
                        <a:rPr lang="en-US" sz="1800" dirty="0" smtClean="0"/>
                        <a:t>12.4%</a:t>
                      </a:r>
                      <a:endParaRPr lang="en-US" sz="1800" dirty="0"/>
                    </a:p>
                  </a:txBody>
                  <a:tcPr/>
                </a:tc>
              </a:tr>
              <a:tr h="301954">
                <a:tc>
                  <a:txBody>
                    <a:bodyPr/>
                    <a:lstStyle/>
                    <a:p>
                      <a:r>
                        <a:rPr lang="en-US" sz="1800" dirty="0" smtClean="0"/>
                        <a:t>Snoring</a:t>
                      </a:r>
                      <a:endParaRPr lang="en-US" sz="1800" dirty="0"/>
                    </a:p>
                  </a:txBody>
                  <a:tcPr/>
                </a:tc>
                <a:tc>
                  <a:txBody>
                    <a:bodyPr/>
                    <a:lstStyle/>
                    <a:p>
                      <a:r>
                        <a:rPr lang="en-US" sz="1800" dirty="0" smtClean="0"/>
                        <a:t>11.35%</a:t>
                      </a:r>
                      <a:endParaRPr lang="en-US" sz="1800" dirty="0"/>
                    </a:p>
                  </a:txBody>
                  <a:tcPr/>
                </a:tc>
                <a:tc>
                  <a:txBody>
                    <a:bodyPr/>
                    <a:lstStyle/>
                    <a:p>
                      <a:r>
                        <a:rPr lang="en-US" sz="1800" dirty="0" smtClean="0"/>
                        <a:t>10.2%</a:t>
                      </a:r>
                      <a:endParaRPr lang="en-US" sz="1800" dirty="0"/>
                    </a:p>
                  </a:txBody>
                  <a:tcPr/>
                </a:tc>
                <a:tc>
                  <a:txBody>
                    <a:bodyPr/>
                    <a:lstStyle/>
                    <a:p>
                      <a:r>
                        <a:rPr lang="en-US" sz="1800" dirty="0" smtClean="0"/>
                        <a:t>15.8%</a:t>
                      </a:r>
                      <a:endParaRPr lang="en-US" sz="1800" dirty="0"/>
                    </a:p>
                  </a:txBody>
                  <a:tcPr/>
                </a:tc>
              </a:tr>
              <a:tr h="301954">
                <a:tc>
                  <a:txBody>
                    <a:bodyPr/>
                    <a:lstStyle/>
                    <a:p>
                      <a:r>
                        <a:rPr lang="en-US" sz="1800" dirty="0" smtClean="0"/>
                        <a:t>Medications</a:t>
                      </a:r>
                      <a:endParaRPr lang="en-US" sz="1800" dirty="0"/>
                    </a:p>
                  </a:txBody>
                  <a:tcPr/>
                </a:tc>
                <a:tc>
                  <a:txBody>
                    <a:bodyPr/>
                    <a:lstStyle/>
                    <a:p>
                      <a:r>
                        <a:rPr lang="en-US" sz="1800" dirty="0" smtClean="0"/>
                        <a:t>45.2%</a:t>
                      </a:r>
                      <a:endParaRPr lang="en-US" sz="1800" dirty="0"/>
                    </a:p>
                  </a:txBody>
                  <a:tcPr/>
                </a:tc>
                <a:tc>
                  <a:txBody>
                    <a:bodyPr/>
                    <a:lstStyle/>
                    <a:p>
                      <a:r>
                        <a:rPr lang="en-US" sz="1800" dirty="0" smtClean="0"/>
                        <a:t>42.1%</a:t>
                      </a:r>
                      <a:endParaRPr lang="en-US" sz="1800" dirty="0"/>
                    </a:p>
                  </a:txBody>
                  <a:tcPr/>
                </a:tc>
                <a:tc>
                  <a:txBody>
                    <a:bodyPr/>
                    <a:lstStyle/>
                    <a:p>
                      <a:r>
                        <a:rPr lang="en-US" sz="1800" dirty="0" smtClean="0"/>
                        <a:t>40%</a:t>
                      </a:r>
                      <a:endParaRPr lang="en-US" sz="1800" dirty="0"/>
                    </a:p>
                  </a:txBody>
                  <a:tcPr/>
                </a:tc>
              </a:tr>
              <a:tr h="301954">
                <a:tc>
                  <a:txBody>
                    <a:bodyPr/>
                    <a:lstStyle/>
                    <a:p>
                      <a:r>
                        <a:rPr lang="en-US" sz="1800" dirty="0" smtClean="0"/>
                        <a:t>Smoking</a:t>
                      </a:r>
                      <a:endParaRPr lang="en-US" sz="1800" dirty="0"/>
                    </a:p>
                  </a:txBody>
                  <a:tcPr/>
                </a:tc>
                <a:tc>
                  <a:txBody>
                    <a:bodyPr/>
                    <a:lstStyle/>
                    <a:p>
                      <a:r>
                        <a:rPr lang="en-US" sz="1800" dirty="0" smtClean="0"/>
                        <a:t>16.5%</a:t>
                      </a:r>
                      <a:endParaRPr lang="en-US" sz="1800" dirty="0"/>
                    </a:p>
                  </a:txBody>
                  <a:tcPr/>
                </a:tc>
                <a:tc>
                  <a:txBody>
                    <a:bodyPr/>
                    <a:lstStyle/>
                    <a:p>
                      <a:r>
                        <a:rPr lang="en-US" sz="1800" dirty="0" smtClean="0"/>
                        <a:t>14.5%</a:t>
                      </a:r>
                      <a:endParaRPr lang="en-US" sz="1800" dirty="0"/>
                    </a:p>
                  </a:txBody>
                  <a:tcPr/>
                </a:tc>
                <a:tc>
                  <a:txBody>
                    <a:bodyPr/>
                    <a:lstStyle/>
                    <a:p>
                      <a:r>
                        <a:rPr lang="en-US" sz="1800" dirty="0" smtClean="0"/>
                        <a:t>10.14%</a:t>
                      </a:r>
                      <a:endParaRPr lang="en-US" sz="1800" dirty="0"/>
                    </a:p>
                  </a:txBody>
                  <a:tcPr/>
                </a:tc>
              </a:tr>
              <a:tr h="301954">
                <a:tc>
                  <a:txBody>
                    <a:bodyPr/>
                    <a:lstStyle/>
                    <a:p>
                      <a:r>
                        <a:rPr lang="en-US" sz="1800" dirty="0" smtClean="0"/>
                        <a:t>Pregnancy</a:t>
                      </a:r>
                      <a:endParaRPr lang="en-US" sz="1800" dirty="0"/>
                    </a:p>
                  </a:txBody>
                  <a:tcPr/>
                </a:tc>
                <a:tc>
                  <a:txBody>
                    <a:bodyPr/>
                    <a:lstStyle/>
                    <a:p>
                      <a:r>
                        <a:rPr lang="en-US" sz="1800" dirty="0" smtClean="0"/>
                        <a:t>.3%</a:t>
                      </a:r>
                      <a:endParaRPr lang="en-US" sz="1800" dirty="0"/>
                    </a:p>
                  </a:txBody>
                  <a:tcPr/>
                </a:tc>
                <a:tc>
                  <a:txBody>
                    <a:bodyPr/>
                    <a:lstStyle/>
                    <a:p>
                      <a:r>
                        <a:rPr lang="en-US" sz="1800" dirty="0" smtClean="0"/>
                        <a:t>15%</a:t>
                      </a:r>
                      <a:endParaRPr lang="en-US" sz="1800" dirty="0"/>
                    </a:p>
                  </a:txBody>
                  <a:tcPr/>
                </a:tc>
                <a:tc>
                  <a:txBody>
                    <a:bodyPr/>
                    <a:lstStyle/>
                    <a:p>
                      <a:r>
                        <a:rPr lang="en-US" sz="1800" dirty="0" smtClean="0"/>
                        <a:t>12%</a:t>
                      </a:r>
                      <a:endParaRPr lang="en-US" sz="1800" dirty="0"/>
                    </a:p>
                  </a:txBody>
                  <a:tcPr/>
                </a:tc>
              </a:tr>
              <a:tr h="301954">
                <a:tc>
                  <a:txBody>
                    <a:bodyPr/>
                    <a:lstStyle/>
                    <a:p>
                      <a:r>
                        <a:rPr lang="en-US" sz="1800" dirty="0" smtClean="0"/>
                        <a:t>Alcoholism</a:t>
                      </a:r>
                      <a:endParaRPr lang="en-US" sz="1800" dirty="0"/>
                    </a:p>
                  </a:txBody>
                  <a:tcPr/>
                </a:tc>
                <a:tc>
                  <a:txBody>
                    <a:bodyPr/>
                    <a:lstStyle/>
                    <a:p>
                      <a:r>
                        <a:rPr lang="en-US" sz="1800" dirty="0" smtClean="0"/>
                        <a:t>2.5%</a:t>
                      </a:r>
                      <a:endParaRPr lang="en-US" sz="1800" dirty="0"/>
                    </a:p>
                  </a:txBody>
                  <a:tcPr/>
                </a:tc>
                <a:tc>
                  <a:txBody>
                    <a:bodyPr/>
                    <a:lstStyle/>
                    <a:p>
                      <a:r>
                        <a:rPr lang="en-US" sz="1800" dirty="0" smtClean="0"/>
                        <a:t>36.47%</a:t>
                      </a:r>
                      <a:endParaRPr lang="en-US" sz="1800" dirty="0"/>
                    </a:p>
                  </a:txBody>
                  <a:tcPr/>
                </a:tc>
                <a:tc>
                  <a:txBody>
                    <a:bodyPr/>
                    <a:lstStyle/>
                    <a:p>
                      <a:r>
                        <a:rPr lang="en-US" sz="1800" dirty="0" smtClean="0"/>
                        <a:t>11.6%</a:t>
                      </a:r>
                      <a:endParaRPr lang="en-US" sz="1800" dirty="0"/>
                    </a:p>
                  </a:txBody>
                  <a:tcPr/>
                </a:tc>
              </a:tr>
            </a:tbl>
          </a:graphicData>
        </a:graphic>
      </p:graphicFrame>
      <p:sp>
        <p:nvSpPr>
          <p:cNvPr id="116" name="TextBox 115"/>
          <p:cNvSpPr txBox="1"/>
          <p:nvPr/>
        </p:nvSpPr>
        <p:spPr>
          <a:xfrm>
            <a:off x="423289" y="4598173"/>
            <a:ext cx="9635110" cy="92333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5400" i="1" dirty="0" smtClean="0">
                <a:solidFill>
                  <a:srgbClr val="00477F"/>
                </a:solidFill>
                <a:effectLst>
                  <a:outerShdw blurRad="76200" dist="63500" dir="2700000" algn="tl">
                    <a:schemeClr val="bg1">
                      <a:alpha val="28000"/>
                    </a:schemeClr>
                  </a:outerShdw>
                </a:effectLst>
                <a:cs typeface="Arial" pitchFamily="34" charset="0"/>
              </a:rPr>
              <a:t>Abstract</a:t>
            </a:r>
          </a:p>
        </p:txBody>
      </p:sp>
      <p:sp>
        <p:nvSpPr>
          <p:cNvPr id="117" name="TextBox 116"/>
          <p:cNvSpPr txBox="1"/>
          <p:nvPr/>
        </p:nvSpPr>
        <p:spPr>
          <a:xfrm>
            <a:off x="423289" y="15087600"/>
            <a:ext cx="9635110" cy="92333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5400" i="1" dirty="0" smtClean="0">
                <a:solidFill>
                  <a:srgbClr val="00477F"/>
                </a:solidFill>
                <a:effectLst>
                  <a:outerShdw blurRad="76200" dist="63500" dir="2700000" algn="tl">
                    <a:schemeClr val="bg1">
                      <a:alpha val="28000"/>
                    </a:schemeClr>
                  </a:outerShdw>
                </a:effectLst>
                <a:cs typeface="Arial" pitchFamily="34" charset="0"/>
              </a:rPr>
              <a:t>Introduction</a:t>
            </a:r>
          </a:p>
        </p:txBody>
      </p:sp>
      <p:sp>
        <p:nvSpPr>
          <p:cNvPr id="118" name="TextBox 117"/>
          <p:cNvSpPr txBox="1"/>
          <p:nvPr/>
        </p:nvSpPr>
        <p:spPr>
          <a:xfrm>
            <a:off x="11225297" y="4598173"/>
            <a:ext cx="9635110" cy="92333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5400" i="1" dirty="0" smtClean="0">
                <a:solidFill>
                  <a:srgbClr val="00477F"/>
                </a:solidFill>
                <a:effectLst>
                  <a:outerShdw blurRad="76200" dist="63500" dir="2700000" algn="tl">
                    <a:schemeClr val="bg1">
                      <a:alpha val="28000"/>
                    </a:schemeClr>
                  </a:outerShdw>
                </a:effectLst>
                <a:cs typeface="Arial" pitchFamily="34" charset="0"/>
              </a:rPr>
              <a:t>Introduction cont.</a:t>
            </a:r>
          </a:p>
        </p:txBody>
      </p:sp>
      <p:sp>
        <p:nvSpPr>
          <p:cNvPr id="119" name="TextBox 118"/>
          <p:cNvSpPr txBox="1"/>
          <p:nvPr/>
        </p:nvSpPr>
        <p:spPr>
          <a:xfrm>
            <a:off x="11225297" y="7991454"/>
            <a:ext cx="9635110" cy="92333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5400" i="1" dirty="0" smtClean="0">
                <a:solidFill>
                  <a:srgbClr val="00477F"/>
                </a:solidFill>
                <a:effectLst>
                  <a:outerShdw blurRad="76200" dist="63500" dir="2700000" algn="tl">
                    <a:schemeClr val="bg1">
                      <a:alpha val="28000"/>
                    </a:schemeClr>
                  </a:outerShdw>
                </a:effectLst>
                <a:cs typeface="Arial" pitchFamily="34" charset="0"/>
              </a:rPr>
              <a:t>Materials &amp; Methods</a:t>
            </a:r>
          </a:p>
        </p:txBody>
      </p:sp>
      <p:sp>
        <p:nvSpPr>
          <p:cNvPr id="120" name="TextBox 119"/>
          <p:cNvSpPr txBox="1"/>
          <p:nvPr/>
        </p:nvSpPr>
        <p:spPr>
          <a:xfrm>
            <a:off x="11225297" y="8784739"/>
            <a:ext cx="963511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Participants</a:t>
            </a:r>
          </a:p>
        </p:txBody>
      </p:sp>
      <p:sp>
        <p:nvSpPr>
          <p:cNvPr id="121" name="TextBox 120"/>
          <p:cNvSpPr txBox="1"/>
          <p:nvPr/>
        </p:nvSpPr>
        <p:spPr>
          <a:xfrm>
            <a:off x="11225297" y="13577702"/>
            <a:ext cx="963511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Methods</a:t>
            </a:r>
          </a:p>
        </p:txBody>
      </p:sp>
      <p:sp>
        <p:nvSpPr>
          <p:cNvPr id="122" name="TextBox 121"/>
          <p:cNvSpPr txBox="1"/>
          <p:nvPr/>
        </p:nvSpPr>
        <p:spPr>
          <a:xfrm>
            <a:off x="22776132" y="4598173"/>
            <a:ext cx="9635110" cy="92333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5400" i="1" dirty="0" smtClean="0">
                <a:solidFill>
                  <a:srgbClr val="00477F"/>
                </a:solidFill>
                <a:effectLst>
                  <a:outerShdw blurRad="76200" dist="63500" dir="2700000" algn="tl">
                    <a:schemeClr val="bg1">
                      <a:alpha val="28000"/>
                    </a:schemeClr>
                  </a:outerShdw>
                </a:effectLst>
                <a:cs typeface="Arial" pitchFamily="34" charset="0"/>
              </a:rPr>
              <a:t>Results</a:t>
            </a:r>
          </a:p>
        </p:txBody>
      </p:sp>
      <p:sp>
        <p:nvSpPr>
          <p:cNvPr id="123" name="TextBox 122"/>
          <p:cNvSpPr txBox="1"/>
          <p:nvPr/>
        </p:nvSpPr>
        <p:spPr>
          <a:xfrm>
            <a:off x="22928532" y="17529441"/>
            <a:ext cx="9635110" cy="1384995"/>
          </a:xfrm>
          <a:prstGeom prst="rect">
            <a:avLst/>
          </a:prstGeom>
          <a:noFill/>
        </p:spPr>
        <p:txBody>
          <a:bodyPr wrap="square" rtlCol="0">
            <a:spAutoFit/>
          </a:bodyPr>
          <a:lstStyle/>
          <a:p>
            <a:pPr algn="ctr"/>
            <a:r>
              <a:rPr lang="en-US" sz="28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124" name="TextBox 123"/>
          <p:cNvSpPr txBox="1"/>
          <p:nvPr/>
        </p:nvSpPr>
        <p:spPr>
          <a:xfrm>
            <a:off x="33604200" y="4598173"/>
            <a:ext cx="9635110" cy="92333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5400" i="1" dirty="0" smtClean="0">
                <a:solidFill>
                  <a:srgbClr val="00477F"/>
                </a:solidFill>
                <a:effectLst>
                  <a:outerShdw blurRad="76200" dist="63500" dir="2700000" algn="tl">
                    <a:schemeClr val="bg1">
                      <a:alpha val="28000"/>
                    </a:schemeClr>
                  </a:outerShdw>
                </a:effectLst>
                <a:cs typeface="Arial" pitchFamily="34" charset="0"/>
              </a:rPr>
              <a:t>Result cont.</a:t>
            </a:r>
          </a:p>
        </p:txBody>
      </p:sp>
      <p:sp>
        <p:nvSpPr>
          <p:cNvPr id="125" name="TextBox 124"/>
          <p:cNvSpPr txBox="1"/>
          <p:nvPr/>
        </p:nvSpPr>
        <p:spPr>
          <a:xfrm>
            <a:off x="33604200" y="9672596"/>
            <a:ext cx="9635110" cy="92333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5400" i="1" dirty="0" smtClean="0">
                <a:solidFill>
                  <a:srgbClr val="00477F"/>
                </a:solidFill>
                <a:effectLst>
                  <a:outerShdw blurRad="76200" dist="63500" dir="2700000" algn="tl">
                    <a:schemeClr val="bg1">
                      <a:alpha val="28000"/>
                    </a:schemeClr>
                  </a:outerShdw>
                </a:effectLst>
                <a:cs typeface="Arial" pitchFamily="34" charset="0"/>
              </a:rPr>
              <a:t>Conclusion</a:t>
            </a:r>
          </a:p>
        </p:txBody>
      </p:sp>
      <p:sp>
        <p:nvSpPr>
          <p:cNvPr id="126" name="TextBox 125"/>
          <p:cNvSpPr txBox="1"/>
          <p:nvPr/>
        </p:nvSpPr>
        <p:spPr>
          <a:xfrm>
            <a:off x="33640986" y="16780614"/>
            <a:ext cx="963511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Limitations</a:t>
            </a:r>
          </a:p>
        </p:txBody>
      </p:sp>
      <p:sp>
        <p:nvSpPr>
          <p:cNvPr id="127" name="TextBox 126"/>
          <p:cNvSpPr txBox="1"/>
          <p:nvPr/>
        </p:nvSpPr>
        <p:spPr>
          <a:xfrm>
            <a:off x="33640986" y="24401309"/>
            <a:ext cx="963511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References</a:t>
            </a:r>
          </a:p>
        </p:txBody>
      </p:sp>
      <p:sp>
        <p:nvSpPr>
          <p:cNvPr id="128" name="Rectangle 5"/>
          <p:cNvSpPr/>
          <p:nvPr/>
        </p:nvSpPr>
        <p:spPr>
          <a:xfrm>
            <a:off x="4171015" y="-794"/>
            <a:ext cx="39780688" cy="3886993"/>
          </a:xfrm>
          <a:custGeom>
            <a:avLst/>
            <a:gdLst>
              <a:gd name="connsiteX0" fmla="*/ 0 w 32918400"/>
              <a:gd name="connsiteY0" fmla="*/ 0 h 3276600"/>
              <a:gd name="connsiteX1" fmla="*/ 32918400 w 32918400"/>
              <a:gd name="connsiteY1" fmla="*/ 0 h 3276600"/>
              <a:gd name="connsiteX2" fmla="*/ 32918400 w 32918400"/>
              <a:gd name="connsiteY2" fmla="*/ 3276600 h 3276600"/>
              <a:gd name="connsiteX3" fmla="*/ 0 w 32918400"/>
              <a:gd name="connsiteY3" fmla="*/ 3276600 h 3276600"/>
              <a:gd name="connsiteX4" fmla="*/ 0 w 32918400"/>
              <a:gd name="connsiteY4" fmla="*/ 0 h 3276600"/>
              <a:gd name="connsiteX0" fmla="*/ 0 w 32918400"/>
              <a:gd name="connsiteY0" fmla="*/ 0 h 3276600"/>
              <a:gd name="connsiteX1" fmla="*/ 32918400 w 32918400"/>
              <a:gd name="connsiteY1" fmla="*/ 0 h 3276600"/>
              <a:gd name="connsiteX2" fmla="*/ 32918400 w 32918400"/>
              <a:gd name="connsiteY2" fmla="*/ 3276600 h 3276600"/>
              <a:gd name="connsiteX3" fmla="*/ 2616200 w 32918400"/>
              <a:gd name="connsiteY3" fmla="*/ 3276600 h 3276600"/>
              <a:gd name="connsiteX4" fmla="*/ 0 w 32918400"/>
              <a:gd name="connsiteY4" fmla="*/ 0 h 3276600"/>
              <a:gd name="connsiteX0" fmla="*/ 0 w 32918400"/>
              <a:gd name="connsiteY0" fmla="*/ 0 h 3276600"/>
              <a:gd name="connsiteX1" fmla="*/ 32918400 w 32918400"/>
              <a:gd name="connsiteY1" fmla="*/ 0 h 3276600"/>
              <a:gd name="connsiteX2" fmla="*/ 32918400 w 32918400"/>
              <a:gd name="connsiteY2" fmla="*/ 3276600 h 3276600"/>
              <a:gd name="connsiteX3" fmla="*/ 2616200 w 32918400"/>
              <a:gd name="connsiteY3" fmla="*/ 3276600 h 3276600"/>
              <a:gd name="connsiteX4" fmla="*/ 0 w 32918400"/>
              <a:gd name="connsiteY4" fmla="*/ 0 h 3276600"/>
              <a:gd name="connsiteX0" fmla="*/ 0 w 32918400"/>
              <a:gd name="connsiteY0" fmla="*/ 0 h 3276600"/>
              <a:gd name="connsiteX1" fmla="*/ 32918400 w 32918400"/>
              <a:gd name="connsiteY1" fmla="*/ 0 h 3276600"/>
              <a:gd name="connsiteX2" fmla="*/ 32918400 w 32918400"/>
              <a:gd name="connsiteY2" fmla="*/ 3276600 h 3276600"/>
              <a:gd name="connsiteX3" fmla="*/ 2616200 w 32918400"/>
              <a:gd name="connsiteY3" fmla="*/ 3276600 h 3276600"/>
              <a:gd name="connsiteX4" fmla="*/ 0 w 32918400"/>
              <a:gd name="connsiteY4" fmla="*/ 0 h 3276600"/>
              <a:gd name="connsiteX0" fmla="*/ 0 w 32918400"/>
              <a:gd name="connsiteY0" fmla="*/ 0 h 3276600"/>
              <a:gd name="connsiteX1" fmla="*/ 29768800 w 32918400"/>
              <a:gd name="connsiteY1" fmla="*/ 1701800 h 3276600"/>
              <a:gd name="connsiteX2" fmla="*/ 32918400 w 32918400"/>
              <a:gd name="connsiteY2" fmla="*/ 3276600 h 3276600"/>
              <a:gd name="connsiteX3" fmla="*/ 2616200 w 32918400"/>
              <a:gd name="connsiteY3" fmla="*/ 3276600 h 3276600"/>
              <a:gd name="connsiteX4" fmla="*/ 0 w 32918400"/>
              <a:gd name="connsiteY4" fmla="*/ 0 h 3276600"/>
              <a:gd name="connsiteX0" fmla="*/ 0 w 32918400"/>
              <a:gd name="connsiteY0" fmla="*/ 0 h 3276600"/>
              <a:gd name="connsiteX1" fmla="*/ 29667200 w 32918400"/>
              <a:gd name="connsiteY1" fmla="*/ 25400 h 3276600"/>
              <a:gd name="connsiteX2" fmla="*/ 32918400 w 32918400"/>
              <a:gd name="connsiteY2" fmla="*/ 3276600 h 3276600"/>
              <a:gd name="connsiteX3" fmla="*/ 2616200 w 32918400"/>
              <a:gd name="connsiteY3" fmla="*/ 3276600 h 3276600"/>
              <a:gd name="connsiteX4" fmla="*/ 0 w 32918400"/>
              <a:gd name="connsiteY4" fmla="*/ 0 h 3276600"/>
              <a:gd name="connsiteX0" fmla="*/ 0 w 29692600"/>
              <a:gd name="connsiteY0" fmla="*/ 0 h 3276600"/>
              <a:gd name="connsiteX1" fmla="*/ 29667200 w 29692600"/>
              <a:gd name="connsiteY1" fmla="*/ 25400 h 3276600"/>
              <a:gd name="connsiteX2" fmla="*/ 29692600 w 29692600"/>
              <a:gd name="connsiteY2" fmla="*/ 3251200 h 3276600"/>
              <a:gd name="connsiteX3" fmla="*/ 2616200 w 29692600"/>
              <a:gd name="connsiteY3" fmla="*/ 3276600 h 3276600"/>
              <a:gd name="connsiteX4" fmla="*/ 0 w 29692600"/>
              <a:gd name="connsiteY4" fmla="*/ 0 h 3276600"/>
              <a:gd name="connsiteX0" fmla="*/ 0 w 29692600"/>
              <a:gd name="connsiteY0" fmla="*/ 794 h 3277394"/>
              <a:gd name="connsiteX1" fmla="*/ 29638625 w 29692600"/>
              <a:gd name="connsiteY1" fmla="*/ 0 h 3277394"/>
              <a:gd name="connsiteX2" fmla="*/ 29692600 w 29692600"/>
              <a:gd name="connsiteY2" fmla="*/ 3251994 h 3277394"/>
              <a:gd name="connsiteX3" fmla="*/ 2616200 w 29692600"/>
              <a:gd name="connsiteY3" fmla="*/ 3277394 h 3277394"/>
              <a:gd name="connsiteX4" fmla="*/ 0 w 29692600"/>
              <a:gd name="connsiteY4" fmla="*/ 794 h 3277394"/>
              <a:gd name="connsiteX0" fmla="*/ 0 w 29642594"/>
              <a:gd name="connsiteY0" fmla="*/ 794 h 3277394"/>
              <a:gd name="connsiteX1" fmla="*/ 29638625 w 29642594"/>
              <a:gd name="connsiteY1" fmla="*/ 0 h 3277394"/>
              <a:gd name="connsiteX2" fmla="*/ 29642594 w 29642594"/>
              <a:gd name="connsiteY2" fmla="*/ 3273425 h 3277394"/>
              <a:gd name="connsiteX3" fmla="*/ 2616200 w 29642594"/>
              <a:gd name="connsiteY3" fmla="*/ 3277394 h 3277394"/>
              <a:gd name="connsiteX4" fmla="*/ 0 w 29642594"/>
              <a:gd name="connsiteY4" fmla="*/ 794 h 32773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42594" h="3277394">
                <a:moveTo>
                  <a:pt x="0" y="794"/>
                </a:moveTo>
                <a:lnTo>
                  <a:pt x="29638625" y="0"/>
                </a:lnTo>
                <a:lnTo>
                  <a:pt x="29642594" y="3273425"/>
                </a:lnTo>
                <a:lnTo>
                  <a:pt x="2616200" y="3277394"/>
                </a:lnTo>
                <a:cubicBezTo>
                  <a:pt x="499533" y="3277394"/>
                  <a:pt x="872067" y="1092994"/>
                  <a:pt x="0" y="794"/>
                </a:cubicBezTo>
                <a:close/>
              </a:path>
            </a:pathLst>
          </a:custGeom>
          <a:gradFill>
            <a:gsLst>
              <a:gs pos="100000">
                <a:schemeClr val="bg1">
                  <a:lumMod val="65000"/>
                </a:schemeClr>
              </a:gs>
              <a:gs pos="61000">
                <a:schemeClr val="bg1"/>
              </a:gs>
            </a:gsLst>
            <a:lin ang="5400000" scaled="0"/>
          </a:gradFill>
          <a:ln w="76200">
            <a:solidFill>
              <a:schemeClr val="bg1"/>
            </a:solidFill>
          </a:ln>
          <a:effectLst>
            <a:outerShdw blurRad="469900" dist="38100" dir="5400000" sx="101000" sy="101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u="sng" dirty="0"/>
          </a:p>
        </p:txBody>
      </p:sp>
      <p:pic>
        <p:nvPicPr>
          <p:cNvPr id="129" name="Picture 1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72000" y="459392"/>
            <a:ext cx="7652659" cy="2834632"/>
          </a:xfrm>
          <a:prstGeom prst="rect">
            <a:avLst/>
          </a:prstGeom>
        </p:spPr>
      </p:pic>
      <p:sp>
        <p:nvSpPr>
          <p:cNvPr id="130" name="TextBox 129"/>
          <p:cNvSpPr txBox="1"/>
          <p:nvPr/>
        </p:nvSpPr>
        <p:spPr>
          <a:xfrm>
            <a:off x="7204765" y="222121"/>
            <a:ext cx="29314890" cy="3139321"/>
          </a:xfrm>
          <a:prstGeom prst="rect">
            <a:avLst/>
          </a:prstGeom>
          <a:noFill/>
        </p:spPr>
        <p:txBody>
          <a:bodyPr wrap="square" rtlCol="0">
            <a:spAutoFit/>
          </a:bodyPr>
          <a:lstStyle/>
          <a:p>
            <a:pPr algn="ctr"/>
            <a:r>
              <a:rPr lang="en-US" sz="6600" b="1" i="1" dirty="0" smtClean="0">
                <a:solidFill>
                  <a:srgbClr val="00477F"/>
                </a:solidFill>
                <a:cs typeface="Arial" pitchFamily="34" charset="0"/>
              </a:rPr>
              <a:t>This is a Scientific Poster Template created by Graphicsland &amp; MakeSigns.com </a:t>
            </a:r>
          </a:p>
          <a:p>
            <a:pPr algn="ctr"/>
            <a:r>
              <a:rPr lang="en-US" sz="6600" b="1" i="1" dirty="0" smtClean="0">
                <a:solidFill>
                  <a:srgbClr val="00477F"/>
                </a:solidFill>
                <a:cs typeface="Arial" pitchFamily="34" charset="0"/>
              </a:rPr>
              <a:t>Your poster title would go on these lines</a:t>
            </a:r>
            <a:endParaRPr lang="en-US" sz="6600" b="1" i="1" dirty="0">
              <a:solidFill>
                <a:srgbClr val="00477F"/>
              </a:solidFill>
              <a:cs typeface="Arial" pitchFamily="34" charset="0"/>
            </a:endParaRPr>
          </a:p>
        </p:txBody>
      </p:sp>
      <p:sp>
        <p:nvSpPr>
          <p:cNvPr id="131" name="TextBox 130"/>
          <p:cNvSpPr txBox="1"/>
          <p:nvPr/>
        </p:nvSpPr>
        <p:spPr>
          <a:xfrm>
            <a:off x="7128967" y="2277676"/>
            <a:ext cx="29314890" cy="1323439"/>
          </a:xfrm>
          <a:prstGeom prst="rect">
            <a:avLst/>
          </a:prstGeom>
          <a:noFill/>
        </p:spPr>
        <p:txBody>
          <a:bodyPr wrap="square" rtlCol="0">
            <a:spAutoFit/>
          </a:bodyPr>
          <a:lstStyle/>
          <a:p>
            <a:pPr algn="ctr"/>
            <a:r>
              <a:rPr lang="en-US" sz="4000" dirty="0" smtClean="0">
                <a:solidFill>
                  <a:srgbClr val="00477F"/>
                </a:solidFill>
                <a:cs typeface="Arial" pitchFamily="34" charset="0"/>
              </a:rPr>
              <a:t>Author Name, RN</a:t>
            </a:r>
            <a:r>
              <a:rPr lang="en-US" sz="4000" baseline="30000" dirty="0" smtClean="0">
                <a:solidFill>
                  <a:srgbClr val="00477F"/>
                </a:solidFill>
                <a:cs typeface="Arial" pitchFamily="34" charset="0"/>
              </a:rPr>
              <a:t>1</a:t>
            </a:r>
            <a:r>
              <a:rPr lang="en-US" sz="4000" dirty="0" smtClean="0">
                <a:solidFill>
                  <a:srgbClr val="00477F"/>
                </a:solidFill>
                <a:cs typeface="Arial" pitchFamily="34" charset="0"/>
              </a:rPr>
              <a:t>; Author Name, Ph.D</a:t>
            </a:r>
            <a:r>
              <a:rPr lang="en-US" sz="4000" baseline="30000" dirty="0" smtClean="0">
                <a:solidFill>
                  <a:srgbClr val="00477F"/>
                </a:solidFill>
                <a:cs typeface="Arial" pitchFamily="34" charset="0"/>
              </a:rPr>
              <a:t>2</a:t>
            </a:r>
            <a:r>
              <a:rPr lang="en-US" sz="4000" dirty="0" smtClean="0">
                <a:solidFill>
                  <a:srgbClr val="00477F"/>
                </a:solidFill>
                <a:cs typeface="Arial" pitchFamily="34" charset="0"/>
              </a:rPr>
              <a:t>, Author Name, RN</a:t>
            </a:r>
            <a:r>
              <a:rPr lang="en-US" sz="4000" baseline="30000" dirty="0" smtClean="0">
                <a:solidFill>
                  <a:srgbClr val="00477F"/>
                </a:solidFill>
                <a:cs typeface="Arial" pitchFamily="34" charset="0"/>
              </a:rPr>
              <a:t>2,3</a:t>
            </a:r>
            <a:r>
              <a:rPr lang="en-US" sz="4000" dirty="0" smtClean="0">
                <a:solidFill>
                  <a:srgbClr val="00477F"/>
                </a:solidFill>
                <a:cs typeface="Arial" pitchFamily="34" charset="0"/>
              </a:rPr>
              <a:t>; Author Name, Ph.D</a:t>
            </a:r>
            <a:r>
              <a:rPr lang="en-US" sz="4000" baseline="30000" dirty="0" smtClean="0">
                <a:solidFill>
                  <a:srgbClr val="00477F"/>
                </a:solidFill>
                <a:cs typeface="Arial" pitchFamily="34" charset="0"/>
              </a:rPr>
              <a:t>1,4</a:t>
            </a:r>
            <a:r>
              <a:rPr lang="en-US" sz="4000" dirty="0" smtClean="0">
                <a:solidFill>
                  <a:srgbClr val="00477F"/>
                </a:solidFill>
                <a:cs typeface="Arial" pitchFamily="34" charset="0"/>
              </a:rPr>
              <a:t> </a:t>
            </a:r>
          </a:p>
          <a:p>
            <a:pPr algn="ctr"/>
            <a:r>
              <a:rPr lang="en-US" sz="4000" baseline="30000" dirty="0" smtClean="0">
                <a:solidFill>
                  <a:srgbClr val="00477F"/>
                </a:solidFill>
                <a:cs typeface="Arial" pitchFamily="34" charset="0"/>
              </a:rPr>
              <a:t>1</a:t>
            </a:r>
            <a:r>
              <a:rPr lang="en-US" sz="4000" dirty="0" smtClean="0">
                <a:solidFill>
                  <a:srgbClr val="00477F"/>
                </a:solidFill>
                <a:cs typeface="Arial" pitchFamily="34" charset="0"/>
              </a:rPr>
              <a:t>Name of University, City, State; </a:t>
            </a:r>
            <a:r>
              <a:rPr lang="en-US" sz="4000" baseline="30000" dirty="0" smtClean="0">
                <a:solidFill>
                  <a:srgbClr val="00477F"/>
                </a:solidFill>
                <a:cs typeface="Arial" pitchFamily="34" charset="0"/>
              </a:rPr>
              <a:t>2</a:t>
            </a:r>
            <a:r>
              <a:rPr lang="en-US" sz="4000" dirty="0" smtClean="0">
                <a:solidFill>
                  <a:srgbClr val="00477F"/>
                </a:solidFill>
                <a:cs typeface="Arial" pitchFamily="34" charset="0"/>
              </a:rPr>
              <a:t>Name of Another  University, City, State; </a:t>
            </a:r>
            <a:r>
              <a:rPr lang="en-US" sz="4000" baseline="30000" dirty="0" smtClean="0">
                <a:solidFill>
                  <a:srgbClr val="00477F"/>
                </a:solidFill>
                <a:cs typeface="Arial" pitchFamily="34" charset="0"/>
              </a:rPr>
              <a:t>3</a:t>
            </a:r>
            <a:r>
              <a:rPr lang="en-US" sz="4000" dirty="0" smtClean="0">
                <a:solidFill>
                  <a:srgbClr val="00477F"/>
                </a:solidFill>
                <a:cs typeface="Arial" pitchFamily="34" charset="0"/>
              </a:rPr>
              <a:t>Name of University, City, State; </a:t>
            </a:r>
            <a:r>
              <a:rPr lang="en-US" sz="4000" baseline="30000" dirty="0" smtClean="0">
                <a:solidFill>
                  <a:srgbClr val="00477F"/>
                </a:solidFill>
                <a:cs typeface="Arial" pitchFamily="34" charset="0"/>
              </a:rPr>
              <a:t>4</a:t>
            </a:r>
            <a:r>
              <a:rPr lang="en-US" sz="4000" dirty="0" smtClean="0">
                <a:solidFill>
                  <a:srgbClr val="00477F"/>
                </a:solidFill>
                <a:cs typeface="Arial" pitchFamily="34" charset="0"/>
              </a:rPr>
              <a:t>Name of University, City, State; </a:t>
            </a:r>
            <a:endParaRPr lang="en-US" sz="4000" dirty="0">
              <a:solidFill>
                <a:srgbClr val="00477F"/>
              </a:solidFill>
              <a:cs typeface="Arial" pitchFamily="34" charset="0"/>
            </a:endParaRPr>
          </a:p>
        </p:txBody>
      </p:sp>
      <p:grpSp>
        <p:nvGrpSpPr>
          <p:cNvPr id="132" name="Group 131"/>
          <p:cNvGrpSpPr/>
          <p:nvPr/>
        </p:nvGrpSpPr>
        <p:grpSpPr>
          <a:xfrm>
            <a:off x="661435" y="615236"/>
            <a:ext cx="3100535" cy="3270964"/>
            <a:chOff x="-7153275" y="2309813"/>
            <a:chExt cx="1501775" cy="1584324"/>
          </a:xfrm>
        </p:grpSpPr>
        <p:sp>
          <p:nvSpPr>
            <p:cNvPr id="133" name="Freeform 5"/>
            <p:cNvSpPr>
              <a:spLocks/>
            </p:cNvSpPr>
            <p:nvPr/>
          </p:nvSpPr>
          <p:spPr bwMode="auto">
            <a:xfrm>
              <a:off x="-7015163" y="2349500"/>
              <a:ext cx="446088" cy="377825"/>
            </a:xfrm>
            <a:custGeom>
              <a:avLst/>
              <a:gdLst>
                <a:gd name="T0" fmla="*/ 234 w 1683"/>
                <a:gd name="T1" fmla="*/ 1428 h 1428"/>
                <a:gd name="T2" fmla="*/ 260 w 1683"/>
                <a:gd name="T3" fmla="*/ 1375 h 1428"/>
                <a:gd name="T4" fmla="*/ 289 w 1683"/>
                <a:gd name="T5" fmla="*/ 1312 h 1428"/>
                <a:gd name="T6" fmla="*/ 319 w 1683"/>
                <a:gd name="T7" fmla="*/ 1250 h 1428"/>
                <a:gd name="T8" fmla="*/ 348 w 1683"/>
                <a:gd name="T9" fmla="*/ 1202 h 1428"/>
                <a:gd name="T10" fmla="*/ 381 w 1683"/>
                <a:gd name="T11" fmla="*/ 1152 h 1428"/>
                <a:gd name="T12" fmla="*/ 415 w 1683"/>
                <a:gd name="T13" fmla="*/ 1101 h 1428"/>
                <a:gd name="T14" fmla="*/ 448 w 1683"/>
                <a:gd name="T15" fmla="*/ 1048 h 1428"/>
                <a:gd name="T16" fmla="*/ 481 w 1683"/>
                <a:gd name="T17" fmla="*/ 997 h 1428"/>
                <a:gd name="T18" fmla="*/ 547 w 1683"/>
                <a:gd name="T19" fmla="*/ 910 h 1428"/>
                <a:gd name="T20" fmla="*/ 634 w 1683"/>
                <a:gd name="T21" fmla="*/ 803 h 1428"/>
                <a:gd name="T22" fmla="*/ 727 w 1683"/>
                <a:gd name="T23" fmla="*/ 703 h 1428"/>
                <a:gd name="T24" fmla="*/ 769 w 1683"/>
                <a:gd name="T25" fmla="*/ 660 h 1428"/>
                <a:gd name="T26" fmla="*/ 804 w 1683"/>
                <a:gd name="T27" fmla="*/ 630 h 1428"/>
                <a:gd name="T28" fmla="*/ 905 w 1683"/>
                <a:gd name="T29" fmla="*/ 555 h 1428"/>
                <a:gd name="T30" fmla="*/ 1002 w 1683"/>
                <a:gd name="T31" fmla="*/ 487 h 1428"/>
                <a:gd name="T32" fmla="*/ 1099 w 1683"/>
                <a:gd name="T33" fmla="*/ 420 h 1428"/>
                <a:gd name="T34" fmla="*/ 1201 w 1683"/>
                <a:gd name="T35" fmla="*/ 348 h 1428"/>
                <a:gd name="T36" fmla="*/ 1256 w 1683"/>
                <a:gd name="T37" fmla="*/ 314 h 1428"/>
                <a:gd name="T38" fmla="*/ 1315 w 1683"/>
                <a:gd name="T39" fmla="*/ 284 h 1428"/>
                <a:gd name="T40" fmla="*/ 1378 w 1683"/>
                <a:gd name="T41" fmla="*/ 257 h 1428"/>
                <a:gd name="T42" fmla="*/ 1441 w 1683"/>
                <a:gd name="T43" fmla="*/ 235 h 1428"/>
                <a:gd name="T44" fmla="*/ 1569 w 1683"/>
                <a:gd name="T45" fmla="*/ 191 h 1428"/>
                <a:gd name="T46" fmla="*/ 1628 w 1683"/>
                <a:gd name="T47" fmla="*/ 167 h 1428"/>
                <a:gd name="T48" fmla="*/ 1683 w 1683"/>
                <a:gd name="T49" fmla="*/ 140 h 1428"/>
                <a:gd name="T50" fmla="*/ 1676 w 1683"/>
                <a:gd name="T51" fmla="*/ 102 h 1428"/>
                <a:gd name="T52" fmla="*/ 1673 w 1683"/>
                <a:gd name="T53" fmla="*/ 83 h 1428"/>
                <a:gd name="T54" fmla="*/ 1672 w 1683"/>
                <a:gd name="T55" fmla="*/ 58 h 1428"/>
                <a:gd name="T56" fmla="*/ 1644 w 1683"/>
                <a:gd name="T57" fmla="*/ 3 h 1428"/>
                <a:gd name="T58" fmla="*/ 1583 w 1683"/>
                <a:gd name="T59" fmla="*/ 15 h 1428"/>
                <a:gd name="T60" fmla="*/ 1517 w 1683"/>
                <a:gd name="T61" fmla="*/ 33 h 1428"/>
                <a:gd name="T62" fmla="*/ 1447 w 1683"/>
                <a:gd name="T63" fmla="*/ 55 h 1428"/>
                <a:gd name="T64" fmla="*/ 1375 w 1683"/>
                <a:gd name="T65" fmla="*/ 82 h 1428"/>
                <a:gd name="T66" fmla="*/ 1302 w 1683"/>
                <a:gd name="T67" fmla="*/ 113 h 1428"/>
                <a:gd name="T68" fmla="*/ 1227 w 1683"/>
                <a:gd name="T69" fmla="*/ 148 h 1428"/>
                <a:gd name="T70" fmla="*/ 1152 w 1683"/>
                <a:gd name="T71" fmla="*/ 186 h 1428"/>
                <a:gd name="T72" fmla="*/ 1043 w 1683"/>
                <a:gd name="T73" fmla="*/ 246 h 1428"/>
                <a:gd name="T74" fmla="*/ 906 w 1683"/>
                <a:gd name="T75" fmla="*/ 329 h 1428"/>
                <a:gd name="T76" fmla="*/ 787 w 1683"/>
                <a:gd name="T77" fmla="*/ 410 h 1428"/>
                <a:gd name="T78" fmla="*/ 714 w 1683"/>
                <a:gd name="T79" fmla="*/ 467 h 1428"/>
                <a:gd name="T80" fmla="*/ 674 w 1683"/>
                <a:gd name="T81" fmla="*/ 502 h 1428"/>
                <a:gd name="T82" fmla="*/ 605 w 1683"/>
                <a:gd name="T83" fmla="*/ 571 h 1428"/>
                <a:gd name="T84" fmla="*/ 513 w 1683"/>
                <a:gd name="T85" fmla="*/ 663 h 1428"/>
                <a:gd name="T86" fmla="*/ 427 w 1683"/>
                <a:gd name="T87" fmla="*/ 751 h 1428"/>
                <a:gd name="T88" fmla="*/ 339 w 1683"/>
                <a:gd name="T89" fmla="*/ 850 h 1428"/>
                <a:gd name="T90" fmla="*/ 271 w 1683"/>
                <a:gd name="T91" fmla="*/ 935 h 1428"/>
                <a:gd name="T92" fmla="*/ 232 w 1683"/>
                <a:gd name="T93" fmla="*/ 992 h 1428"/>
                <a:gd name="T94" fmla="*/ 189 w 1683"/>
                <a:gd name="T95" fmla="*/ 1055 h 1428"/>
                <a:gd name="T96" fmla="*/ 152 w 1683"/>
                <a:gd name="T97" fmla="*/ 1116 h 1428"/>
                <a:gd name="T98" fmla="*/ 123 w 1683"/>
                <a:gd name="T99" fmla="*/ 1168 h 1428"/>
                <a:gd name="T100" fmla="*/ 86 w 1683"/>
                <a:gd name="T101" fmla="*/ 1238 h 1428"/>
                <a:gd name="T102" fmla="*/ 47 w 1683"/>
                <a:gd name="T103" fmla="*/ 1314 h 1428"/>
                <a:gd name="T104" fmla="*/ 13 w 1683"/>
                <a:gd name="T105" fmla="*/ 1375 h 1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83" h="1428">
                  <a:moveTo>
                    <a:pt x="0" y="1393"/>
                  </a:moveTo>
                  <a:lnTo>
                    <a:pt x="234" y="1428"/>
                  </a:lnTo>
                  <a:lnTo>
                    <a:pt x="246" y="1403"/>
                  </a:lnTo>
                  <a:lnTo>
                    <a:pt x="260" y="1375"/>
                  </a:lnTo>
                  <a:lnTo>
                    <a:pt x="274" y="1343"/>
                  </a:lnTo>
                  <a:lnTo>
                    <a:pt x="289" y="1312"/>
                  </a:lnTo>
                  <a:lnTo>
                    <a:pt x="304" y="1279"/>
                  </a:lnTo>
                  <a:lnTo>
                    <a:pt x="319" y="1250"/>
                  </a:lnTo>
                  <a:lnTo>
                    <a:pt x="333" y="1224"/>
                  </a:lnTo>
                  <a:lnTo>
                    <a:pt x="348" y="1202"/>
                  </a:lnTo>
                  <a:lnTo>
                    <a:pt x="364" y="1178"/>
                  </a:lnTo>
                  <a:lnTo>
                    <a:pt x="381" y="1152"/>
                  </a:lnTo>
                  <a:lnTo>
                    <a:pt x="398" y="1127"/>
                  </a:lnTo>
                  <a:lnTo>
                    <a:pt x="415" y="1101"/>
                  </a:lnTo>
                  <a:lnTo>
                    <a:pt x="432" y="1074"/>
                  </a:lnTo>
                  <a:lnTo>
                    <a:pt x="448" y="1048"/>
                  </a:lnTo>
                  <a:lnTo>
                    <a:pt x="465" y="1022"/>
                  </a:lnTo>
                  <a:lnTo>
                    <a:pt x="481" y="997"/>
                  </a:lnTo>
                  <a:lnTo>
                    <a:pt x="510" y="957"/>
                  </a:lnTo>
                  <a:lnTo>
                    <a:pt x="547" y="910"/>
                  </a:lnTo>
                  <a:lnTo>
                    <a:pt x="589" y="857"/>
                  </a:lnTo>
                  <a:lnTo>
                    <a:pt x="634" y="803"/>
                  </a:lnTo>
                  <a:lnTo>
                    <a:pt x="681" y="751"/>
                  </a:lnTo>
                  <a:lnTo>
                    <a:pt x="727" y="703"/>
                  </a:lnTo>
                  <a:lnTo>
                    <a:pt x="749" y="680"/>
                  </a:lnTo>
                  <a:lnTo>
                    <a:pt x="769" y="660"/>
                  </a:lnTo>
                  <a:lnTo>
                    <a:pt x="788" y="644"/>
                  </a:lnTo>
                  <a:lnTo>
                    <a:pt x="804" y="630"/>
                  </a:lnTo>
                  <a:lnTo>
                    <a:pt x="856" y="591"/>
                  </a:lnTo>
                  <a:lnTo>
                    <a:pt x="905" y="555"/>
                  </a:lnTo>
                  <a:lnTo>
                    <a:pt x="953" y="520"/>
                  </a:lnTo>
                  <a:lnTo>
                    <a:pt x="1002" y="487"/>
                  </a:lnTo>
                  <a:lnTo>
                    <a:pt x="1050" y="453"/>
                  </a:lnTo>
                  <a:lnTo>
                    <a:pt x="1099" y="420"/>
                  </a:lnTo>
                  <a:lnTo>
                    <a:pt x="1149" y="385"/>
                  </a:lnTo>
                  <a:lnTo>
                    <a:pt x="1201" y="348"/>
                  </a:lnTo>
                  <a:lnTo>
                    <a:pt x="1228" y="330"/>
                  </a:lnTo>
                  <a:lnTo>
                    <a:pt x="1256" y="314"/>
                  </a:lnTo>
                  <a:lnTo>
                    <a:pt x="1284" y="298"/>
                  </a:lnTo>
                  <a:lnTo>
                    <a:pt x="1315" y="284"/>
                  </a:lnTo>
                  <a:lnTo>
                    <a:pt x="1346" y="270"/>
                  </a:lnTo>
                  <a:lnTo>
                    <a:pt x="1378" y="257"/>
                  </a:lnTo>
                  <a:lnTo>
                    <a:pt x="1409" y="246"/>
                  </a:lnTo>
                  <a:lnTo>
                    <a:pt x="1441" y="235"/>
                  </a:lnTo>
                  <a:lnTo>
                    <a:pt x="1505" y="213"/>
                  </a:lnTo>
                  <a:lnTo>
                    <a:pt x="1569" y="191"/>
                  </a:lnTo>
                  <a:lnTo>
                    <a:pt x="1599" y="179"/>
                  </a:lnTo>
                  <a:lnTo>
                    <a:pt x="1628" y="167"/>
                  </a:lnTo>
                  <a:lnTo>
                    <a:pt x="1656" y="154"/>
                  </a:lnTo>
                  <a:lnTo>
                    <a:pt x="1683" y="140"/>
                  </a:lnTo>
                  <a:lnTo>
                    <a:pt x="1681" y="118"/>
                  </a:lnTo>
                  <a:lnTo>
                    <a:pt x="1676" y="102"/>
                  </a:lnTo>
                  <a:lnTo>
                    <a:pt x="1675" y="92"/>
                  </a:lnTo>
                  <a:lnTo>
                    <a:pt x="1673" y="83"/>
                  </a:lnTo>
                  <a:lnTo>
                    <a:pt x="1673" y="72"/>
                  </a:lnTo>
                  <a:lnTo>
                    <a:pt x="1672" y="58"/>
                  </a:lnTo>
                  <a:lnTo>
                    <a:pt x="1672" y="0"/>
                  </a:lnTo>
                  <a:lnTo>
                    <a:pt x="1644" y="3"/>
                  </a:lnTo>
                  <a:lnTo>
                    <a:pt x="1613" y="8"/>
                  </a:lnTo>
                  <a:lnTo>
                    <a:pt x="1583" y="15"/>
                  </a:lnTo>
                  <a:lnTo>
                    <a:pt x="1550" y="23"/>
                  </a:lnTo>
                  <a:lnTo>
                    <a:pt x="1517" y="33"/>
                  </a:lnTo>
                  <a:lnTo>
                    <a:pt x="1482" y="43"/>
                  </a:lnTo>
                  <a:lnTo>
                    <a:pt x="1447" y="55"/>
                  </a:lnTo>
                  <a:lnTo>
                    <a:pt x="1412" y="68"/>
                  </a:lnTo>
                  <a:lnTo>
                    <a:pt x="1375" y="82"/>
                  </a:lnTo>
                  <a:lnTo>
                    <a:pt x="1338" y="98"/>
                  </a:lnTo>
                  <a:lnTo>
                    <a:pt x="1302" y="113"/>
                  </a:lnTo>
                  <a:lnTo>
                    <a:pt x="1264" y="131"/>
                  </a:lnTo>
                  <a:lnTo>
                    <a:pt x="1227" y="148"/>
                  </a:lnTo>
                  <a:lnTo>
                    <a:pt x="1189" y="167"/>
                  </a:lnTo>
                  <a:lnTo>
                    <a:pt x="1152" y="186"/>
                  </a:lnTo>
                  <a:lnTo>
                    <a:pt x="1116" y="206"/>
                  </a:lnTo>
                  <a:lnTo>
                    <a:pt x="1043" y="246"/>
                  </a:lnTo>
                  <a:lnTo>
                    <a:pt x="973" y="287"/>
                  </a:lnTo>
                  <a:lnTo>
                    <a:pt x="906" y="329"/>
                  </a:lnTo>
                  <a:lnTo>
                    <a:pt x="844" y="370"/>
                  </a:lnTo>
                  <a:lnTo>
                    <a:pt x="787" y="410"/>
                  </a:lnTo>
                  <a:lnTo>
                    <a:pt x="736" y="448"/>
                  </a:lnTo>
                  <a:lnTo>
                    <a:pt x="714" y="467"/>
                  </a:lnTo>
                  <a:lnTo>
                    <a:pt x="693" y="485"/>
                  </a:lnTo>
                  <a:lnTo>
                    <a:pt x="674" y="502"/>
                  </a:lnTo>
                  <a:lnTo>
                    <a:pt x="658" y="518"/>
                  </a:lnTo>
                  <a:lnTo>
                    <a:pt x="605" y="571"/>
                  </a:lnTo>
                  <a:lnTo>
                    <a:pt x="557" y="618"/>
                  </a:lnTo>
                  <a:lnTo>
                    <a:pt x="513" y="663"/>
                  </a:lnTo>
                  <a:lnTo>
                    <a:pt x="469" y="706"/>
                  </a:lnTo>
                  <a:lnTo>
                    <a:pt x="427" y="751"/>
                  </a:lnTo>
                  <a:lnTo>
                    <a:pt x="384" y="797"/>
                  </a:lnTo>
                  <a:lnTo>
                    <a:pt x="339" y="850"/>
                  </a:lnTo>
                  <a:lnTo>
                    <a:pt x="290" y="911"/>
                  </a:lnTo>
                  <a:lnTo>
                    <a:pt x="271" y="935"/>
                  </a:lnTo>
                  <a:lnTo>
                    <a:pt x="253" y="961"/>
                  </a:lnTo>
                  <a:lnTo>
                    <a:pt x="232" y="992"/>
                  </a:lnTo>
                  <a:lnTo>
                    <a:pt x="211" y="1024"/>
                  </a:lnTo>
                  <a:lnTo>
                    <a:pt x="189" y="1055"/>
                  </a:lnTo>
                  <a:lnTo>
                    <a:pt x="170" y="1087"/>
                  </a:lnTo>
                  <a:lnTo>
                    <a:pt x="152" y="1116"/>
                  </a:lnTo>
                  <a:lnTo>
                    <a:pt x="136" y="1143"/>
                  </a:lnTo>
                  <a:lnTo>
                    <a:pt x="123" y="1168"/>
                  </a:lnTo>
                  <a:lnTo>
                    <a:pt x="105" y="1200"/>
                  </a:lnTo>
                  <a:lnTo>
                    <a:pt x="86" y="1238"/>
                  </a:lnTo>
                  <a:lnTo>
                    <a:pt x="67" y="1277"/>
                  </a:lnTo>
                  <a:lnTo>
                    <a:pt x="47" y="1314"/>
                  </a:lnTo>
                  <a:lnTo>
                    <a:pt x="28" y="1348"/>
                  </a:lnTo>
                  <a:lnTo>
                    <a:pt x="13" y="1375"/>
                  </a:lnTo>
                  <a:lnTo>
                    <a:pt x="0" y="139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 name="Freeform 6"/>
            <p:cNvSpPr>
              <a:spLocks/>
            </p:cNvSpPr>
            <p:nvPr/>
          </p:nvSpPr>
          <p:spPr bwMode="auto">
            <a:xfrm>
              <a:off x="-6513513" y="2309813"/>
              <a:ext cx="204788" cy="328612"/>
            </a:xfrm>
            <a:custGeom>
              <a:avLst/>
              <a:gdLst>
                <a:gd name="T0" fmla="*/ 211 w 772"/>
                <a:gd name="T1" fmla="*/ 0 h 1239"/>
                <a:gd name="T2" fmla="*/ 8 w 772"/>
                <a:gd name="T3" fmla="*/ 61 h 1239"/>
                <a:gd name="T4" fmla="*/ 21 w 772"/>
                <a:gd name="T5" fmla="*/ 145 h 1239"/>
                <a:gd name="T6" fmla="*/ 34 w 772"/>
                <a:gd name="T7" fmla="*/ 283 h 1239"/>
                <a:gd name="T8" fmla="*/ 47 w 772"/>
                <a:gd name="T9" fmla="*/ 480 h 1239"/>
                <a:gd name="T10" fmla="*/ 57 w 772"/>
                <a:gd name="T11" fmla="*/ 624 h 1239"/>
                <a:gd name="T12" fmla="*/ 67 w 772"/>
                <a:gd name="T13" fmla="*/ 714 h 1239"/>
                <a:gd name="T14" fmla="*/ 79 w 772"/>
                <a:gd name="T15" fmla="*/ 795 h 1239"/>
                <a:gd name="T16" fmla="*/ 91 w 772"/>
                <a:gd name="T17" fmla="*/ 889 h 1239"/>
                <a:gd name="T18" fmla="*/ 105 w 772"/>
                <a:gd name="T19" fmla="*/ 992 h 1239"/>
                <a:gd name="T20" fmla="*/ 115 w 772"/>
                <a:gd name="T21" fmla="*/ 1086 h 1239"/>
                <a:gd name="T22" fmla="*/ 117 w 772"/>
                <a:gd name="T23" fmla="*/ 1138 h 1239"/>
                <a:gd name="T24" fmla="*/ 121 w 772"/>
                <a:gd name="T25" fmla="*/ 1163 h 1239"/>
                <a:gd name="T26" fmla="*/ 125 w 772"/>
                <a:gd name="T27" fmla="*/ 1179 h 1239"/>
                <a:gd name="T28" fmla="*/ 134 w 772"/>
                <a:gd name="T29" fmla="*/ 1190 h 1239"/>
                <a:gd name="T30" fmla="*/ 171 w 772"/>
                <a:gd name="T31" fmla="*/ 1202 h 1239"/>
                <a:gd name="T32" fmla="*/ 242 w 772"/>
                <a:gd name="T33" fmla="*/ 1220 h 1239"/>
                <a:gd name="T34" fmla="*/ 287 w 772"/>
                <a:gd name="T35" fmla="*/ 1228 h 1239"/>
                <a:gd name="T36" fmla="*/ 336 w 772"/>
                <a:gd name="T37" fmla="*/ 1235 h 1239"/>
                <a:gd name="T38" fmla="*/ 386 w 772"/>
                <a:gd name="T39" fmla="*/ 1239 h 1239"/>
                <a:gd name="T40" fmla="*/ 430 w 772"/>
                <a:gd name="T41" fmla="*/ 1239 h 1239"/>
                <a:gd name="T42" fmla="*/ 472 w 772"/>
                <a:gd name="T43" fmla="*/ 1237 h 1239"/>
                <a:gd name="T44" fmla="*/ 514 w 772"/>
                <a:gd name="T45" fmla="*/ 1231 h 1239"/>
                <a:gd name="T46" fmla="*/ 556 w 772"/>
                <a:gd name="T47" fmla="*/ 1221 h 1239"/>
                <a:gd name="T48" fmla="*/ 594 w 772"/>
                <a:gd name="T49" fmla="*/ 1207 h 1239"/>
                <a:gd name="T50" fmla="*/ 618 w 772"/>
                <a:gd name="T51" fmla="*/ 1193 h 1239"/>
                <a:gd name="T52" fmla="*/ 632 w 772"/>
                <a:gd name="T53" fmla="*/ 1182 h 1239"/>
                <a:gd name="T54" fmla="*/ 644 w 772"/>
                <a:gd name="T55" fmla="*/ 1169 h 1239"/>
                <a:gd name="T56" fmla="*/ 655 w 772"/>
                <a:gd name="T57" fmla="*/ 1155 h 1239"/>
                <a:gd name="T58" fmla="*/ 662 w 772"/>
                <a:gd name="T59" fmla="*/ 1138 h 1239"/>
                <a:gd name="T60" fmla="*/ 666 w 772"/>
                <a:gd name="T61" fmla="*/ 1121 h 1239"/>
                <a:gd name="T62" fmla="*/ 670 w 772"/>
                <a:gd name="T63" fmla="*/ 1069 h 1239"/>
                <a:gd name="T64" fmla="*/ 678 w 772"/>
                <a:gd name="T65" fmla="*/ 979 h 1239"/>
                <a:gd name="T66" fmla="*/ 687 w 772"/>
                <a:gd name="T67" fmla="*/ 885 h 1239"/>
                <a:gd name="T68" fmla="*/ 698 w 772"/>
                <a:gd name="T69" fmla="*/ 794 h 1239"/>
                <a:gd name="T70" fmla="*/ 715 w 772"/>
                <a:gd name="T71" fmla="*/ 673 h 1239"/>
                <a:gd name="T72" fmla="*/ 739 w 772"/>
                <a:gd name="T73" fmla="*/ 489 h 1239"/>
                <a:gd name="T74" fmla="*/ 758 w 772"/>
                <a:gd name="T75" fmla="*/ 289 h 1239"/>
                <a:gd name="T76" fmla="*/ 768 w 772"/>
                <a:gd name="T77" fmla="*/ 146 h 1239"/>
                <a:gd name="T78" fmla="*/ 772 w 772"/>
                <a:gd name="T79" fmla="*/ 59 h 1239"/>
                <a:gd name="T80" fmla="*/ 562 w 772"/>
                <a:gd name="T81" fmla="*/ 0 h 1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72" h="1239">
                  <a:moveTo>
                    <a:pt x="562" y="0"/>
                  </a:moveTo>
                  <a:lnTo>
                    <a:pt x="211" y="0"/>
                  </a:lnTo>
                  <a:lnTo>
                    <a:pt x="0" y="23"/>
                  </a:lnTo>
                  <a:lnTo>
                    <a:pt x="8" y="61"/>
                  </a:lnTo>
                  <a:lnTo>
                    <a:pt x="15" y="102"/>
                  </a:lnTo>
                  <a:lnTo>
                    <a:pt x="21" y="145"/>
                  </a:lnTo>
                  <a:lnTo>
                    <a:pt x="26" y="189"/>
                  </a:lnTo>
                  <a:lnTo>
                    <a:pt x="34" y="283"/>
                  </a:lnTo>
                  <a:lnTo>
                    <a:pt x="41" y="382"/>
                  </a:lnTo>
                  <a:lnTo>
                    <a:pt x="47" y="480"/>
                  </a:lnTo>
                  <a:lnTo>
                    <a:pt x="54" y="577"/>
                  </a:lnTo>
                  <a:lnTo>
                    <a:pt x="57" y="624"/>
                  </a:lnTo>
                  <a:lnTo>
                    <a:pt x="62" y="670"/>
                  </a:lnTo>
                  <a:lnTo>
                    <a:pt x="67" y="714"/>
                  </a:lnTo>
                  <a:lnTo>
                    <a:pt x="73" y="758"/>
                  </a:lnTo>
                  <a:lnTo>
                    <a:pt x="79" y="795"/>
                  </a:lnTo>
                  <a:lnTo>
                    <a:pt x="86" y="840"/>
                  </a:lnTo>
                  <a:lnTo>
                    <a:pt x="91" y="889"/>
                  </a:lnTo>
                  <a:lnTo>
                    <a:pt x="98" y="940"/>
                  </a:lnTo>
                  <a:lnTo>
                    <a:pt x="105" y="992"/>
                  </a:lnTo>
                  <a:lnTo>
                    <a:pt x="110" y="1041"/>
                  </a:lnTo>
                  <a:lnTo>
                    <a:pt x="115" y="1086"/>
                  </a:lnTo>
                  <a:lnTo>
                    <a:pt x="117" y="1123"/>
                  </a:lnTo>
                  <a:lnTo>
                    <a:pt x="117" y="1138"/>
                  </a:lnTo>
                  <a:lnTo>
                    <a:pt x="119" y="1152"/>
                  </a:lnTo>
                  <a:lnTo>
                    <a:pt x="121" y="1163"/>
                  </a:lnTo>
                  <a:lnTo>
                    <a:pt x="123" y="1172"/>
                  </a:lnTo>
                  <a:lnTo>
                    <a:pt x="125" y="1179"/>
                  </a:lnTo>
                  <a:lnTo>
                    <a:pt x="129" y="1185"/>
                  </a:lnTo>
                  <a:lnTo>
                    <a:pt x="134" y="1190"/>
                  </a:lnTo>
                  <a:lnTo>
                    <a:pt x="139" y="1193"/>
                  </a:lnTo>
                  <a:lnTo>
                    <a:pt x="171" y="1202"/>
                  </a:lnTo>
                  <a:lnTo>
                    <a:pt x="224" y="1214"/>
                  </a:lnTo>
                  <a:lnTo>
                    <a:pt x="242" y="1220"/>
                  </a:lnTo>
                  <a:lnTo>
                    <a:pt x="263" y="1225"/>
                  </a:lnTo>
                  <a:lnTo>
                    <a:pt x="287" y="1228"/>
                  </a:lnTo>
                  <a:lnTo>
                    <a:pt x="311" y="1233"/>
                  </a:lnTo>
                  <a:lnTo>
                    <a:pt x="336" y="1235"/>
                  </a:lnTo>
                  <a:lnTo>
                    <a:pt x="362" y="1238"/>
                  </a:lnTo>
                  <a:lnTo>
                    <a:pt x="386" y="1239"/>
                  </a:lnTo>
                  <a:lnTo>
                    <a:pt x="410" y="1239"/>
                  </a:lnTo>
                  <a:lnTo>
                    <a:pt x="430" y="1239"/>
                  </a:lnTo>
                  <a:lnTo>
                    <a:pt x="451" y="1238"/>
                  </a:lnTo>
                  <a:lnTo>
                    <a:pt x="472" y="1237"/>
                  </a:lnTo>
                  <a:lnTo>
                    <a:pt x="493" y="1234"/>
                  </a:lnTo>
                  <a:lnTo>
                    <a:pt x="514" y="1231"/>
                  </a:lnTo>
                  <a:lnTo>
                    <a:pt x="535" y="1226"/>
                  </a:lnTo>
                  <a:lnTo>
                    <a:pt x="556" y="1221"/>
                  </a:lnTo>
                  <a:lnTo>
                    <a:pt x="575" y="1214"/>
                  </a:lnTo>
                  <a:lnTo>
                    <a:pt x="594" y="1207"/>
                  </a:lnTo>
                  <a:lnTo>
                    <a:pt x="610" y="1198"/>
                  </a:lnTo>
                  <a:lnTo>
                    <a:pt x="618" y="1193"/>
                  </a:lnTo>
                  <a:lnTo>
                    <a:pt x="625" y="1187"/>
                  </a:lnTo>
                  <a:lnTo>
                    <a:pt x="632" y="1182"/>
                  </a:lnTo>
                  <a:lnTo>
                    <a:pt x="638" y="1176"/>
                  </a:lnTo>
                  <a:lnTo>
                    <a:pt x="644" y="1169"/>
                  </a:lnTo>
                  <a:lnTo>
                    <a:pt x="650" y="1162"/>
                  </a:lnTo>
                  <a:lnTo>
                    <a:pt x="655" y="1155"/>
                  </a:lnTo>
                  <a:lnTo>
                    <a:pt x="658" y="1146"/>
                  </a:lnTo>
                  <a:lnTo>
                    <a:pt x="662" y="1138"/>
                  </a:lnTo>
                  <a:lnTo>
                    <a:pt x="664" y="1130"/>
                  </a:lnTo>
                  <a:lnTo>
                    <a:pt x="666" y="1121"/>
                  </a:lnTo>
                  <a:lnTo>
                    <a:pt x="667" y="1111"/>
                  </a:lnTo>
                  <a:lnTo>
                    <a:pt x="670" y="1069"/>
                  </a:lnTo>
                  <a:lnTo>
                    <a:pt x="673" y="1025"/>
                  </a:lnTo>
                  <a:lnTo>
                    <a:pt x="678" y="979"/>
                  </a:lnTo>
                  <a:lnTo>
                    <a:pt x="681" y="932"/>
                  </a:lnTo>
                  <a:lnTo>
                    <a:pt x="687" y="885"/>
                  </a:lnTo>
                  <a:lnTo>
                    <a:pt x="692" y="838"/>
                  </a:lnTo>
                  <a:lnTo>
                    <a:pt x="698" y="794"/>
                  </a:lnTo>
                  <a:lnTo>
                    <a:pt x="705" y="751"/>
                  </a:lnTo>
                  <a:lnTo>
                    <a:pt x="715" y="673"/>
                  </a:lnTo>
                  <a:lnTo>
                    <a:pt x="727" y="585"/>
                  </a:lnTo>
                  <a:lnTo>
                    <a:pt x="739" y="489"/>
                  </a:lnTo>
                  <a:lnTo>
                    <a:pt x="749" y="390"/>
                  </a:lnTo>
                  <a:lnTo>
                    <a:pt x="758" y="289"/>
                  </a:lnTo>
                  <a:lnTo>
                    <a:pt x="766" y="192"/>
                  </a:lnTo>
                  <a:lnTo>
                    <a:pt x="768" y="146"/>
                  </a:lnTo>
                  <a:lnTo>
                    <a:pt x="770" y="102"/>
                  </a:lnTo>
                  <a:lnTo>
                    <a:pt x="772" y="59"/>
                  </a:lnTo>
                  <a:lnTo>
                    <a:pt x="772" y="21"/>
                  </a:lnTo>
                  <a:lnTo>
                    <a:pt x="562"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 name="Freeform 7"/>
            <p:cNvSpPr>
              <a:spLocks/>
            </p:cNvSpPr>
            <p:nvPr/>
          </p:nvSpPr>
          <p:spPr bwMode="auto">
            <a:xfrm>
              <a:off x="-6249988" y="2349500"/>
              <a:ext cx="444500" cy="377825"/>
            </a:xfrm>
            <a:custGeom>
              <a:avLst/>
              <a:gdLst>
                <a:gd name="T0" fmla="*/ 1684 w 1684"/>
                <a:gd name="T1" fmla="*/ 1404 h 1428"/>
                <a:gd name="T2" fmla="*/ 1616 w 1684"/>
                <a:gd name="T3" fmla="*/ 1272 h 1428"/>
                <a:gd name="T4" fmla="*/ 1557 w 1684"/>
                <a:gd name="T5" fmla="*/ 1156 h 1428"/>
                <a:gd name="T6" fmla="*/ 1492 w 1684"/>
                <a:gd name="T7" fmla="*/ 1043 h 1428"/>
                <a:gd name="T8" fmla="*/ 1453 w 1684"/>
                <a:gd name="T9" fmla="*/ 984 h 1428"/>
                <a:gd name="T10" fmla="*/ 1408 w 1684"/>
                <a:gd name="T11" fmla="*/ 919 h 1428"/>
                <a:gd name="T12" fmla="*/ 1370 w 1684"/>
                <a:gd name="T13" fmla="*/ 870 h 1428"/>
                <a:gd name="T14" fmla="*/ 1328 w 1684"/>
                <a:gd name="T15" fmla="*/ 819 h 1428"/>
                <a:gd name="T16" fmla="*/ 1232 w 1684"/>
                <a:gd name="T17" fmla="*/ 712 h 1428"/>
                <a:gd name="T18" fmla="*/ 1131 w 1684"/>
                <a:gd name="T19" fmla="*/ 609 h 1428"/>
                <a:gd name="T20" fmla="*/ 1038 w 1684"/>
                <a:gd name="T21" fmla="*/ 518 h 1428"/>
                <a:gd name="T22" fmla="*/ 990 w 1684"/>
                <a:gd name="T23" fmla="*/ 475 h 1428"/>
                <a:gd name="T24" fmla="*/ 938 w 1684"/>
                <a:gd name="T25" fmla="*/ 434 h 1428"/>
                <a:gd name="T26" fmla="*/ 882 w 1684"/>
                <a:gd name="T27" fmla="*/ 393 h 1428"/>
                <a:gd name="T28" fmla="*/ 822 w 1684"/>
                <a:gd name="T29" fmla="*/ 354 h 1428"/>
                <a:gd name="T30" fmla="*/ 701 w 1684"/>
                <a:gd name="T31" fmla="*/ 279 h 1428"/>
                <a:gd name="T32" fmla="*/ 585 w 1684"/>
                <a:gd name="T33" fmla="*/ 211 h 1428"/>
                <a:gd name="T34" fmla="*/ 474 w 1684"/>
                <a:gd name="T35" fmla="*/ 153 h 1428"/>
                <a:gd name="T36" fmla="*/ 400 w 1684"/>
                <a:gd name="T37" fmla="*/ 119 h 1428"/>
                <a:gd name="T38" fmla="*/ 320 w 1684"/>
                <a:gd name="T39" fmla="*/ 84 h 1428"/>
                <a:gd name="T40" fmla="*/ 238 w 1684"/>
                <a:gd name="T41" fmla="*/ 52 h 1428"/>
                <a:gd name="T42" fmla="*/ 157 w 1684"/>
                <a:gd name="T43" fmla="*/ 27 h 1428"/>
                <a:gd name="T44" fmla="*/ 84 w 1684"/>
                <a:gd name="T45" fmla="*/ 8 h 1428"/>
                <a:gd name="T46" fmla="*/ 53 w 1684"/>
                <a:gd name="T47" fmla="*/ 2 h 1428"/>
                <a:gd name="T48" fmla="*/ 23 w 1684"/>
                <a:gd name="T49" fmla="*/ 0 h 1428"/>
                <a:gd name="T50" fmla="*/ 20 w 1684"/>
                <a:gd name="T51" fmla="*/ 44 h 1428"/>
                <a:gd name="T52" fmla="*/ 12 w 1684"/>
                <a:gd name="T53" fmla="*/ 69 h 1428"/>
                <a:gd name="T54" fmla="*/ 4 w 1684"/>
                <a:gd name="T55" fmla="*/ 88 h 1428"/>
                <a:gd name="T56" fmla="*/ 0 w 1684"/>
                <a:gd name="T57" fmla="*/ 117 h 1428"/>
                <a:gd name="T58" fmla="*/ 2 w 1684"/>
                <a:gd name="T59" fmla="*/ 125 h 1428"/>
                <a:gd name="T60" fmla="*/ 8 w 1684"/>
                <a:gd name="T61" fmla="*/ 133 h 1428"/>
                <a:gd name="T62" fmla="*/ 32 w 1684"/>
                <a:gd name="T63" fmla="*/ 148 h 1428"/>
                <a:gd name="T64" fmla="*/ 63 w 1684"/>
                <a:gd name="T65" fmla="*/ 164 h 1428"/>
                <a:gd name="T66" fmla="*/ 102 w 1684"/>
                <a:gd name="T67" fmla="*/ 178 h 1428"/>
                <a:gd name="T68" fmla="*/ 180 w 1684"/>
                <a:gd name="T69" fmla="*/ 205 h 1428"/>
                <a:gd name="T70" fmla="*/ 234 w 1684"/>
                <a:gd name="T71" fmla="*/ 222 h 1428"/>
                <a:gd name="T72" fmla="*/ 295 w 1684"/>
                <a:gd name="T73" fmla="*/ 250 h 1428"/>
                <a:gd name="T74" fmla="*/ 354 w 1684"/>
                <a:gd name="T75" fmla="*/ 279 h 1428"/>
                <a:gd name="T76" fmla="*/ 412 w 1684"/>
                <a:gd name="T77" fmla="*/ 307 h 1428"/>
                <a:gd name="T78" fmla="*/ 470 w 1684"/>
                <a:gd name="T79" fmla="*/ 337 h 1428"/>
                <a:gd name="T80" fmla="*/ 529 w 1684"/>
                <a:gd name="T81" fmla="*/ 371 h 1428"/>
                <a:gd name="T82" fmla="*/ 583 w 1684"/>
                <a:gd name="T83" fmla="*/ 405 h 1428"/>
                <a:gd name="T84" fmla="*/ 681 w 1684"/>
                <a:gd name="T85" fmla="*/ 473 h 1428"/>
                <a:gd name="T86" fmla="*/ 776 w 1684"/>
                <a:gd name="T87" fmla="*/ 544 h 1428"/>
                <a:gd name="T88" fmla="*/ 875 w 1684"/>
                <a:gd name="T89" fmla="*/ 623 h 1428"/>
                <a:gd name="T90" fmla="*/ 924 w 1684"/>
                <a:gd name="T91" fmla="*/ 663 h 1428"/>
                <a:gd name="T92" fmla="*/ 969 w 1684"/>
                <a:gd name="T93" fmla="*/ 704 h 1428"/>
                <a:gd name="T94" fmla="*/ 1013 w 1684"/>
                <a:gd name="T95" fmla="*/ 747 h 1428"/>
                <a:gd name="T96" fmla="*/ 1055 w 1684"/>
                <a:gd name="T97" fmla="*/ 793 h 1428"/>
                <a:gd name="T98" fmla="*/ 1133 w 1684"/>
                <a:gd name="T99" fmla="*/ 888 h 1428"/>
                <a:gd name="T100" fmla="*/ 1207 w 1684"/>
                <a:gd name="T101" fmla="*/ 987 h 1428"/>
                <a:gd name="T102" fmla="*/ 1275 w 1684"/>
                <a:gd name="T103" fmla="*/ 1093 h 1428"/>
                <a:gd name="T104" fmla="*/ 1339 w 1684"/>
                <a:gd name="T105" fmla="*/ 1202 h 1428"/>
                <a:gd name="T106" fmla="*/ 1462 w 1684"/>
                <a:gd name="T107" fmla="*/ 1428 h 1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84" h="1428">
                  <a:moveTo>
                    <a:pt x="1462" y="1428"/>
                  </a:moveTo>
                  <a:lnTo>
                    <a:pt x="1684" y="1404"/>
                  </a:lnTo>
                  <a:lnTo>
                    <a:pt x="1648" y="1335"/>
                  </a:lnTo>
                  <a:lnTo>
                    <a:pt x="1616" y="1272"/>
                  </a:lnTo>
                  <a:lnTo>
                    <a:pt x="1586" y="1212"/>
                  </a:lnTo>
                  <a:lnTo>
                    <a:pt x="1557" y="1156"/>
                  </a:lnTo>
                  <a:lnTo>
                    <a:pt x="1526" y="1100"/>
                  </a:lnTo>
                  <a:lnTo>
                    <a:pt x="1492" y="1043"/>
                  </a:lnTo>
                  <a:lnTo>
                    <a:pt x="1474" y="1014"/>
                  </a:lnTo>
                  <a:lnTo>
                    <a:pt x="1453" y="984"/>
                  </a:lnTo>
                  <a:lnTo>
                    <a:pt x="1432" y="952"/>
                  </a:lnTo>
                  <a:lnTo>
                    <a:pt x="1408" y="919"/>
                  </a:lnTo>
                  <a:lnTo>
                    <a:pt x="1390" y="896"/>
                  </a:lnTo>
                  <a:lnTo>
                    <a:pt x="1370" y="870"/>
                  </a:lnTo>
                  <a:lnTo>
                    <a:pt x="1349" y="844"/>
                  </a:lnTo>
                  <a:lnTo>
                    <a:pt x="1328" y="819"/>
                  </a:lnTo>
                  <a:lnTo>
                    <a:pt x="1281" y="766"/>
                  </a:lnTo>
                  <a:lnTo>
                    <a:pt x="1232" y="712"/>
                  </a:lnTo>
                  <a:lnTo>
                    <a:pt x="1181" y="659"/>
                  </a:lnTo>
                  <a:lnTo>
                    <a:pt x="1131" y="609"/>
                  </a:lnTo>
                  <a:lnTo>
                    <a:pt x="1083" y="561"/>
                  </a:lnTo>
                  <a:lnTo>
                    <a:pt x="1038" y="518"/>
                  </a:lnTo>
                  <a:lnTo>
                    <a:pt x="1015" y="496"/>
                  </a:lnTo>
                  <a:lnTo>
                    <a:pt x="990" y="475"/>
                  </a:lnTo>
                  <a:lnTo>
                    <a:pt x="965" y="454"/>
                  </a:lnTo>
                  <a:lnTo>
                    <a:pt x="938" y="434"/>
                  </a:lnTo>
                  <a:lnTo>
                    <a:pt x="910" y="413"/>
                  </a:lnTo>
                  <a:lnTo>
                    <a:pt x="882" y="393"/>
                  </a:lnTo>
                  <a:lnTo>
                    <a:pt x="852" y="373"/>
                  </a:lnTo>
                  <a:lnTo>
                    <a:pt x="822" y="354"/>
                  </a:lnTo>
                  <a:lnTo>
                    <a:pt x="762" y="315"/>
                  </a:lnTo>
                  <a:lnTo>
                    <a:pt x="701" y="279"/>
                  </a:lnTo>
                  <a:lnTo>
                    <a:pt x="642" y="243"/>
                  </a:lnTo>
                  <a:lnTo>
                    <a:pt x="585" y="211"/>
                  </a:lnTo>
                  <a:lnTo>
                    <a:pt x="537" y="185"/>
                  </a:lnTo>
                  <a:lnTo>
                    <a:pt x="474" y="153"/>
                  </a:lnTo>
                  <a:lnTo>
                    <a:pt x="439" y="137"/>
                  </a:lnTo>
                  <a:lnTo>
                    <a:pt x="400" y="119"/>
                  </a:lnTo>
                  <a:lnTo>
                    <a:pt x="361" y="102"/>
                  </a:lnTo>
                  <a:lnTo>
                    <a:pt x="320" y="84"/>
                  </a:lnTo>
                  <a:lnTo>
                    <a:pt x="279" y="68"/>
                  </a:lnTo>
                  <a:lnTo>
                    <a:pt x="238" y="52"/>
                  </a:lnTo>
                  <a:lnTo>
                    <a:pt x="197" y="38"/>
                  </a:lnTo>
                  <a:lnTo>
                    <a:pt x="157" y="27"/>
                  </a:lnTo>
                  <a:lnTo>
                    <a:pt x="119" y="16"/>
                  </a:lnTo>
                  <a:lnTo>
                    <a:pt x="84" y="8"/>
                  </a:lnTo>
                  <a:lnTo>
                    <a:pt x="68" y="4"/>
                  </a:lnTo>
                  <a:lnTo>
                    <a:pt x="53" y="2"/>
                  </a:lnTo>
                  <a:lnTo>
                    <a:pt x="37" y="1"/>
                  </a:lnTo>
                  <a:lnTo>
                    <a:pt x="23" y="0"/>
                  </a:lnTo>
                  <a:lnTo>
                    <a:pt x="22" y="27"/>
                  </a:lnTo>
                  <a:lnTo>
                    <a:pt x="20" y="44"/>
                  </a:lnTo>
                  <a:lnTo>
                    <a:pt x="16" y="58"/>
                  </a:lnTo>
                  <a:lnTo>
                    <a:pt x="12" y="69"/>
                  </a:lnTo>
                  <a:lnTo>
                    <a:pt x="7" y="77"/>
                  </a:lnTo>
                  <a:lnTo>
                    <a:pt x="4" y="88"/>
                  </a:lnTo>
                  <a:lnTo>
                    <a:pt x="1" y="99"/>
                  </a:lnTo>
                  <a:lnTo>
                    <a:pt x="0" y="117"/>
                  </a:lnTo>
                  <a:lnTo>
                    <a:pt x="1" y="122"/>
                  </a:lnTo>
                  <a:lnTo>
                    <a:pt x="2" y="125"/>
                  </a:lnTo>
                  <a:lnTo>
                    <a:pt x="5" y="129"/>
                  </a:lnTo>
                  <a:lnTo>
                    <a:pt x="8" y="133"/>
                  </a:lnTo>
                  <a:lnTo>
                    <a:pt x="19" y="140"/>
                  </a:lnTo>
                  <a:lnTo>
                    <a:pt x="32" y="148"/>
                  </a:lnTo>
                  <a:lnTo>
                    <a:pt x="47" y="156"/>
                  </a:lnTo>
                  <a:lnTo>
                    <a:pt x="63" y="164"/>
                  </a:lnTo>
                  <a:lnTo>
                    <a:pt x="82" y="171"/>
                  </a:lnTo>
                  <a:lnTo>
                    <a:pt x="102" y="178"/>
                  </a:lnTo>
                  <a:lnTo>
                    <a:pt x="143" y="192"/>
                  </a:lnTo>
                  <a:lnTo>
                    <a:pt x="180" y="205"/>
                  </a:lnTo>
                  <a:lnTo>
                    <a:pt x="213" y="214"/>
                  </a:lnTo>
                  <a:lnTo>
                    <a:pt x="234" y="222"/>
                  </a:lnTo>
                  <a:lnTo>
                    <a:pt x="265" y="236"/>
                  </a:lnTo>
                  <a:lnTo>
                    <a:pt x="295" y="250"/>
                  </a:lnTo>
                  <a:lnTo>
                    <a:pt x="324" y="264"/>
                  </a:lnTo>
                  <a:lnTo>
                    <a:pt x="354" y="279"/>
                  </a:lnTo>
                  <a:lnTo>
                    <a:pt x="383" y="293"/>
                  </a:lnTo>
                  <a:lnTo>
                    <a:pt x="412" y="307"/>
                  </a:lnTo>
                  <a:lnTo>
                    <a:pt x="440" y="322"/>
                  </a:lnTo>
                  <a:lnTo>
                    <a:pt x="470" y="337"/>
                  </a:lnTo>
                  <a:lnTo>
                    <a:pt x="500" y="355"/>
                  </a:lnTo>
                  <a:lnTo>
                    <a:pt x="529" y="371"/>
                  </a:lnTo>
                  <a:lnTo>
                    <a:pt x="557" y="387"/>
                  </a:lnTo>
                  <a:lnTo>
                    <a:pt x="583" y="405"/>
                  </a:lnTo>
                  <a:lnTo>
                    <a:pt x="633" y="438"/>
                  </a:lnTo>
                  <a:lnTo>
                    <a:pt x="681" y="473"/>
                  </a:lnTo>
                  <a:lnTo>
                    <a:pt x="728" y="508"/>
                  </a:lnTo>
                  <a:lnTo>
                    <a:pt x="776" y="544"/>
                  </a:lnTo>
                  <a:lnTo>
                    <a:pt x="824" y="582"/>
                  </a:lnTo>
                  <a:lnTo>
                    <a:pt x="875" y="623"/>
                  </a:lnTo>
                  <a:lnTo>
                    <a:pt x="899" y="642"/>
                  </a:lnTo>
                  <a:lnTo>
                    <a:pt x="924" y="663"/>
                  </a:lnTo>
                  <a:lnTo>
                    <a:pt x="946" y="683"/>
                  </a:lnTo>
                  <a:lnTo>
                    <a:pt x="969" y="704"/>
                  </a:lnTo>
                  <a:lnTo>
                    <a:pt x="992" y="725"/>
                  </a:lnTo>
                  <a:lnTo>
                    <a:pt x="1013" y="747"/>
                  </a:lnTo>
                  <a:lnTo>
                    <a:pt x="1035" y="769"/>
                  </a:lnTo>
                  <a:lnTo>
                    <a:pt x="1055" y="793"/>
                  </a:lnTo>
                  <a:lnTo>
                    <a:pt x="1096" y="840"/>
                  </a:lnTo>
                  <a:lnTo>
                    <a:pt x="1133" y="888"/>
                  </a:lnTo>
                  <a:lnTo>
                    <a:pt x="1171" y="937"/>
                  </a:lnTo>
                  <a:lnTo>
                    <a:pt x="1207" y="987"/>
                  </a:lnTo>
                  <a:lnTo>
                    <a:pt x="1241" y="1040"/>
                  </a:lnTo>
                  <a:lnTo>
                    <a:pt x="1275" y="1093"/>
                  </a:lnTo>
                  <a:lnTo>
                    <a:pt x="1307" y="1147"/>
                  </a:lnTo>
                  <a:lnTo>
                    <a:pt x="1339" y="1202"/>
                  </a:lnTo>
                  <a:lnTo>
                    <a:pt x="1401" y="1314"/>
                  </a:lnTo>
                  <a:lnTo>
                    <a:pt x="1462" y="142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 name="Freeform 8"/>
            <p:cNvSpPr>
              <a:spLocks/>
            </p:cNvSpPr>
            <p:nvPr/>
          </p:nvSpPr>
          <p:spPr bwMode="auto">
            <a:xfrm>
              <a:off x="-7153275" y="2708275"/>
              <a:ext cx="1501775" cy="1185862"/>
            </a:xfrm>
            <a:custGeom>
              <a:avLst/>
              <a:gdLst>
                <a:gd name="T0" fmla="*/ 2117 w 5677"/>
                <a:gd name="T1" fmla="*/ 3360 h 4483"/>
                <a:gd name="T2" fmla="*/ 3614 w 5677"/>
                <a:gd name="T3" fmla="*/ 4483 h 4483"/>
                <a:gd name="T4" fmla="*/ 3485 w 5677"/>
                <a:gd name="T5" fmla="*/ 2986 h 4483"/>
                <a:gd name="T6" fmla="*/ 3400 w 5677"/>
                <a:gd name="T7" fmla="*/ 963 h 4483"/>
                <a:gd name="T8" fmla="*/ 3546 w 5677"/>
                <a:gd name="T9" fmla="*/ 969 h 4483"/>
                <a:gd name="T10" fmla="*/ 3702 w 5677"/>
                <a:gd name="T11" fmla="*/ 981 h 4483"/>
                <a:gd name="T12" fmla="*/ 3863 w 5677"/>
                <a:gd name="T13" fmla="*/ 997 h 4483"/>
                <a:gd name="T14" fmla="*/ 4027 w 5677"/>
                <a:gd name="T15" fmla="*/ 1016 h 4483"/>
                <a:gd name="T16" fmla="*/ 4185 w 5677"/>
                <a:gd name="T17" fmla="*/ 1038 h 4483"/>
                <a:gd name="T18" fmla="*/ 4335 w 5677"/>
                <a:gd name="T19" fmla="*/ 1060 h 4483"/>
                <a:gd name="T20" fmla="*/ 4472 w 5677"/>
                <a:gd name="T21" fmla="*/ 1084 h 4483"/>
                <a:gd name="T22" fmla="*/ 4605 w 5677"/>
                <a:gd name="T23" fmla="*/ 1108 h 4483"/>
                <a:gd name="T24" fmla="*/ 4749 w 5677"/>
                <a:gd name="T25" fmla="*/ 1131 h 4483"/>
                <a:gd name="T26" fmla="*/ 4893 w 5677"/>
                <a:gd name="T27" fmla="*/ 1152 h 4483"/>
                <a:gd name="T28" fmla="*/ 5034 w 5677"/>
                <a:gd name="T29" fmla="*/ 1176 h 4483"/>
                <a:gd name="T30" fmla="*/ 5156 w 5677"/>
                <a:gd name="T31" fmla="*/ 1203 h 4483"/>
                <a:gd name="T32" fmla="*/ 5305 w 5677"/>
                <a:gd name="T33" fmla="*/ 1241 h 4483"/>
                <a:gd name="T34" fmla="*/ 5470 w 5677"/>
                <a:gd name="T35" fmla="*/ 1280 h 4483"/>
                <a:gd name="T36" fmla="*/ 5577 w 5677"/>
                <a:gd name="T37" fmla="*/ 1303 h 4483"/>
                <a:gd name="T38" fmla="*/ 5630 w 5677"/>
                <a:gd name="T39" fmla="*/ 1311 h 4483"/>
                <a:gd name="T40" fmla="*/ 5677 w 5677"/>
                <a:gd name="T41" fmla="*/ 985 h 4483"/>
                <a:gd name="T42" fmla="*/ 5671 w 5677"/>
                <a:gd name="T43" fmla="*/ 873 h 4483"/>
                <a:gd name="T44" fmla="*/ 5664 w 5677"/>
                <a:gd name="T45" fmla="*/ 753 h 4483"/>
                <a:gd name="T46" fmla="*/ 5650 w 5677"/>
                <a:gd name="T47" fmla="*/ 624 h 4483"/>
                <a:gd name="T48" fmla="*/ 5631 w 5677"/>
                <a:gd name="T49" fmla="*/ 492 h 4483"/>
                <a:gd name="T50" fmla="*/ 5607 w 5677"/>
                <a:gd name="T51" fmla="*/ 361 h 4483"/>
                <a:gd name="T52" fmla="*/ 5579 w 5677"/>
                <a:gd name="T53" fmla="*/ 238 h 4483"/>
                <a:gd name="T54" fmla="*/ 5547 w 5677"/>
                <a:gd name="T55" fmla="*/ 129 h 4483"/>
                <a:gd name="T56" fmla="*/ 5522 w 5677"/>
                <a:gd name="T57" fmla="*/ 59 h 4483"/>
                <a:gd name="T58" fmla="*/ 5505 w 5677"/>
                <a:gd name="T59" fmla="*/ 20 h 4483"/>
                <a:gd name="T60" fmla="*/ 5099 w 5677"/>
                <a:gd name="T61" fmla="*/ 49 h 4483"/>
                <a:gd name="T62" fmla="*/ 3252 w 5677"/>
                <a:gd name="T63" fmla="*/ 152 h 4483"/>
                <a:gd name="T64" fmla="*/ 761 w 5677"/>
                <a:gd name="T65" fmla="*/ 73 h 4483"/>
                <a:gd name="T66" fmla="*/ 164 w 5677"/>
                <a:gd name="T67" fmla="*/ 0 h 4483"/>
                <a:gd name="T68" fmla="*/ 136 w 5677"/>
                <a:gd name="T69" fmla="*/ 107 h 4483"/>
                <a:gd name="T70" fmla="*/ 103 w 5677"/>
                <a:gd name="T71" fmla="*/ 211 h 4483"/>
                <a:gd name="T72" fmla="*/ 71 w 5677"/>
                <a:gd name="T73" fmla="*/ 318 h 4483"/>
                <a:gd name="T74" fmla="*/ 58 w 5677"/>
                <a:gd name="T75" fmla="*/ 375 h 4483"/>
                <a:gd name="T76" fmla="*/ 47 w 5677"/>
                <a:gd name="T77" fmla="*/ 436 h 4483"/>
                <a:gd name="T78" fmla="*/ 29 w 5677"/>
                <a:gd name="T79" fmla="*/ 553 h 4483"/>
                <a:gd name="T80" fmla="*/ 15 w 5677"/>
                <a:gd name="T81" fmla="*/ 671 h 4483"/>
                <a:gd name="T82" fmla="*/ 5 w 5677"/>
                <a:gd name="T83" fmla="*/ 794 h 4483"/>
                <a:gd name="T84" fmla="*/ 0 w 5677"/>
                <a:gd name="T85" fmla="*/ 927 h 4483"/>
                <a:gd name="T86" fmla="*/ 14 w 5677"/>
                <a:gd name="T87" fmla="*/ 1300 h 4483"/>
                <a:gd name="T88" fmla="*/ 57 w 5677"/>
                <a:gd name="T89" fmla="*/ 1297 h 4483"/>
                <a:gd name="T90" fmla="*/ 119 w 5677"/>
                <a:gd name="T91" fmla="*/ 1286 h 4483"/>
                <a:gd name="T92" fmla="*/ 277 w 5677"/>
                <a:gd name="T93" fmla="*/ 1252 h 4483"/>
                <a:gd name="T94" fmla="*/ 438 w 5677"/>
                <a:gd name="T95" fmla="*/ 1215 h 4483"/>
                <a:gd name="T96" fmla="*/ 553 w 5677"/>
                <a:gd name="T97" fmla="*/ 1187 h 4483"/>
                <a:gd name="T98" fmla="*/ 688 w 5677"/>
                <a:gd name="T99" fmla="*/ 1157 h 4483"/>
                <a:gd name="T100" fmla="*/ 825 w 5677"/>
                <a:gd name="T101" fmla="*/ 1133 h 4483"/>
                <a:gd name="T102" fmla="*/ 963 w 5677"/>
                <a:gd name="T103" fmla="*/ 1109 h 4483"/>
                <a:gd name="T104" fmla="*/ 1105 w 5677"/>
                <a:gd name="T105" fmla="*/ 1084 h 4483"/>
                <a:gd name="T106" fmla="*/ 1242 w 5677"/>
                <a:gd name="T107" fmla="*/ 1061 h 4483"/>
                <a:gd name="T108" fmla="*/ 1395 w 5677"/>
                <a:gd name="T109" fmla="*/ 1042 h 4483"/>
                <a:gd name="T110" fmla="*/ 1549 w 5677"/>
                <a:gd name="T111" fmla="*/ 1024 h 4483"/>
                <a:gd name="T112" fmla="*/ 1685 w 5677"/>
                <a:gd name="T113" fmla="*/ 1010 h 4483"/>
                <a:gd name="T114" fmla="*/ 1830 w 5677"/>
                <a:gd name="T115" fmla="*/ 993 h 4483"/>
                <a:gd name="T116" fmla="*/ 1991 w 5677"/>
                <a:gd name="T117" fmla="*/ 978 h 4483"/>
                <a:gd name="T118" fmla="*/ 2151 w 5677"/>
                <a:gd name="T119" fmla="*/ 967 h 4483"/>
                <a:gd name="T120" fmla="*/ 2292 w 5677"/>
                <a:gd name="T121" fmla="*/ 962 h 4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677" h="4483">
                  <a:moveTo>
                    <a:pt x="2152" y="2986"/>
                  </a:moveTo>
                  <a:lnTo>
                    <a:pt x="2117" y="3360"/>
                  </a:lnTo>
                  <a:lnTo>
                    <a:pt x="2014" y="4483"/>
                  </a:lnTo>
                  <a:lnTo>
                    <a:pt x="3614" y="4483"/>
                  </a:lnTo>
                  <a:lnTo>
                    <a:pt x="3520" y="3360"/>
                  </a:lnTo>
                  <a:lnTo>
                    <a:pt x="3485" y="2986"/>
                  </a:lnTo>
                  <a:lnTo>
                    <a:pt x="3333" y="962"/>
                  </a:lnTo>
                  <a:lnTo>
                    <a:pt x="3400" y="963"/>
                  </a:lnTo>
                  <a:lnTo>
                    <a:pt x="3471" y="965"/>
                  </a:lnTo>
                  <a:lnTo>
                    <a:pt x="3546" y="969"/>
                  </a:lnTo>
                  <a:lnTo>
                    <a:pt x="3622" y="975"/>
                  </a:lnTo>
                  <a:lnTo>
                    <a:pt x="3702" y="981"/>
                  </a:lnTo>
                  <a:lnTo>
                    <a:pt x="3783" y="988"/>
                  </a:lnTo>
                  <a:lnTo>
                    <a:pt x="3863" y="997"/>
                  </a:lnTo>
                  <a:lnTo>
                    <a:pt x="3945" y="1006"/>
                  </a:lnTo>
                  <a:lnTo>
                    <a:pt x="4027" y="1016"/>
                  </a:lnTo>
                  <a:lnTo>
                    <a:pt x="4107" y="1026"/>
                  </a:lnTo>
                  <a:lnTo>
                    <a:pt x="4185" y="1038"/>
                  </a:lnTo>
                  <a:lnTo>
                    <a:pt x="4263" y="1049"/>
                  </a:lnTo>
                  <a:lnTo>
                    <a:pt x="4335" y="1060"/>
                  </a:lnTo>
                  <a:lnTo>
                    <a:pt x="4405" y="1072"/>
                  </a:lnTo>
                  <a:lnTo>
                    <a:pt x="4472" y="1084"/>
                  </a:lnTo>
                  <a:lnTo>
                    <a:pt x="4533" y="1095"/>
                  </a:lnTo>
                  <a:lnTo>
                    <a:pt x="4605" y="1108"/>
                  </a:lnTo>
                  <a:lnTo>
                    <a:pt x="4676" y="1120"/>
                  </a:lnTo>
                  <a:lnTo>
                    <a:pt x="4749" y="1131"/>
                  </a:lnTo>
                  <a:lnTo>
                    <a:pt x="4821" y="1141"/>
                  </a:lnTo>
                  <a:lnTo>
                    <a:pt x="4893" y="1152"/>
                  </a:lnTo>
                  <a:lnTo>
                    <a:pt x="4964" y="1163"/>
                  </a:lnTo>
                  <a:lnTo>
                    <a:pt x="5034" y="1176"/>
                  </a:lnTo>
                  <a:lnTo>
                    <a:pt x="5104" y="1191"/>
                  </a:lnTo>
                  <a:lnTo>
                    <a:pt x="5156" y="1203"/>
                  </a:lnTo>
                  <a:lnTo>
                    <a:pt x="5225" y="1221"/>
                  </a:lnTo>
                  <a:lnTo>
                    <a:pt x="5305" y="1241"/>
                  </a:lnTo>
                  <a:lnTo>
                    <a:pt x="5388" y="1261"/>
                  </a:lnTo>
                  <a:lnTo>
                    <a:pt x="5470" y="1280"/>
                  </a:lnTo>
                  <a:lnTo>
                    <a:pt x="5545" y="1297"/>
                  </a:lnTo>
                  <a:lnTo>
                    <a:pt x="5577" y="1303"/>
                  </a:lnTo>
                  <a:lnTo>
                    <a:pt x="5607" y="1309"/>
                  </a:lnTo>
                  <a:lnTo>
                    <a:pt x="5630" y="1311"/>
                  </a:lnTo>
                  <a:lnTo>
                    <a:pt x="5649" y="1313"/>
                  </a:lnTo>
                  <a:lnTo>
                    <a:pt x="5677" y="985"/>
                  </a:lnTo>
                  <a:lnTo>
                    <a:pt x="5672" y="927"/>
                  </a:lnTo>
                  <a:lnTo>
                    <a:pt x="5671" y="873"/>
                  </a:lnTo>
                  <a:lnTo>
                    <a:pt x="5669" y="814"/>
                  </a:lnTo>
                  <a:lnTo>
                    <a:pt x="5664" y="753"/>
                  </a:lnTo>
                  <a:lnTo>
                    <a:pt x="5658" y="689"/>
                  </a:lnTo>
                  <a:lnTo>
                    <a:pt x="5650" y="624"/>
                  </a:lnTo>
                  <a:lnTo>
                    <a:pt x="5641" y="558"/>
                  </a:lnTo>
                  <a:lnTo>
                    <a:pt x="5631" y="492"/>
                  </a:lnTo>
                  <a:lnTo>
                    <a:pt x="5620" y="425"/>
                  </a:lnTo>
                  <a:lnTo>
                    <a:pt x="5607" y="361"/>
                  </a:lnTo>
                  <a:lnTo>
                    <a:pt x="5593" y="299"/>
                  </a:lnTo>
                  <a:lnTo>
                    <a:pt x="5579" y="238"/>
                  </a:lnTo>
                  <a:lnTo>
                    <a:pt x="5563" y="182"/>
                  </a:lnTo>
                  <a:lnTo>
                    <a:pt x="5547" y="129"/>
                  </a:lnTo>
                  <a:lnTo>
                    <a:pt x="5531" y="81"/>
                  </a:lnTo>
                  <a:lnTo>
                    <a:pt x="5522" y="59"/>
                  </a:lnTo>
                  <a:lnTo>
                    <a:pt x="5514" y="39"/>
                  </a:lnTo>
                  <a:lnTo>
                    <a:pt x="5505" y="20"/>
                  </a:lnTo>
                  <a:lnTo>
                    <a:pt x="5497" y="2"/>
                  </a:lnTo>
                  <a:lnTo>
                    <a:pt x="5099" y="49"/>
                  </a:lnTo>
                  <a:lnTo>
                    <a:pt x="4877" y="73"/>
                  </a:lnTo>
                  <a:lnTo>
                    <a:pt x="3252" y="152"/>
                  </a:lnTo>
                  <a:lnTo>
                    <a:pt x="2398" y="143"/>
                  </a:lnTo>
                  <a:lnTo>
                    <a:pt x="761" y="73"/>
                  </a:lnTo>
                  <a:lnTo>
                    <a:pt x="527" y="38"/>
                  </a:lnTo>
                  <a:lnTo>
                    <a:pt x="164" y="0"/>
                  </a:lnTo>
                  <a:lnTo>
                    <a:pt x="151" y="54"/>
                  </a:lnTo>
                  <a:lnTo>
                    <a:pt x="136" y="107"/>
                  </a:lnTo>
                  <a:lnTo>
                    <a:pt x="119" y="158"/>
                  </a:lnTo>
                  <a:lnTo>
                    <a:pt x="103" y="211"/>
                  </a:lnTo>
                  <a:lnTo>
                    <a:pt x="87" y="262"/>
                  </a:lnTo>
                  <a:lnTo>
                    <a:pt x="71" y="318"/>
                  </a:lnTo>
                  <a:lnTo>
                    <a:pt x="64" y="346"/>
                  </a:lnTo>
                  <a:lnTo>
                    <a:pt x="58" y="375"/>
                  </a:lnTo>
                  <a:lnTo>
                    <a:pt x="53" y="404"/>
                  </a:lnTo>
                  <a:lnTo>
                    <a:pt x="47" y="436"/>
                  </a:lnTo>
                  <a:lnTo>
                    <a:pt x="39" y="494"/>
                  </a:lnTo>
                  <a:lnTo>
                    <a:pt x="29" y="553"/>
                  </a:lnTo>
                  <a:lnTo>
                    <a:pt x="22" y="612"/>
                  </a:lnTo>
                  <a:lnTo>
                    <a:pt x="15" y="671"/>
                  </a:lnTo>
                  <a:lnTo>
                    <a:pt x="9" y="732"/>
                  </a:lnTo>
                  <a:lnTo>
                    <a:pt x="5" y="794"/>
                  </a:lnTo>
                  <a:lnTo>
                    <a:pt x="1" y="860"/>
                  </a:lnTo>
                  <a:lnTo>
                    <a:pt x="0" y="927"/>
                  </a:lnTo>
                  <a:lnTo>
                    <a:pt x="0" y="1126"/>
                  </a:lnTo>
                  <a:lnTo>
                    <a:pt x="14" y="1300"/>
                  </a:lnTo>
                  <a:lnTo>
                    <a:pt x="33" y="1299"/>
                  </a:lnTo>
                  <a:lnTo>
                    <a:pt x="57" y="1297"/>
                  </a:lnTo>
                  <a:lnTo>
                    <a:pt x="87" y="1292"/>
                  </a:lnTo>
                  <a:lnTo>
                    <a:pt x="119" y="1286"/>
                  </a:lnTo>
                  <a:lnTo>
                    <a:pt x="195" y="1270"/>
                  </a:lnTo>
                  <a:lnTo>
                    <a:pt x="277" y="1252"/>
                  </a:lnTo>
                  <a:lnTo>
                    <a:pt x="361" y="1234"/>
                  </a:lnTo>
                  <a:lnTo>
                    <a:pt x="438" y="1215"/>
                  </a:lnTo>
                  <a:lnTo>
                    <a:pt x="505" y="1198"/>
                  </a:lnTo>
                  <a:lnTo>
                    <a:pt x="553" y="1187"/>
                  </a:lnTo>
                  <a:lnTo>
                    <a:pt x="620" y="1170"/>
                  </a:lnTo>
                  <a:lnTo>
                    <a:pt x="688" y="1157"/>
                  </a:lnTo>
                  <a:lnTo>
                    <a:pt x="756" y="1145"/>
                  </a:lnTo>
                  <a:lnTo>
                    <a:pt x="825" y="1133"/>
                  </a:lnTo>
                  <a:lnTo>
                    <a:pt x="893" y="1121"/>
                  </a:lnTo>
                  <a:lnTo>
                    <a:pt x="963" y="1109"/>
                  </a:lnTo>
                  <a:lnTo>
                    <a:pt x="1034" y="1098"/>
                  </a:lnTo>
                  <a:lnTo>
                    <a:pt x="1105" y="1084"/>
                  </a:lnTo>
                  <a:lnTo>
                    <a:pt x="1171" y="1072"/>
                  </a:lnTo>
                  <a:lnTo>
                    <a:pt x="1242" y="1061"/>
                  </a:lnTo>
                  <a:lnTo>
                    <a:pt x="1318" y="1051"/>
                  </a:lnTo>
                  <a:lnTo>
                    <a:pt x="1395" y="1042"/>
                  </a:lnTo>
                  <a:lnTo>
                    <a:pt x="1473" y="1032"/>
                  </a:lnTo>
                  <a:lnTo>
                    <a:pt x="1549" y="1024"/>
                  </a:lnTo>
                  <a:lnTo>
                    <a:pt x="1620" y="1017"/>
                  </a:lnTo>
                  <a:lnTo>
                    <a:pt x="1685" y="1010"/>
                  </a:lnTo>
                  <a:lnTo>
                    <a:pt x="1755" y="1002"/>
                  </a:lnTo>
                  <a:lnTo>
                    <a:pt x="1830" y="993"/>
                  </a:lnTo>
                  <a:lnTo>
                    <a:pt x="1909" y="986"/>
                  </a:lnTo>
                  <a:lnTo>
                    <a:pt x="1991" y="978"/>
                  </a:lnTo>
                  <a:lnTo>
                    <a:pt x="2072" y="972"/>
                  </a:lnTo>
                  <a:lnTo>
                    <a:pt x="2151" y="967"/>
                  </a:lnTo>
                  <a:lnTo>
                    <a:pt x="2226" y="963"/>
                  </a:lnTo>
                  <a:lnTo>
                    <a:pt x="2292" y="962"/>
                  </a:lnTo>
                  <a:lnTo>
                    <a:pt x="2152" y="298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Freeform 9"/>
            <p:cNvSpPr>
              <a:spLocks/>
            </p:cNvSpPr>
            <p:nvPr/>
          </p:nvSpPr>
          <p:spPr bwMode="auto">
            <a:xfrm>
              <a:off x="-6230938" y="3074988"/>
              <a:ext cx="469900" cy="522287"/>
            </a:xfrm>
            <a:custGeom>
              <a:avLst/>
              <a:gdLst>
                <a:gd name="T0" fmla="*/ 35 w 1780"/>
                <a:gd name="T1" fmla="*/ 1976 h 1976"/>
                <a:gd name="T2" fmla="*/ 68 w 1780"/>
                <a:gd name="T3" fmla="*/ 1971 h 1976"/>
                <a:gd name="T4" fmla="*/ 106 w 1780"/>
                <a:gd name="T5" fmla="*/ 1962 h 1976"/>
                <a:gd name="T6" fmla="*/ 193 w 1780"/>
                <a:gd name="T7" fmla="*/ 1932 h 1976"/>
                <a:gd name="T8" fmla="*/ 292 w 1780"/>
                <a:gd name="T9" fmla="*/ 1890 h 1976"/>
                <a:gd name="T10" fmla="*/ 394 w 1780"/>
                <a:gd name="T11" fmla="*/ 1841 h 1976"/>
                <a:gd name="T12" fmla="*/ 494 w 1780"/>
                <a:gd name="T13" fmla="*/ 1788 h 1976"/>
                <a:gd name="T14" fmla="*/ 586 w 1780"/>
                <a:gd name="T15" fmla="*/ 1737 h 1976"/>
                <a:gd name="T16" fmla="*/ 663 w 1780"/>
                <a:gd name="T17" fmla="*/ 1691 h 1976"/>
                <a:gd name="T18" fmla="*/ 718 w 1780"/>
                <a:gd name="T19" fmla="*/ 1654 h 1976"/>
                <a:gd name="T20" fmla="*/ 795 w 1780"/>
                <a:gd name="T21" fmla="*/ 1599 h 1976"/>
                <a:gd name="T22" fmla="*/ 865 w 1780"/>
                <a:gd name="T23" fmla="*/ 1552 h 1976"/>
                <a:gd name="T24" fmla="*/ 932 w 1780"/>
                <a:gd name="T25" fmla="*/ 1500 h 1976"/>
                <a:gd name="T26" fmla="*/ 967 w 1780"/>
                <a:gd name="T27" fmla="*/ 1470 h 1976"/>
                <a:gd name="T28" fmla="*/ 1004 w 1780"/>
                <a:gd name="T29" fmla="*/ 1436 h 1976"/>
                <a:gd name="T30" fmla="*/ 1064 w 1780"/>
                <a:gd name="T31" fmla="*/ 1371 h 1976"/>
                <a:gd name="T32" fmla="*/ 1123 w 1780"/>
                <a:gd name="T33" fmla="*/ 1309 h 1976"/>
                <a:gd name="T34" fmla="*/ 1183 w 1780"/>
                <a:gd name="T35" fmla="*/ 1246 h 1976"/>
                <a:gd name="T36" fmla="*/ 1242 w 1780"/>
                <a:gd name="T37" fmla="*/ 1184 h 1976"/>
                <a:gd name="T38" fmla="*/ 1301 w 1780"/>
                <a:gd name="T39" fmla="*/ 1121 h 1976"/>
                <a:gd name="T40" fmla="*/ 1356 w 1780"/>
                <a:gd name="T41" fmla="*/ 1050 h 1976"/>
                <a:gd name="T42" fmla="*/ 1408 w 1780"/>
                <a:gd name="T43" fmla="*/ 974 h 1976"/>
                <a:gd name="T44" fmla="*/ 1457 w 1780"/>
                <a:gd name="T45" fmla="*/ 895 h 1976"/>
                <a:gd name="T46" fmla="*/ 1504 w 1780"/>
                <a:gd name="T47" fmla="*/ 811 h 1976"/>
                <a:gd name="T48" fmla="*/ 1547 w 1780"/>
                <a:gd name="T49" fmla="*/ 728 h 1976"/>
                <a:gd name="T50" fmla="*/ 1625 w 1780"/>
                <a:gd name="T51" fmla="*/ 561 h 1976"/>
                <a:gd name="T52" fmla="*/ 1664 w 1780"/>
                <a:gd name="T53" fmla="*/ 470 h 1976"/>
                <a:gd name="T54" fmla="*/ 1696 w 1780"/>
                <a:gd name="T55" fmla="*/ 380 h 1976"/>
                <a:gd name="T56" fmla="*/ 1726 w 1780"/>
                <a:gd name="T57" fmla="*/ 287 h 1976"/>
                <a:gd name="T58" fmla="*/ 1756 w 1780"/>
                <a:gd name="T59" fmla="*/ 188 h 1976"/>
                <a:gd name="T60" fmla="*/ 1776 w 1780"/>
                <a:gd name="T61" fmla="*/ 118 h 1976"/>
                <a:gd name="T62" fmla="*/ 1780 w 1780"/>
                <a:gd name="T63" fmla="*/ 94 h 1976"/>
                <a:gd name="T64" fmla="*/ 1777 w 1780"/>
                <a:gd name="T65" fmla="*/ 77 h 1976"/>
                <a:gd name="T66" fmla="*/ 1769 w 1780"/>
                <a:gd name="T67" fmla="*/ 65 h 1976"/>
                <a:gd name="T68" fmla="*/ 1755 w 1780"/>
                <a:gd name="T69" fmla="*/ 55 h 1976"/>
                <a:gd name="T70" fmla="*/ 1732 w 1780"/>
                <a:gd name="T71" fmla="*/ 48 h 1976"/>
                <a:gd name="T72" fmla="*/ 1700 w 1780"/>
                <a:gd name="T73" fmla="*/ 42 h 1976"/>
                <a:gd name="T74" fmla="*/ 1650 w 1780"/>
                <a:gd name="T75" fmla="*/ 30 h 1976"/>
                <a:gd name="T76" fmla="*/ 1601 w 1780"/>
                <a:gd name="T77" fmla="*/ 17 h 1976"/>
                <a:gd name="T78" fmla="*/ 1550 w 1780"/>
                <a:gd name="T79" fmla="*/ 7 h 1976"/>
                <a:gd name="T80" fmla="*/ 1498 w 1780"/>
                <a:gd name="T81" fmla="*/ 0 h 1976"/>
                <a:gd name="T82" fmla="*/ 1488 w 1780"/>
                <a:gd name="T83" fmla="*/ 59 h 1976"/>
                <a:gd name="T84" fmla="*/ 1473 w 1780"/>
                <a:gd name="T85" fmla="*/ 125 h 1976"/>
                <a:gd name="T86" fmla="*/ 1452 w 1780"/>
                <a:gd name="T87" fmla="*/ 192 h 1976"/>
                <a:gd name="T88" fmla="*/ 1425 w 1780"/>
                <a:gd name="T89" fmla="*/ 262 h 1976"/>
                <a:gd name="T90" fmla="*/ 1393 w 1780"/>
                <a:gd name="T91" fmla="*/ 333 h 1976"/>
                <a:gd name="T92" fmla="*/ 1358 w 1780"/>
                <a:gd name="T93" fmla="*/ 406 h 1976"/>
                <a:gd name="T94" fmla="*/ 1320 w 1780"/>
                <a:gd name="T95" fmla="*/ 479 h 1976"/>
                <a:gd name="T96" fmla="*/ 1279 w 1780"/>
                <a:gd name="T97" fmla="*/ 550 h 1976"/>
                <a:gd name="T98" fmla="*/ 1192 w 1780"/>
                <a:gd name="T99" fmla="*/ 688 h 1976"/>
                <a:gd name="T100" fmla="*/ 1103 w 1780"/>
                <a:gd name="T101" fmla="*/ 814 h 1976"/>
                <a:gd name="T102" fmla="*/ 1019 w 1780"/>
                <a:gd name="T103" fmla="*/ 920 h 1976"/>
                <a:gd name="T104" fmla="*/ 945 w 1780"/>
                <a:gd name="T105" fmla="*/ 1002 h 1976"/>
                <a:gd name="T106" fmla="*/ 840 w 1780"/>
                <a:gd name="T107" fmla="*/ 1105 h 1976"/>
                <a:gd name="T108" fmla="*/ 745 w 1780"/>
                <a:gd name="T109" fmla="*/ 1187 h 1976"/>
                <a:gd name="T110" fmla="*/ 645 w 1780"/>
                <a:gd name="T111" fmla="*/ 1266 h 1976"/>
                <a:gd name="T112" fmla="*/ 522 w 1780"/>
                <a:gd name="T113" fmla="*/ 1351 h 1976"/>
                <a:gd name="T114" fmla="*/ 456 w 1780"/>
                <a:gd name="T115" fmla="*/ 1394 h 1976"/>
                <a:gd name="T116" fmla="*/ 391 w 1780"/>
                <a:gd name="T117" fmla="*/ 1429 h 1976"/>
                <a:gd name="T118" fmla="*/ 328 w 1780"/>
                <a:gd name="T119" fmla="*/ 1460 h 1976"/>
                <a:gd name="T120" fmla="*/ 266 w 1780"/>
                <a:gd name="T121" fmla="*/ 1487 h 1976"/>
                <a:gd name="T122" fmla="*/ 138 w 1780"/>
                <a:gd name="T123" fmla="*/ 1541 h 1976"/>
                <a:gd name="T124" fmla="*/ 0 w 1780"/>
                <a:gd name="T125" fmla="*/ 1602 h 1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80" h="1976">
                  <a:moveTo>
                    <a:pt x="0" y="1602"/>
                  </a:moveTo>
                  <a:lnTo>
                    <a:pt x="35" y="1976"/>
                  </a:lnTo>
                  <a:lnTo>
                    <a:pt x="51" y="1975"/>
                  </a:lnTo>
                  <a:lnTo>
                    <a:pt x="68" y="1971"/>
                  </a:lnTo>
                  <a:lnTo>
                    <a:pt x="87" y="1968"/>
                  </a:lnTo>
                  <a:lnTo>
                    <a:pt x="106" y="1962"/>
                  </a:lnTo>
                  <a:lnTo>
                    <a:pt x="148" y="1949"/>
                  </a:lnTo>
                  <a:lnTo>
                    <a:pt x="193" y="1932"/>
                  </a:lnTo>
                  <a:lnTo>
                    <a:pt x="241" y="1913"/>
                  </a:lnTo>
                  <a:lnTo>
                    <a:pt x="292" y="1890"/>
                  </a:lnTo>
                  <a:lnTo>
                    <a:pt x="342" y="1867"/>
                  </a:lnTo>
                  <a:lnTo>
                    <a:pt x="394" y="1841"/>
                  </a:lnTo>
                  <a:lnTo>
                    <a:pt x="445" y="1815"/>
                  </a:lnTo>
                  <a:lnTo>
                    <a:pt x="494" y="1788"/>
                  </a:lnTo>
                  <a:lnTo>
                    <a:pt x="541" y="1763"/>
                  </a:lnTo>
                  <a:lnTo>
                    <a:pt x="586" y="1737"/>
                  </a:lnTo>
                  <a:lnTo>
                    <a:pt x="627" y="1713"/>
                  </a:lnTo>
                  <a:lnTo>
                    <a:pt x="663" y="1691"/>
                  </a:lnTo>
                  <a:lnTo>
                    <a:pt x="693" y="1670"/>
                  </a:lnTo>
                  <a:lnTo>
                    <a:pt x="718" y="1654"/>
                  </a:lnTo>
                  <a:lnTo>
                    <a:pt x="758" y="1624"/>
                  </a:lnTo>
                  <a:lnTo>
                    <a:pt x="795" y="1599"/>
                  </a:lnTo>
                  <a:lnTo>
                    <a:pt x="832" y="1575"/>
                  </a:lnTo>
                  <a:lnTo>
                    <a:pt x="865" y="1552"/>
                  </a:lnTo>
                  <a:lnTo>
                    <a:pt x="898" y="1527"/>
                  </a:lnTo>
                  <a:lnTo>
                    <a:pt x="932" y="1500"/>
                  </a:lnTo>
                  <a:lnTo>
                    <a:pt x="950" y="1485"/>
                  </a:lnTo>
                  <a:lnTo>
                    <a:pt x="967" y="1470"/>
                  </a:lnTo>
                  <a:lnTo>
                    <a:pt x="985" y="1453"/>
                  </a:lnTo>
                  <a:lnTo>
                    <a:pt x="1004" y="1436"/>
                  </a:lnTo>
                  <a:lnTo>
                    <a:pt x="1034" y="1403"/>
                  </a:lnTo>
                  <a:lnTo>
                    <a:pt x="1064" y="1371"/>
                  </a:lnTo>
                  <a:lnTo>
                    <a:pt x="1094" y="1340"/>
                  </a:lnTo>
                  <a:lnTo>
                    <a:pt x="1123" y="1309"/>
                  </a:lnTo>
                  <a:lnTo>
                    <a:pt x="1153" y="1278"/>
                  </a:lnTo>
                  <a:lnTo>
                    <a:pt x="1183" y="1246"/>
                  </a:lnTo>
                  <a:lnTo>
                    <a:pt x="1212" y="1214"/>
                  </a:lnTo>
                  <a:lnTo>
                    <a:pt x="1242" y="1184"/>
                  </a:lnTo>
                  <a:lnTo>
                    <a:pt x="1273" y="1153"/>
                  </a:lnTo>
                  <a:lnTo>
                    <a:pt x="1301" y="1121"/>
                  </a:lnTo>
                  <a:lnTo>
                    <a:pt x="1329" y="1086"/>
                  </a:lnTo>
                  <a:lnTo>
                    <a:pt x="1356" y="1050"/>
                  </a:lnTo>
                  <a:lnTo>
                    <a:pt x="1382" y="1013"/>
                  </a:lnTo>
                  <a:lnTo>
                    <a:pt x="1408" y="974"/>
                  </a:lnTo>
                  <a:lnTo>
                    <a:pt x="1433" y="934"/>
                  </a:lnTo>
                  <a:lnTo>
                    <a:pt x="1457" y="895"/>
                  </a:lnTo>
                  <a:lnTo>
                    <a:pt x="1480" y="854"/>
                  </a:lnTo>
                  <a:lnTo>
                    <a:pt x="1504" y="811"/>
                  </a:lnTo>
                  <a:lnTo>
                    <a:pt x="1526" y="770"/>
                  </a:lnTo>
                  <a:lnTo>
                    <a:pt x="1547" y="728"/>
                  </a:lnTo>
                  <a:lnTo>
                    <a:pt x="1588" y="644"/>
                  </a:lnTo>
                  <a:lnTo>
                    <a:pt x="1625" y="561"/>
                  </a:lnTo>
                  <a:lnTo>
                    <a:pt x="1645" y="516"/>
                  </a:lnTo>
                  <a:lnTo>
                    <a:pt x="1664" y="470"/>
                  </a:lnTo>
                  <a:lnTo>
                    <a:pt x="1680" y="426"/>
                  </a:lnTo>
                  <a:lnTo>
                    <a:pt x="1696" y="380"/>
                  </a:lnTo>
                  <a:lnTo>
                    <a:pt x="1711" y="335"/>
                  </a:lnTo>
                  <a:lnTo>
                    <a:pt x="1726" y="287"/>
                  </a:lnTo>
                  <a:lnTo>
                    <a:pt x="1741" y="239"/>
                  </a:lnTo>
                  <a:lnTo>
                    <a:pt x="1756" y="188"/>
                  </a:lnTo>
                  <a:lnTo>
                    <a:pt x="1768" y="148"/>
                  </a:lnTo>
                  <a:lnTo>
                    <a:pt x="1776" y="118"/>
                  </a:lnTo>
                  <a:lnTo>
                    <a:pt x="1779" y="106"/>
                  </a:lnTo>
                  <a:lnTo>
                    <a:pt x="1780" y="94"/>
                  </a:lnTo>
                  <a:lnTo>
                    <a:pt x="1779" y="85"/>
                  </a:lnTo>
                  <a:lnTo>
                    <a:pt x="1777" y="77"/>
                  </a:lnTo>
                  <a:lnTo>
                    <a:pt x="1774" y="71"/>
                  </a:lnTo>
                  <a:lnTo>
                    <a:pt x="1769" y="65"/>
                  </a:lnTo>
                  <a:lnTo>
                    <a:pt x="1763" y="59"/>
                  </a:lnTo>
                  <a:lnTo>
                    <a:pt x="1755" y="55"/>
                  </a:lnTo>
                  <a:lnTo>
                    <a:pt x="1745" y="51"/>
                  </a:lnTo>
                  <a:lnTo>
                    <a:pt x="1732" y="48"/>
                  </a:lnTo>
                  <a:lnTo>
                    <a:pt x="1718" y="44"/>
                  </a:lnTo>
                  <a:lnTo>
                    <a:pt x="1700" y="42"/>
                  </a:lnTo>
                  <a:lnTo>
                    <a:pt x="1674" y="36"/>
                  </a:lnTo>
                  <a:lnTo>
                    <a:pt x="1650" y="30"/>
                  </a:lnTo>
                  <a:lnTo>
                    <a:pt x="1625" y="24"/>
                  </a:lnTo>
                  <a:lnTo>
                    <a:pt x="1601" y="17"/>
                  </a:lnTo>
                  <a:lnTo>
                    <a:pt x="1575" y="11"/>
                  </a:lnTo>
                  <a:lnTo>
                    <a:pt x="1550" y="7"/>
                  </a:lnTo>
                  <a:lnTo>
                    <a:pt x="1525" y="2"/>
                  </a:lnTo>
                  <a:lnTo>
                    <a:pt x="1498" y="0"/>
                  </a:lnTo>
                  <a:lnTo>
                    <a:pt x="1494" y="29"/>
                  </a:lnTo>
                  <a:lnTo>
                    <a:pt x="1488" y="59"/>
                  </a:lnTo>
                  <a:lnTo>
                    <a:pt x="1481" y="92"/>
                  </a:lnTo>
                  <a:lnTo>
                    <a:pt x="1473" y="125"/>
                  </a:lnTo>
                  <a:lnTo>
                    <a:pt x="1464" y="158"/>
                  </a:lnTo>
                  <a:lnTo>
                    <a:pt x="1452" y="192"/>
                  </a:lnTo>
                  <a:lnTo>
                    <a:pt x="1439" y="227"/>
                  </a:lnTo>
                  <a:lnTo>
                    <a:pt x="1425" y="262"/>
                  </a:lnTo>
                  <a:lnTo>
                    <a:pt x="1410" y="298"/>
                  </a:lnTo>
                  <a:lnTo>
                    <a:pt x="1393" y="333"/>
                  </a:lnTo>
                  <a:lnTo>
                    <a:pt x="1377" y="370"/>
                  </a:lnTo>
                  <a:lnTo>
                    <a:pt x="1358" y="406"/>
                  </a:lnTo>
                  <a:lnTo>
                    <a:pt x="1340" y="442"/>
                  </a:lnTo>
                  <a:lnTo>
                    <a:pt x="1320" y="479"/>
                  </a:lnTo>
                  <a:lnTo>
                    <a:pt x="1300" y="515"/>
                  </a:lnTo>
                  <a:lnTo>
                    <a:pt x="1279" y="550"/>
                  </a:lnTo>
                  <a:lnTo>
                    <a:pt x="1235" y="620"/>
                  </a:lnTo>
                  <a:lnTo>
                    <a:pt x="1192" y="688"/>
                  </a:lnTo>
                  <a:lnTo>
                    <a:pt x="1148" y="753"/>
                  </a:lnTo>
                  <a:lnTo>
                    <a:pt x="1103" y="814"/>
                  </a:lnTo>
                  <a:lnTo>
                    <a:pt x="1060" y="870"/>
                  </a:lnTo>
                  <a:lnTo>
                    <a:pt x="1019" y="920"/>
                  </a:lnTo>
                  <a:lnTo>
                    <a:pt x="980" y="965"/>
                  </a:lnTo>
                  <a:lnTo>
                    <a:pt x="945" y="1002"/>
                  </a:lnTo>
                  <a:lnTo>
                    <a:pt x="889" y="1057"/>
                  </a:lnTo>
                  <a:lnTo>
                    <a:pt x="840" y="1105"/>
                  </a:lnTo>
                  <a:lnTo>
                    <a:pt x="792" y="1148"/>
                  </a:lnTo>
                  <a:lnTo>
                    <a:pt x="745" y="1187"/>
                  </a:lnTo>
                  <a:lnTo>
                    <a:pt x="697" y="1226"/>
                  </a:lnTo>
                  <a:lnTo>
                    <a:pt x="645" y="1266"/>
                  </a:lnTo>
                  <a:lnTo>
                    <a:pt x="588" y="1307"/>
                  </a:lnTo>
                  <a:lnTo>
                    <a:pt x="522" y="1351"/>
                  </a:lnTo>
                  <a:lnTo>
                    <a:pt x="488" y="1374"/>
                  </a:lnTo>
                  <a:lnTo>
                    <a:pt x="456" y="1394"/>
                  </a:lnTo>
                  <a:lnTo>
                    <a:pt x="423" y="1412"/>
                  </a:lnTo>
                  <a:lnTo>
                    <a:pt x="391" y="1429"/>
                  </a:lnTo>
                  <a:lnTo>
                    <a:pt x="360" y="1445"/>
                  </a:lnTo>
                  <a:lnTo>
                    <a:pt x="328" y="1460"/>
                  </a:lnTo>
                  <a:lnTo>
                    <a:pt x="296" y="1474"/>
                  </a:lnTo>
                  <a:lnTo>
                    <a:pt x="266" y="1487"/>
                  </a:lnTo>
                  <a:lnTo>
                    <a:pt x="203" y="1514"/>
                  </a:lnTo>
                  <a:lnTo>
                    <a:pt x="138" y="1541"/>
                  </a:lnTo>
                  <a:lnTo>
                    <a:pt x="71" y="1569"/>
                  </a:lnTo>
                  <a:lnTo>
                    <a:pt x="0" y="160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 name="Freeform 10"/>
            <p:cNvSpPr>
              <a:spLocks/>
            </p:cNvSpPr>
            <p:nvPr/>
          </p:nvSpPr>
          <p:spPr bwMode="auto">
            <a:xfrm>
              <a:off x="-7054850" y="3070225"/>
              <a:ext cx="469900" cy="527050"/>
            </a:xfrm>
            <a:custGeom>
              <a:avLst/>
              <a:gdLst>
                <a:gd name="T0" fmla="*/ 1777 w 1777"/>
                <a:gd name="T1" fmla="*/ 1616 h 1990"/>
                <a:gd name="T2" fmla="*/ 1708 w 1777"/>
                <a:gd name="T3" fmla="*/ 1584 h 1990"/>
                <a:gd name="T4" fmla="*/ 1628 w 1777"/>
                <a:gd name="T5" fmla="*/ 1555 h 1990"/>
                <a:gd name="T6" fmla="*/ 1545 w 1777"/>
                <a:gd name="T7" fmla="*/ 1525 h 1990"/>
                <a:gd name="T8" fmla="*/ 1469 w 1777"/>
                <a:gd name="T9" fmla="*/ 1492 h 1990"/>
                <a:gd name="T10" fmla="*/ 1399 w 1777"/>
                <a:gd name="T11" fmla="*/ 1454 h 1990"/>
                <a:gd name="T12" fmla="*/ 1331 w 1777"/>
                <a:gd name="T13" fmla="*/ 1415 h 1990"/>
                <a:gd name="T14" fmla="*/ 1264 w 1777"/>
                <a:gd name="T15" fmla="*/ 1371 h 1990"/>
                <a:gd name="T16" fmla="*/ 1200 w 1777"/>
                <a:gd name="T17" fmla="*/ 1328 h 1990"/>
                <a:gd name="T18" fmla="*/ 1077 w 1777"/>
                <a:gd name="T19" fmla="*/ 1239 h 1990"/>
                <a:gd name="T20" fmla="*/ 955 w 1777"/>
                <a:gd name="T21" fmla="*/ 1139 h 1990"/>
                <a:gd name="T22" fmla="*/ 896 w 1777"/>
                <a:gd name="T23" fmla="*/ 1085 h 1990"/>
                <a:gd name="T24" fmla="*/ 840 w 1777"/>
                <a:gd name="T25" fmla="*/ 1032 h 1990"/>
                <a:gd name="T26" fmla="*/ 788 w 1777"/>
                <a:gd name="T27" fmla="*/ 978 h 1990"/>
                <a:gd name="T28" fmla="*/ 740 w 1777"/>
                <a:gd name="T29" fmla="*/ 923 h 1990"/>
                <a:gd name="T30" fmla="*/ 692 w 1777"/>
                <a:gd name="T31" fmla="*/ 864 h 1990"/>
                <a:gd name="T32" fmla="*/ 646 w 1777"/>
                <a:gd name="T33" fmla="*/ 802 h 1990"/>
                <a:gd name="T34" fmla="*/ 601 w 1777"/>
                <a:gd name="T35" fmla="*/ 738 h 1990"/>
                <a:gd name="T36" fmla="*/ 559 w 1777"/>
                <a:gd name="T37" fmla="*/ 671 h 1990"/>
                <a:gd name="T38" fmla="*/ 478 w 1777"/>
                <a:gd name="T39" fmla="*/ 533 h 1990"/>
                <a:gd name="T40" fmla="*/ 405 w 1777"/>
                <a:gd name="T41" fmla="*/ 392 h 1990"/>
                <a:gd name="T42" fmla="*/ 374 w 1777"/>
                <a:gd name="T43" fmla="*/ 324 h 1990"/>
                <a:gd name="T44" fmla="*/ 341 w 1777"/>
                <a:gd name="T45" fmla="*/ 237 h 1990"/>
                <a:gd name="T46" fmla="*/ 310 w 1777"/>
                <a:gd name="T47" fmla="*/ 149 h 1990"/>
                <a:gd name="T48" fmla="*/ 288 w 1777"/>
                <a:gd name="T49" fmla="*/ 76 h 1990"/>
                <a:gd name="T50" fmla="*/ 274 w 1777"/>
                <a:gd name="T51" fmla="*/ 21 h 1990"/>
                <a:gd name="T52" fmla="*/ 269 w 1777"/>
                <a:gd name="T53" fmla="*/ 7 h 1990"/>
                <a:gd name="T54" fmla="*/ 262 w 1777"/>
                <a:gd name="T55" fmla="*/ 1 h 1990"/>
                <a:gd name="T56" fmla="*/ 251 w 1777"/>
                <a:gd name="T57" fmla="*/ 0 h 1990"/>
                <a:gd name="T58" fmla="*/ 234 w 1777"/>
                <a:gd name="T59" fmla="*/ 4 h 1990"/>
                <a:gd name="T60" fmla="*/ 173 w 1777"/>
                <a:gd name="T61" fmla="*/ 23 h 1990"/>
                <a:gd name="T62" fmla="*/ 85 w 1777"/>
                <a:gd name="T63" fmla="*/ 44 h 1990"/>
                <a:gd name="T64" fmla="*/ 38 w 1777"/>
                <a:gd name="T65" fmla="*/ 55 h 1990"/>
                <a:gd name="T66" fmla="*/ 0 w 1777"/>
                <a:gd name="T67" fmla="*/ 59 h 1990"/>
                <a:gd name="T68" fmla="*/ 4 w 1777"/>
                <a:gd name="T69" fmla="*/ 134 h 1990"/>
                <a:gd name="T70" fmla="*/ 17 w 1777"/>
                <a:gd name="T71" fmla="*/ 214 h 1990"/>
                <a:gd name="T72" fmla="*/ 38 w 1777"/>
                <a:gd name="T73" fmla="*/ 297 h 1990"/>
                <a:gd name="T74" fmla="*/ 65 w 1777"/>
                <a:gd name="T75" fmla="*/ 384 h 1990"/>
                <a:gd name="T76" fmla="*/ 99 w 1777"/>
                <a:gd name="T77" fmla="*/ 473 h 1990"/>
                <a:gd name="T78" fmla="*/ 137 w 1777"/>
                <a:gd name="T79" fmla="*/ 563 h 1990"/>
                <a:gd name="T80" fmla="*/ 180 w 1777"/>
                <a:gd name="T81" fmla="*/ 653 h 1990"/>
                <a:gd name="T82" fmla="*/ 226 w 1777"/>
                <a:gd name="T83" fmla="*/ 741 h 1990"/>
                <a:gd name="T84" fmla="*/ 274 w 1777"/>
                <a:gd name="T85" fmla="*/ 828 h 1990"/>
                <a:gd name="T86" fmla="*/ 323 w 1777"/>
                <a:gd name="T87" fmla="*/ 912 h 1990"/>
                <a:gd name="T88" fmla="*/ 372 w 1777"/>
                <a:gd name="T89" fmla="*/ 991 h 1990"/>
                <a:gd name="T90" fmla="*/ 422 w 1777"/>
                <a:gd name="T91" fmla="*/ 1064 h 1990"/>
                <a:gd name="T92" fmla="*/ 470 w 1777"/>
                <a:gd name="T93" fmla="*/ 1132 h 1990"/>
                <a:gd name="T94" fmla="*/ 516 w 1777"/>
                <a:gd name="T95" fmla="*/ 1192 h 1990"/>
                <a:gd name="T96" fmla="*/ 559 w 1777"/>
                <a:gd name="T97" fmla="*/ 1244 h 1990"/>
                <a:gd name="T98" fmla="*/ 599 w 1777"/>
                <a:gd name="T99" fmla="*/ 1286 h 1990"/>
                <a:gd name="T100" fmla="*/ 724 w 1777"/>
                <a:gd name="T101" fmla="*/ 1405 h 1990"/>
                <a:gd name="T102" fmla="*/ 841 w 1777"/>
                <a:gd name="T103" fmla="*/ 1506 h 1990"/>
                <a:gd name="T104" fmla="*/ 963 w 1777"/>
                <a:gd name="T105" fmla="*/ 1602 h 1990"/>
                <a:gd name="T106" fmla="*/ 1101 w 1777"/>
                <a:gd name="T107" fmla="*/ 1707 h 1990"/>
                <a:gd name="T108" fmla="*/ 1147 w 1777"/>
                <a:gd name="T109" fmla="*/ 1737 h 1990"/>
                <a:gd name="T110" fmla="*/ 1218 w 1777"/>
                <a:gd name="T111" fmla="*/ 1778 h 1990"/>
                <a:gd name="T112" fmla="*/ 1308 w 1777"/>
                <a:gd name="T113" fmla="*/ 1823 h 1990"/>
                <a:gd name="T114" fmla="*/ 1408 w 1777"/>
                <a:gd name="T115" fmla="*/ 1871 h 1990"/>
                <a:gd name="T116" fmla="*/ 1509 w 1777"/>
                <a:gd name="T117" fmla="*/ 1916 h 1990"/>
                <a:gd name="T118" fmla="*/ 1604 w 1777"/>
                <a:gd name="T119" fmla="*/ 1953 h 1990"/>
                <a:gd name="T120" fmla="*/ 1684 w 1777"/>
                <a:gd name="T121" fmla="*/ 1980 h 1990"/>
                <a:gd name="T122" fmla="*/ 1716 w 1777"/>
                <a:gd name="T123" fmla="*/ 1987 h 1990"/>
                <a:gd name="T124" fmla="*/ 1742 w 1777"/>
                <a:gd name="T125" fmla="*/ 1990 h 19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77" h="1990">
                  <a:moveTo>
                    <a:pt x="1742" y="1990"/>
                  </a:moveTo>
                  <a:lnTo>
                    <a:pt x="1777" y="1616"/>
                  </a:lnTo>
                  <a:lnTo>
                    <a:pt x="1744" y="1600"/>
                  </a:lnTo>
                  <a:lnTo>
                    <a:pt x="1708" y="1584"/>
                  </a:lnTo>
                  <a:lnTo>
                    <a:pt x="1669" y="1569"/>
                  </a:lnTo>
                  <a:lnTo>
                    <a:pt x="1628" y="1555"/>
                  </a:lnTo>
                  <a:lnTo>
                    <a:pt x="1586" y="1540"/>
                  </a:lnTo>
                  <a:lnTo>
                    <a:pt x="1545" y="1525"/>
                  </a:lnTo>
                  <a:lnTo>
                    <a:pt x="1506" y="1508"/>
                  </a:lnTo>
                  <a:lnTo>
                    <a:pt x="1469" y="1492"/>
                  </a:lnTo>
                  <a:lnTo>
                    <a:pt x="1434" y="1473"/>
                  </a:lnTo>
                  <a:lnTo>
                    <a:pt x="1399" y="1454"/>
                  </a:lnTo>
                  <a:lnTo>
                    <a:pt x="1365" y="1435"/>
                  </a:lnTo>
                  <a:lnTo>
                    <a:pt x="1331" y="1415"/>
                  </a:lnTo>
                  <a:lnTo>
                    <a:pt x="1297" y="1394"/>
                  </a:lnTo>
                  <a:lnTo>
                    <a:pt x="1264" y="1371"/>
                  </a:lnTo>
                  <a:lnTo>
                    <a:pt x="1231" y="1350"/>
                  </a:lnTo>
                  <a:lnTo>
                    <a:pt x="1200" y="1328"/>
                  </a:lnTo>
                  <a:lnTo>
                    <a:pt x="1139" y="1286"/>
                  </a:lnTo>
                  <a:lnTo>
                    <a:pt x="1077" y="1239"/>
                  </a:lnTo>
                  <a:lnTo>
                    <a:pt x="1016" y="1190"/>
                  </a:lnTo>
                  <a:lnTo>
                    <a:pt x="955" y="1139"/>
                  </a:lnTo>
                  <a:lnTo>
                    <a:pt x="926" y="1112"/>
                  </a:lnTo>
                  <a:lnTo>
                    <a:pt x="896" y="1085"/>
                  </a:lnTo>
                  <a:lnTo>
                    <a:pt x="868" y="1060"/>
                  </a:lnTo>
                  <a:lnTo>
                    <a:pt x="840" y="1032"/>
                  </a:lnTo>
                  <a:lnTo>
                    <a:pt x="813" y="1005"/>
                  </a:lnTo>
                  <a:lnTo>
                    <a:pt x="788" y="978"/>
                  </a:lnTo>
                  <a:lnTo>
                    <a:pt x="763" y="950"/>
                  </a:lnTo>
                  <a:lnTo>
                    <a:pt x="740" y="923"/>
                  </a:lnTo>
                  <a:lnTo>
                    <a:pt x="716" y="893"/>
                  </a:lnTo>
                  <a:lnTo>
                    <a:pt x="692" y="864"/>
                  </a:lnTo>
                  <a:lnTo>
                    <a:pt x="669" y="834"/>
                  </a:lnTo>
                  <a:lnTo>
                    <a:pt x="646" y="802"/>
                  </a:lnTo>
                  <a:lnTo>
                    <a:pt x="624" y="770"/>
                  </a:lnTo>
                  <a:lnTo>
                    <a:pt x="601" y="738"/>
                  </a:lnTo>
                  <a:lnTo>
                    <a:pt x="580" y="705"/>
                  </a:lnTo>
                  <a:lnTo>
                    <a:pt x="559" y="671"/>
                  </a:lnTo>
                  <a:lnTo>
                    <a:pt x="518" y="603"/>
                  </a:lnTo>
                  <a:lnTo>
                    <a:pt x="478" y="533"/>
                  </a:lnTo>
                  <a:lnTo>
                    <a:pt x="441" y="462"/>
                  </a:lnTo>
                  <a:lnTo>
                    <a:pt x="405" y="392"/>
                  </a:lnTo>
                  <a:lnTo>
                    <a:pt x="391" y="361"/>
                  </a:lnTo>
                  <a:lnTo>
                    <a:pt x="374" y="324"/>
                  </a:lnTo>
                  <a:lnTo>
                    <a:pt x="358" y="282"/>
                  </a:lnTo>
                  <a:lnTo>
                    <a:pt x="341" y="237"/>
                  </a:lnTo>
                  <a:lnTo>
                    <a:pt x="325" y="193"/>
                  </a:lnTo>
                  <a:lnTo>
                    <a:pt x="310" y="149"/>
                  </a:lnTo>
                  <a:lnTo>
                    <a:pt x="297" y="110"/>
                  </a:lnTo>
                  <a:lnTo>
                    <a:pt x="288" y="76"/>
                  </a:lnTo>
                  <a:lnTo>
                    <a:pt x="279" y="43"/>
                  </a:lnTo>
                  <a:lnTo>
                    <a:pt x="274" y="21"/>
                  </a:lnTo>
                  <a:lnTo>
                    <a:pt x="271" y="12"/>
                  </a:lnTo>
                  <a:lnTo>
                    <a:pt x="269" y="7"/>
                  </a:lnTo>
                  <a:lnTo>
                    <a:pt x="265" y="3"/>
                  </a:lnTo>
                  <a:lnTo>
                    <a:pt x="262" y="1"/>
                  </a:lnTo>
                  <a:lnTo>
                    <a:pt x="257" y="0"/>
                  </a:lnTo>
                  <a:lnTo>
                    <a:pt x="251" y="0"/>
                  </a:lnTo>
                  <a:lnTo>
                    <a:pt x="243" y="2"/>
                  </a:lnTo>
                  <a:lnTo>
                    <a:pt x="234" y="4"/>
                  </a:lnTo>
                  <a:lnTo>
                    <a:pt x="209" y="12"/>
                  </a:lnTo>
                  <a:lnTo>
                    <a:pt x="173" y="23"/>
                  </a:lnTo>
                  <a:lnTo>
                    <a:pt x="132" y="32"/>
                  </a:lnTo>
                  <a:lnTo>
                    <a:pt x="85" y="44"/>
                  </a:lnTo>
                  <a:lnTo>
                    <a:pt x="62" y="50"/>
                  </a:lnTo>
                  <a:lnTo>
                    <a:pt x="38" y="55"/>
                  </a:lnTo>
                  <a:lnTo>
                    <a:pt x="17" y="58"/>
                  </a:lnTo>
                  <a:lnTo>
                    <a:pt x="0" y="59"/>
                  </a:lnTo>
                  <a:lnTo>
                    <a:pt x="1" y="97"/>
                  </a:lnTo>
                  <a:lnTo>
                    <a:pt x="4" y="134"/>
                  </a:lnTo>
                  <a:lnTo>
                    <a:pt x="10" y="173"/>
                  </a:lnTo>
                  <a:lnTo>
                    <a:pt x="17" y="214"/>
                  </a:lnTo>
                  <a:lnTo>
                    <a:pt x="27" y="255"/>
                  </a:lnTo>
                  <a:lnTo>
                    <a:pt x="38" y="297"/>
                  </a:lnTo>
                  <a:lnTo>
                    <a:pt x="51" y="340"/>
                  </a:lnTo>
                  <a:lnTo>
                    <a:pt x="65" y="384"/>
                  </a:lnTo>
                  <a:lnTo>
                    <a:pt x="82" y="428"/>
                  </a:lnTo>
                  <a:lnTo>
                    <a:pt x="99" y="473"/>
                  </a:lnTo>
                  <a:lnTo>
                    <a:pt x="118" y="517"/>
                  </a:lnTo>
                  <a:lnTo>
                    <a:pt x="137" y="563"/>
                  </a:lnTo>
                  <a:lnTo>
                    <a:pt x="158" y="607"/>
                  </a:lnTo>
                  <a:lnTo>
                    <a:pt x="180" y="653"/>
                  </a:lnTo>
                  <a:lnTo>
                    <a:pt x="202" y="698"/>
                  </a:lnTo>
                  <a:lnTo>
                    <a:pt x="226" y="741"/>
                  </a:lnTo>
                  <a:lnTo>
                    <a:pt x="249" y="786"/>
                  </a:lnTo>
                  <a:lnTo>
                    <a:pt x="274" y="828"/>
                  </a:lnTo>
                  <a:lnTo>
                    <a:pt x="298" y="870"/>
                  </a:lnTo>
                  <a:lnTo>
                    <a:pt x="323" y="912"/>
                  </a:lnTo>
                  <a:lnTo>
                    <a:pt x="347" y="952"/>
                  </a:lnTo>
                  <a:lnTo>
                    <a:pt x="372" y="991"/>
                  </a:lnTo>
                  <a:lnTo>
                    <a:pt x="398" y="1028"/>
                  </a:lnTo>
                  <a:lnTo>
                    <a:pt x="422" y="1064"/>
                  </a:lnTo>
                  <a:lnTo>
                    <a:pt x="447" y="1100"/>
                  </a:lnTo>
                  <a:lnTo>
                    <a:pt x="470" y="1132"/>
                  </a:lnTo>
                  <a:lnTo>
                    <a:pt x="494" y="1163"/>
                  </a:lnTo>
                  <a:lnTo>
                    <a:pt x="516" y="1192"/>
                  </a:lnTo>
                  <a:lnTo>
                    <a:pt x="538" y="1219"/>
                  </a:lnTo>
                  <a:lnTo>
                    <a:pt x="559" y="1244"/>
                  </a:lnTo>
                  <a:lnTo>
                    <a:pt x="580" y="1266"/>
                  </a:lnTo>
                  <a:lnTo>
                    <a:pt x="599" y="1286"/>
                  </a:lnTo>
                  <a:lnTo>
                    <a:pt x="663" y="1349"/>
                  </a:lnTo>
                  <a:lnTo>
                    <a:pt x="724" y="1405"/>
                  </a:lnTo>
                  <a:lnTo>
                    <a:pt x="784" y="1457"/>
                  </a:lnTo>
                  <a:lnTo>
                    <a:pt x="841" y="1506"/>
                  </a:lnTo>
                  <a:lnTo>
                    <a:pt x="901" y="1554"/>
                  </a:lnTo>
                  <a:lnTo>
                    <a:pt x="963" y="1602"/>
                  </a:lnTo>
                  <a:lnTo>
                    <a:pt x="1029" y="1652"/>
                  </a:lnTo>
                  <a:lnTo>
                    <a:pt x="1101" y="1707"/>
                  </a:lnTo>
                  <a:lnTo>
                    <a:pt x="1120" y="1720"/>
                  </a:lnTo>
                  <a:lnTo>
                    <a:pt x="1147" y="1737"/>
                  </a:lnTo>
                  <a:lnTo>
                    <a:pt x="1180" y="1757"/>
                  </a:lnTo>
                  <a:lnTo>
                    <a:pt x="1218" y="1778"/>
                  </a:lnTo>
                  <a:lnTo>
                    <a:pt x="1262" y="1800"/>
                  </a:lnTo>
                  <a:lnTo>
                    <a:pt x="1308" y="1823"/>
                  </a:lnTo>
                  <a:lnTo>
                    <a:pt x="1358" y="1847"/>
                  </a:lnTo>
                  <a:lnTo>
                    <a:pt x="1408" y="1871"/>
                  </a:lnTo>
                  <a:lnTo>
                    <a:pt x="1458" y="1894"/>
                  </a:lnTo>
                  <a:lnTo>
                    <a:pt x="1509" y="1916"/>
                  </a:lnTo>
                  <a:lnTo>
                    <a:pt x="1558" y="1936"/>
                  </a:lnTo>
                  <a:lnTo>
                    <a:pt x="1604" y="1953"/>
                  </a:lnTo>
                  <a:lnTo>
                    <a:pt x="1647" y="1969"/>
                  </a:lnTo>
                  <a:lnTo>
                    <a:pt x="1684" y="1980"/>
                  </a:lnTo>
                  <a:lnTo>
                    <a:pt x="1701" y="1984"/>
                  </a:lnTo>
                  <a:lnTo>
                    <a:pt x="1716" y="1987"/>
                  </a:lnTo>
                  <a:lnTo>
                    <a:pt x="1730" y="1990"/>
                  </a:lnTo>
                  <a:lnTo>
                    <a:pt x="1742" y="199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39" name="Group 138"/>
          <p:cNvGrpSpPr/>
          <p:nvPr/>
        </p:nvGrpSpPr>
        <p:grpSpPr>
          <a:xfrm>
            <a:off x="-76200" y="36728400"/>
            <a:ext cx="19668081" cy="1752600"/>
            <a:chOff x="0" y="20574000"/>
            <a:chExt cx="15392400" cy="1371599"/>
          </a:xfrm>
        </p:grpSpPr>
        <p:sp>
          <p:nvSpPr>
            <p:cNvPr id="140" name="Rectangle 5"/>
            <p:cNvSpPr/>
            <p:nvPr/>
          </p:nvSpPr>
          <p:spPr>
            <a:xfrm rot="10800000">
              <a:off x="0" y="20591595"/>
              <a:ext cx="15392400" cy="1354004"/>
            </a:xfrm>
            <a:custGeom>
              <a:avLst/>
              <a:gdLst>
                <a:gd name="connsiteX0" fmla="*/ 0 w 32918400"/>
                <a:gd name="connsiteY0" fmla="*/ 0 h 3276600"/>
                <a:gd name="connsiteX1" fmla="*/ 32918400 w 32918400"/>
                <a:gd name="connsiteY1" fmla="*/ 0 h 3276600"/>
                <a:gd name="connsiteX2" fmla="*/ 32918400 w 32918400"/>
                <a:gd name="connsiteY2" fmla="*/ 3276600 h 3276600"/>
                <a:gd name="connsiteX3" fmla="*/ 0 w 32918400"/>
                <a:gd name="connsiteY3" fmla="*/ 3276600 h 3276600"/>
                <a:gd name="connsiteX4" fmla="*/ 0 w 32918400"/>
                <a:gd name="connsiteY4" fmla="*/ 0 h 3276600"/>
                <a:gd name="connsiteX0" fmla="*/ 0 w 32918400"/>
                <a:gd name="connsiteY0" fmla="*/ 0 h 3276600"/>
                <a:gd name="connsiteX1" fmla="*/ 32918400 w 32918400"/>
                <a:gd name="connsiteY1" fmla="*/ 0 h 3276600"/>
                <a:gd name="connsiteX2" fmla="*/ 32918400 w 32918400"/>
                <a:gd name="connsiteY2" fmla="*/ 3276600 h 3276600"/>
                <a:gd name="connsiteX3" fmla="*/ 2616200 w 32918400"/>
                <a:gd name="connsiteY3" fmla="*/ 3276600 h 3276600"/>
                <a:gd name="connsiteX4" fmla="*/ 0 w 32918400"/>
                <a:gd name="connsiteY4" fmla="*/ 0 h 3276600"/>
                <a:gd name="connsiteX0" fmla="*/ 0 w 32918400"/>
                <a:gd name="connsiteY0" fmla="*/ 0 h 3276600"/>
                <a:gd name="connsiteX1" fmla="*/ 32918400 w 32918400"/>
                <a:gd name="connsiteY1" fmla="*/ 0 h 3276600"/>
                <a:gd name="connsiteX2" fmla="*/ 32918400 w 32918400"/>
                <a:gd name="connsiteY2" fmla="*/ 3276600 h 3276600"/>
                <a:gd name="connsiteX3" fmla="*/ 2616200 w 32918400"/>
                <a:gd name="connsiteY3" fmla="*/ 3276600 h 3276600"/>
                <a:gd name="connsiteX4" fmla="*/ 0 w 32918400"/>
                <a:gd name="connsiteY4" fmla="*/ 0 h 3276600"/>
                <a:gd name="connsiteX0" fmla="*/ 0 w 32918400"/>
                <a:gd name="connsiteY0" fmla="*/ 0 h 3276600"/>
                <a:gd name="connsiteX1" fmla="*/ 32918400 w 32918400"/>
                <a:gd name="connsiteY1" fmla="*/ 0 h 3276600"/>
                <a:gd name="connsiteX2" fmla="*/ 32918400 w 32918400"/>
                <a:gd name="connsiteY2" fmla="*/ 3276600 h 3276600"/>
                <a:gd name="connsiteX3" fmla="*/ 2616200 w 32918400"/>
                <a:gd name="connsiteY3" fmla="*/ 3276600 h 3276600"/>
                <a:gd name="connsiteX4" fmla="*/ 0 w 32918400"/>
                <a:gd name="connsiteY4" fmla="*/ 0 h 327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276600">
                  <a:moveTo>
                    <a:pt x="0" y="0"/>
                  </a:moveTo>
                  <a:lnTo>
                    <a:pt x="32918400" y="0"/>
                  </a:lnTo>
                  <a:lnTo>
                    <a:pt x="32918400" y="3276600"/>
                  </a:lnTo>
                  <a:lnTo>
                    <a:pt x="2616200" y="3276600"/>
                  </a:lnTo>
                  <a:cubicBezTo>
                    <a:pt x="499533" y="3276600"/>
                    <a:pt x="872067" y="1092200"/>
                    <a:pt x="0" y="0"/>
                  </a:cubicBezTo>
                  <a:close/>
                </a:path>
              </a:pathLst>
            </a:custGeom>
            <a:gradFill flip="none" rotWithShape="1">
              <a:gsLst>
                <a:gs pos="0">
                  <a:srgbClr val="B06010">
                    <a:shade val="30000"/>
                    <a:satMod val="115000"/>
                  </a:srgbClr>
                </a:gs>
                <a:gs pos="41000">
                  <a:srgbClr val="B06010">
                    <a:shade val="100000"/>
                    <a:satMod val="115000"/>
                  </a:srgbClr>
                </a:gs>
              </a:gsLst>
              <a:lin ang="16200000" scaled="1"/>
              <a:tileRect/>
            </a:gradFill>
            <a:ln w="76200">
              <a:solidFill>
                <a:srgbClr val="B06010"/>
              </a:solidFill>
            </a:ln>
            <a:effectLst>
              <a:outerShdw blurRad="469900" dist="38100" dir="5400000" sx="101000" sy="101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p:cNvSpPr txBox="1"/>
            <p:nvPr/>
          </p:nvSpPr>
          <p:spPr>
            <a:xfrm>
              <a:off x="152400" y="21031200"/>
              <a:ext cx="14630400" cy="830997"/>
            </a:xfrm>
            <a:prstGeom prst="rect">
              <a:avLst/>
            </a:prstGeom>
            <a:noFill/>
          </p:spPr>
          <p:txBody>
            <a:bodyPr wrap="square" rtlCol="0">
              <a:spAutoFit/>
            </a:bodyPr>
            <a:lstStyle/>
            <a:p>
              <a:r>
                <a:rPr lang="en-US" sz="24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a:t>
              </a:r>
            </a:p>
          </p:txBody>
        </p:sp>
        <p:sp>
          <p:nvSpPr>
            <p:cNvPr id="142" name="TextBox 141"/>
            <p:cNvSpPr txBox="1"/>
            <p:nvPr/>
          </p:nvSpPr>
          <p:spPr>
            <a:xfrm>
              <a:off x="189186" y="20574000"/>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bg1"/>
                  </a:solidFill>
                  <a:effectLst>
                    <a:outerShdw blurRad="76200" dist="63500" dir="2700000" algn="tl">
                      <a:schemeClr val="bg1">
                        <a:alpha val="28000"/>
                      </a:schemeClr>
                    </a:outerShdw>
                  </a:effectLst>
                  <a:cs typeface="Arial" pitchFamily="34" charset="0"/>
                </a:rPr>
                <a:t>Acknowledgements</a:t>
              </a:r>
            </a:p>
          </p:txBody>
        </p:sp>
      </p:grpSp>
      <p:graphicFrame>
        <p:nvGraphicFramePr>
          <p:cNvPr id="143" name="Chart 142"/>
          <p:cNvGraphicFramePr/>
          <p:nvPr>
            <p:extLst>
              <p:ext uri="{D42A27DB-BD31-4B8C-83A1-F6EECF244321}">
                <p14:modId xmlns:p14="http://schemas.microsoft.com/office/powerpoint/2010/main" val="2360623185"/>
              </p:ext>
            </p:extLst>
          </p:nvPr>
        </p:nvGraphicFramePr>
        <p:xfrm>
          <a:off x="22776351" y="18678601"/>
          <a:ext cx="9634672" cy="4840196"/>
        </p:xfrm>
        <a:graphic>
          <a:graphicData uri="http://schemas.openxmlformats.org/drawingml/2006/chart">
            <c:chart xmlns:c="http://schemas.openxmlformats.org/drawingml/2006/chart" xmlns:r="http://schemas.openxmlformats.org/officeDocument/2006/relationships" r:id="rId8"/>
          </a:graphicData>
        </a:graphic>
      </p:graphicFrame>
      <p:sp>
        <p:nvSpPr>
          <p:cNvPr id="144" name="TextBox 143"/>
          <p:cNvSpPr txBox="1"/>
          <p:nvPr/>
        </p:nvSpPr>
        <p:spPr>
          <a:xfrm>
            <a:off x="22776132" y="23583626"/>
            <a:ext cx="9635110" cy="1384995"/>
          </a:xfrm>
          <a:prstGeom prst="rect">
            <a:avLst/>
          </a:prstGeom>
          <a:noFill/>
        </p:spPr>
        <p:txBody>
          <a:bodyPr wrap="square" rtlCol="0">
            <a:spAutoFit/>
          </a:bodyPr>
          <a:lstStyle/>
          <a:p>
            <a:pPr algn="ctr"/>
            <a:r>
              <a:rPr lang="en-US" sz="28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54" name="Text Box 29"/>
          <p:cNvSpPr txBox="1">
            <a:spLocks noChangeArrowheads="1"/>
          </p:cNvSpPr>
          <p:nvPr/>
        </p:nvSpPr>
        <p:spPr bwMode="auto">
          <a:xfrm>
            <a:off x="9753600" y="9525000"/>
            <a:ext cx="24460200" cy="10869613"/>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defRPr/>
            </a:pPr>
            <a:r>
              <a:rPr lang="en-US" altLang="ja-JP" sz="4600" dirty="0">
                <a:solidFill>
                  <a:schemeClr val="bg1">
                    <a:lumMod val="95000"/>
                  </a:schemeClr>
                </a:solidFill>
                <a:latin typeface="Arial" pitchFamily="34" charset="0"/>
                <a:ea typeface="MS PGothic" pitchFamily="34" charset="-128"/>
              </a:rPr>
              <a:t>This template complements of MakeSigns.com</a:t>
            </a:r>
          </a:p>
          <a:p>
            <a:pPr defTabSz="3762375">
              <a:defRPr/>
            </a:pPr>
            <a:endParaRPr lang="en-US" altLang="ja-JP" sz="4600" dirty="0">
              <a:solidFill>
                <a:schemeClr val="bg1">
                  <a:lumMod val="95000"/>
                </a:schemeClr>
              </a:solidFill>
              <a:latin typeface="Arial" pitchFamily="34" charset="0"/>
              <a:ea typeface="MS PGothic" pitchFamily="34" charset="-128"/>
            </a:endParaRPr>
          </a:p>
          <a:p>
            <a:pPr defTabSz="3762375">
              <a:defRPr/>
            </a:pPr>
            <a:r>
              <a:rPr lang="en-US" altLang="ja-JP" sz="4600" dirty="0">
                <a:solidFill>
                  <a:schemeClr val="bg1">
                    <a:lumMod val="95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4600" dirty="0">
                <a:solidFill>
                  <a:schemeClr val="bg1">
                    <a:lumMod val="95000"/>
                  </a:schemeClr>
                </a:solidFill>
                <a:latin typeface="Arial" pitchFamily="34" charset="0"/>
                <a:ea typeface="MS PGothic" pitchFamily="34" charset="-128"/>
              </a:rPr>
            </a:br>
            <a:endParaRPr lang="en-US" altLang="ja-JP" sz="4600" dirty="0">
              <a:solidFill>
                <a:schemeClr val="bg1">
                  <a:lumMod val="95000"/>
                </a:schemeClr>
              </a:solidFill>
              <a:latin typeface="Arial" pitchFamily="34" charset="0"/>
              <a:ea typeface="MS PGothic" pitchFamily="34" charset="-128"/>
            </a:endParaRPr>
          </a:p>
          <a:p>
            <a:pPr defTabSz="3762375">
              <a:defRPr/>
            </a:pPr>
            <a:r>
              <a:rPr lang="en-US" altLang="ja-JP" sz="4600" dirty="0">
                <a:solidFill>
                  <a:schemeClr val="bg1">
                    <a:lumMod val="95000"/>
                  </a:schemeClr>
                </a:solidFill>
                <a:latin typeface="Arial" pitchFamily="34" charset="0"/>
                <a:ea typeface="MS PGothic" pitchFamily="34" charset="-128"/>
              </a:rPr>
              <a:t>This template has a page size of </a:t>
            </a:r>
            <a:r>
              <a:rPr lang="en-US" altLang="ja-JP" sz="4600" b="1" dirty="0">
                <a:solidFill>
                  <a:schemeClr val="bg1">
                    <a:lumMod val="95000"/>
                  </a:schemeClr>
                </a:solidFill>
                <a:latin typeface="Arial" pitchFamily="34" charset="0"/>
                <a:ea typeface="MS PGothic" pitchFamily="34" charset="-128"/>
              </a:rPr>
              <a:t>42”x 48”</a:t>
            </a:r>
            <a:r>
              <a:rPr lang="en-US" altLang="ja-JP" sz="4600" dirty="0">
                <a:solidFill>
                  <a:schemeClr val="bg1">
                    <a:lumMod val="95000"/>
                  </a:schemeClr>
                </a:solidFill>
                <a:latin typeface="Arial" pitchFamily="34" charset="0"/>
                <a:ea typeface="MS PGothic" pitchFamily="34" charset="-128"/>
              </a:rPr>
              <a:t>. When uploaded at MakeSigns.com, this template can be used to order posters in the following sizes: </a:t>
            </a:r>
            <a:r>
              <a:rPr lang="en-US" altLang="ja-JP" sz="4600" b="1" dirty="0">
                <a:solidFill>
                  <a:schemeClr val="bg1">
                    <a:lumMod val="95000"/>
                  </a:schemeClr>
                </a:solidFill>
                <a:latin typeface="Arial" pitchFamily="34" charset="0"/>
                <a:ea typeface="MS PGothic" pitchFamily="34" charset="-128"/>
              </a:rPr>
              <a:t>42”x 48”</a:t>
            </a:r>
            <a:r>
              <a:rPr lang="en-US" altLang="ja-JP" sz="4600" dirty="0">
                <a:solidFill>
                  <a:schemeClr val="bg1">
                    <a:lumMod val="95000"/>
                  </a:schemeClr>
                </a:solidFill>
                <a:latin typeface="Arial" pitchFamily="34" charset="0"/>
                <a:ea typeface="MS PGothic" pitchFamily="34" charset="-128"/>
              </a:rPr>
              <a:t>, </a:t>
            </a:r>
            <a:r>
              <a:rPr lang="en-US" altLang="ja-JP" sz="4600" b="1" dirty="0">
                <a:solidFill>
                  <a:schemeClr val="bg1">
                    <a:lumMod val="95000"/>
                  </a:schemeClr>
                </a:solidFill>
                <a:latin typeface="Arial" pitchFamily="34" charset="0"/>
                <a:ea typeface="MS PGothic" pitchFamily="34" charset="-128"/>
              </a:rPr>
              <a:t>36.75”x 42”, 31.5”x 36”, and 36”x 41.14”.</a:t>
            </a:r>
            <a:br>
              <a:rPr lang="en-US" altLang="ja-JP" sz="4600" b="1" dirty="0">
                <a:solidFill>
                  <a:schemeClr val="bg1">
                    <a:lumMod val="95000"/>
                  </a:schemeClr>
                </a:solidFill>
                <a:latin typeface="Arial" pitchFamily="34" charset="0"/>
                <a:ea typeface="MS PGothic" pitchFamily="34" charset="-128"/>
              </a:rPr>
            </a:br>
            <a:endParaRPr lang="en-US" altLang="ja-JP" sz="4600" dirty="0">
              <a:solidFill>
                <a:schemeClr val="bg1">
                  <a:lumMod val="95000"/>
                </a:schemeClr>
              </a:solidFill>
              <a:latin typeface="Arial" pitchFamily="34" charset="0"/>
              <a:ea typeface="MS PGothic" pitchFamily="34" charset="-128"/>
            </a:endParaRPr>
          </a:p>
          <a:p>
            <a:pPr defTabSz="3762375">
              <a:defRPr/>
            </a:pPr>
            <a:r>
              <a:rPr lang="en-US" altLang="ja-JP" sz="4600" dirty="0">
                <a:solidFill>
                  <a:schemeClr val="bg1">
                    <a:lumMod val="95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4600" dirty="0">
                <a:solidFill>
                  <a:schemeClr val="bg1">
                    <a:lumMod val="95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4600" dirty="0">
                <a:solidFill>
                  <a:schemeClr val="bg1">
                    <a:lumMod val="95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3800" dirty="0">
                <a:solidFill>
                  <a:schemeClr val="bg1">
                    <a:lumMod val="95000"/>
                  </a:schemeClr>
                </a:solidFill>
                <a:latin typeface="Arial" pitchFamily="34" charset="0"/>
                <a:ea typeface="MS PGothic" pitchFamily="34" charset="-128"/>
              </a:rPr>
              <a:t>©2010 Graphicsland</a:t>
            </a:r>
            <a:endParaRPr lang="en-US" sz="3800" dirty="0">
              <a:solidFill>
                <a:schemeClr val="bg1">
                  <a:lumMod val="95000"/>
                </a:schemeClr>
              </a:solidFill>
              <a:latin typeface="Arial" pitchFamily="34" charset="0"/>
              <a:ea typeface="MS PGothic" pitchFamily="34" charset="-128"/>
            </a:endParaRPr>
          </a:p>
        </p:txBody>
      </p:sp>
    </p:spTree>
    <p:extLst>
      <p:ext uri="{BB962C8B-B14F-4D97-AF65-F5344CB8AC3E}">
        <p14:creationId xmlns:p14="http://schemas.microsoft.com/office/powerpoint/2010/main" val="3557232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4182</TotalTime>
  <Words>2060</Words>
  <Application>Microsoft Office PowerPoint</Application>
  <PresentationFormat>Custom</PresentationFormat>
  <Paragraphs>102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13</cp:revision>
  <dcterms:created xsi:type="dcterms:W3CDTF">2013-01-11T17:04:28Z</dcterms:created>
  <dcterms:modified xsi:type="dcterms:W3CDTF">2013-01-24T17:02:09Z</dcterms:modified>
</cp:coreProperties>
</file>