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822" y="-684"/>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71508480"/>
        <c:axId val="171510016"/>
        <c:axId val="0"/>
      </c:bar3DChart>
      <c:catAx>
        <c:axId val="171508480"/>
        <c:scaling>
          <c:orientation val="minMax"/>
        </c:scaling>
        <c:delete val="0"/>
        <c:axPos val="b"/>
        <c:majorTickMark val="out"/>
        <c:minorTickMark val="none"/>
        <c:tickLblPos val="nextTo"/>
        <c:crossAx val="171510016"/>
        <c:crosses val="autoZero"/>
        <c:auto val="1"/>
        <c:lblAlgn val="ctr"/>
        <c:lblOffset val="100"/>
        <c:noMultiLvlLbl val="0"/>
      </c:catAx>
      <c:valAx>
        <c:axId val="171510016"/>
        <c:scaling>
          <c:orientation val="minMax"/>
        </c:scaling>
        <c:delete val="0"/>
        <c:axPos val="l"/>
        <c:majorGridlines/>
        <c:numFmt formatCode="General" sourceLinked="1"/>
        <c:majorTickMark val="out"/>
        <c:minorTickMark val="none"/>
        <c:tickLblPos val="nextTo"/>
        <c:crossAx val="1715084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71562496"/>
        <c:axId val="171564416"/>
      </c:lineChart>
      <c:catAx>
        <c:axId val="171562496"/>
        <c:scaling>
          <c:orientation val="minMax"/>
        </c:scaling>
        <c:delete val="0"/>
        <c:axPos val="b"/>
        <c:majorTickMark val="out"/>
        <c:minorTickMark val="none"/>
        <c:tickLblPos val="nextTo"/>
        <c:crossAx val="171564416"/>
        <c:crosses val="autoZero"/>
        <c:auto val="1"/>
        <c:lblAlgn val="ctr"/>
        <c:lblOffset val="100"/>
        <c:noMultiLvlLbl val="0"/>
      </c:catAx>
      <c:valAx>
        <c:axId val="171564416"/>
        <c:scaling>
          <c:orientation val="minMax"/>
        </c:scaling>
        <c:delete val="0"/>
        <c:axPos val="l"/>
        <c:majorGridlines/>
        <c:numFmt formatCode="General" sourceLinked="1"/>
        <c:majorTickMark val="out"/>
        <c:minorTickMark val="none"/>
        <c:tickLblPos val="nextTo"/>
        <c:crossAx val="1715624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spPr>
            <a:solidFill>
              <a:schemeClr val="accent5">
                <a:lumMod val="60000"/>
                <a:lumOff val="40000"/>
              </a:schemeClr>
            </a:solidFill>
          </c:spPr>
          <c:dPt>
            <c:idx val="0"/>
            <c:bubble3D val="0"/>
          </c:dPt>
          <c:dPt>
            <c:idx val="1"/>
            <c:bubble3D val="0"/>
          </c:dPt>
          <c:dPt>
            <c:idx val="2"/>
            <c:bubble3D val="0"/>
          </c:dPt>
          <c:dPt>
            <c:idx val="3"/>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axId val="196773376"/>
        <c:axId val="196774912"/>
      </c:radarChart>
      <c:catAx>
        <c:axId val="196773376"/>
        <c:scaling>
          <c:orientation val="minMax"/>
        </c:scaling>
        <c:delete val="0"/>
        <c:axPos val="b"/>
        <c:majorGridlines/>
        <c:majorTickMark val="out"/>
        <c:minorTickMark val="none"/>
        <c:tickLblPos val="nextTo"/>
        <c:crossAx val="196774912"/>
        <c:crosses val="autoZero"/>
        <c:auto val="1"/>
        <c:lblAlgn val="ctr"/>
        <c:lblOffset val="100"/>
        <c:noMultiLvlLbl val="0"/>
      </c:catAx>
      <c:valAx>
        <c:axId val="196774912"/>
        <c:scaling>
          <c:orientation val="minMax"/>
        </c:scaling>
        <c:delete val="0"/>
        <c:axPos val="l"/>
        <c:majorGridlines/>
        <c:numFmt formatCode="General" sourceLinked="1"/>
        <c:majorTickMark val="out"/>
        <c:minorTickMark val="none"/>
        <c:tickLblPos val="nextTo"/>
        <c:crossAx val="1967733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ymbol val="none"/>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ymbol val="none"/>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ymbol val="none"/>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02001024"/>
        <c:axId val="202002816"/>
      </c:lineChart>
      <c:catAx>
        <c:axId val="202001024"/>
        <c:scaling>
          <c:orientation val="minMax"/>
        </c:scaling>
        <c:delete val="0"/>
        <c:axPos val="b"/>
        <c:majorTickMark val="out"/>
        <c:minorTickMark val="none"/>
        <c:tickLblPos val="nextTo"/>
        <c:crossAx val="202002816"/>
        <c:crosses val="autoZero"/>
        <c:auto val="1"/>
        <c:lblAlgn val="ctr"/>
        <c:lblOffset val="100"/>
        <c:noMultiLvlLbl val="0"/>
      </c:catAx>
      <c:valAx>
        <c:axId val="202002816"/>
        <c:scaling>
          <c:orientation val="minMax"/>
        </c:scaling>
        <c:delete val="0"/>
        <c:axPos val="l"/>
        <c:majorGridlines/>
        <c:numFmt formatCode="General" sourceLinked="1"/>
        <c:majorTickMark val="out"/>
        <c:minorTickMark val="none"/>
        <c:tickLblPos val="nextTo"/>
        <c:crossAx val="20200102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ctangle 195"/>
          <p:cNvSpPr/>
          <p:nvPr/>
        </p:nvSpPr>
        <p:spPr>
          <a:xfrm>
            <a:off x="0" y="0"/>
            <a:ext cx="43891200" cy="21945600"/>
          </a:xfrm>
          <a:prstGeom prst="rect">
            <a:avLst/>
          </a:prstGeom>
          <a:gradFill>
            <a:gsLst>
              <a:gs pos="100000">
                <a:srgbClr val="00477F"/>
              </a:gs>
              <a:gs pos="83000">
                <a:srgbClr val="C8D5DE"/>
              </a:gs>
              <a:gs pos="1000">
                <a:srgbClr val="00477F"/>
              </a:gs>
              <a:gs pos="3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0" name="Group 199"/>
          <p:cNvGrpSpPr/>
          <p:nvPr/>
        </p:nvGrpSpPr>
        <p:grpSpPr>
          <a:xfrm>
            <a:off x="-76200" y="0"/>
            <a:ext cx="44046648" cy="2438400"/>
            <a:chOff x="1828800" y="0"/>
            <a:chExt cx="29184600" cy="2363307"/>
          </a:xfrm>
          <a:solidFill>
            <a:schemeClr val="bg1"/>
          </a:solidFill>
        </p:grpSpPr>
        <p:sp>
          <p:nvSpPr>
            <p:cNvPr id="201"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0" y="-1"/>
            <a:ext cx="43891200" cy="2363307"/>
            <a:chOff x="1828800" y="0"/>
            <a:chExt cx="29184600" cy="2363307"/>
          </a:xfrm>
          <a:gradFill flip="none" rotWithShape="1">
            <a:gsLst>
              <a:gs pos="0">
                <a:schemeClr val="bg1">
                  <a:shade val="30000"/>
                  <a:satMod val="115000"/>
                </a:schemeClr>
              </a:gs>
              <a:gs pos="29000">
                <a:srgbClr val="E2E2E2"/>
              </a:gs>
              <a:gs pos="100000">
                <a:schemeClr val="bg1">
                  <a:shade val="100000"/>
                  <a:satMod val="115000"/>
                </a:schemeClr>
              </a:gs>
            </a:gsLst>
            <a:lin ang="16200000" scaled="1"/>
            <a:tileRect/>
          </a:gradFill>
        </p:grpSpPr>
        <p:sp>
          <p:nvSpPr>
            <p:cNvPr id="204"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rot="10800000">
            <a:off x="-77724" y="21107400"/>
            <a:ext cx="44046648" cy="851644"/>
            <a:chOff x="1828800" y="0"/>
            <a:chExt cx="29184600" cy="2363307"/>
          </a:xfrm>
          <a:solidFill>
            <a:srgbClr val="B06010"/>
          </a:solidFill>
        </p:grpSpPr>
        <p:sp>
          <p:nvSpPr>
            <p:cNvPr id="198"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6" name="Group 205"/>
          <p:cNvGrpSpPr/>
          <p:nvPr/>
        </p:nvGrpSpPr>
        <p:grpSpPr>
          <a:xfrm rot="10800000">
            <a:off x="1525" y="21183600"/>
            <a:ext cx="43891200" cy="775447"/>
            <a:chOff x="1828800" y="0"/>
            <a:chExt cx="29184600" cy="2363307"/>
          </a:xfrm>
          <a:gradFill flip="none" rotWithShape="1">
            <a:gsLst>
              <a:gs pos="38000">
                <a:srgbClr val="B06010"/>
              </a:gs>
              <a:gs pos="2000">
                <a:srgbClr val="EB841D"/>
              </a:gs>
            </a:gsLst>
            <a:lin ang="16200000" scaled="1"/>
            <a:tileRect/>
          </a:gradFill>
        </p:grpSpPr>
        <p:sp>
          <p:nvSpPr>
            <p:cNvPr id="207"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36279138" y="103641"/>
            <a:ext cx="6172200" cy="3067050"/>
            <a:chOff x="32939038" y="12746038"/>
            <a:chExt cx="6172200" cy="3067050"/>
          </a:xfrm>
        </p:grpSpPr>
        <p:sp>
          <p:nvSpPr>
            <p:cNvPr id="210"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210"/>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211"/>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83" name="TextBox 282"/>
          <p:cNvSpPr txBox="1"/>
          <p:nvPr/>
        </p:nvSpPr>
        <p:spPr>
          <a:xfrm>
            <a:off x="6747637" y="379274"/>
            <a:ext cx="30395927" cy="1754326"/>
          </a:xfrm>
          <a:prstGeom prst="rect">
            <a:avLst/>
          </a:prstGeom>
          <a:noFill/>
        </p:spPr>
        <p:txBody>
          <a:bodyPr wrap="square" rtlCol="0">
            <a:spAutoFit/>
          </a:bodyPr>
          <a:lstStyle/>
          <a:p>
            <a:pPr algn="ctr"/>
            <a:r>
              <a:rPr lang="en-US" sz="5400" b="1" dirty="0" smtClean="0">
                <a:solidFill>
                  <a:srgbClr val="00477F"/>
                </a:solidFill>
                <a:cs typeface="Arial" pitchFamily="34" charset="0"/>
              </a:rPr>
              <a:t>This is a Scientific Poster Template created by Graphicsland &amp; MakeSigns.com </a:t>
            </a:r>
          </a:p>
          <a:p>
            <a:pPr algn="ctr"/>
            <a:r>
              <a:rPr lang="en-US" sz="5400" b="1" dirty="0" smtClean="0">
                <a:solidFill>
                  <a:srgbClr val="00477F"/>
                </a:solidFill>
                <a:cs typeface="Arial" pitchFamily="34" charset="0"/>
              </a:rPr>
              <a:t>Your poster title would go on these lines</a:t>
            </a:r>
            <a:endParaRPr lang="en-US" sz="5400" b="1" dirty="0">
              <a:solidFill>
                <a:srgbClr val="00477F"/>
              </a:solidFill>
              <a:cs typeface="Arial" pitchFamily="34" charset="0"/>
            </a:endParaRPr>
          </a:p>
        </p:txBody>
      </p:sp>
      <p:sp>
        <p:nvSpPr>
          <p:cNvPr id="284" name="TextBox 283"/>
          <p:cNvSpPr txBox="1"/>
          <p:nvPr/>
        </p:nvSpPr>
        <p:spPr>
          <a:xfrm>
            <a:off x="9720325" y="2478194"/>
            <a:ext cx="24450551" cy="1384995"/>
          </a:xfrm>
          <a:prstGeom prst="rect">
            <a:avLst/>
          </a:prstGeom>
          <a:noFill/>
        </p:spPr>
        <p:txBody>
          <a:bodyPr wrap="square" rtlCol="0">
            <a:spAutoFit/>
          </a:bodyPr>
          <a:lstStyle/>
          <a:p>
            <a:pPr algn="ctr"/>
            <a:r>
              <a:rPr lang="en-US" sz="2800" dirty="0" smtClean="0">
                <a:cs typeface="Arial" pitchFamily="34" charset="0"/>
              </a:rPr>
              <a:t>Author Name, RN</a:t>
            </a:r>
            <a:r>
              <a:rPr lang="en-US" sz="2800" baseline="30000" dirty="0" smtClean="0">
                <a:cs typeface="Arial" pitchFamily="34" charset="0"/>
              </a:rPr>
              <a:t>1</a:t>
            </a:r>
            <a:r>
              <a:rPr lang="en-US" sz="2800" dirty="0" smtClean="0">
                <a:cs typeface="Arial" pitchFamily="34" charset="0"/>
              </a:rPr>
              <a:t>; Author Name, Ph.D</a:t>
            </a:r>
            <a:r>
              <a:rPr lang="en-US" sz="2800" baseline="30000" dirty="0" smtClean="0">
                <a:cs typeface="Arial" pitchFamily="34" charset="0"/>
              </a:rPr>
              <a:t>2</a:t>
            </a:r>
            <a:r>
              <a:rPr lang="en-US" sz="2800" dirty="0" smtClean="0">
                <a:cs typeface="Arial" pitchFamily="34" charset="0"/>
              </a:rPr>
              <a:t>, Author Name, RN</a:t>
            </a:r>
            <a:r>
              <a:rPr lang="en-US" sz="2800" baseline="30000" dirty="0" smtClean="0">
                <a:cs typeface="Arial" pitchFamily="34" charset="0"/>
              </a:rPr>
              <a:t>2,3</a:t>
            </a:r>
            <a:r>
              <a:rPr lang="en-US" sz="2800" dirty="0" smtClean="0">
                <a:cs typeface="Arial" pitchFamily="34" charset="0"/>
              </a:rPr>
              <a:t>; Author Name, Ph.D</a:t>
            </a:r>
            <a:r>
              <a:rPr lang="en-US" sz="2800" baseline="30000" dirty="0" smtClean="0">
                <a:cs typeface="Arial" pitchFamily="34" charset="0"/>
              </a:rPr>
              <a:t>1,4</a:t>
            </a:r>
            <a:r>
              <a:rPr lang="en-US" sz="2800" dirty="0" smtClean="0">
                <a:cs typeface="Arial" pitchFamily="34" charset="0"/>
              </a:rPr>
              <a:t> </a:t>
            </a:r>
          </a:p>
          <a:p>
            <a:pPr algn="ctr"/>
            <a:r>
              <a:rPr lang="en-US" sz="2800" baseline="30000" dirty="0" smtClean="0">
                <a:cs typeface="Arial" pitchFamily="34" charset="0"/>
              </a:rPr>
              <a:t>1</a:t>
            </a:r>
            <a:r>
              <a:rPr lang="en-US" sz="2800" dirty="0" smtClean="0">
                <a:cs typeface="Arial" pitchFamily="34" charset="0"/>
              </a:rPr>
              <a:t>Name of University, City, State; </a:t>
            </a:r>
            <a:r>
              <a:rPr lang="en-US" sz="2800" baseline="30000" dirty="0" smtClean="0">
                <a:cs typeface="Arial" pitchFamily="34" charset="0"/>
              </a:rPr>
              <a:t>2</a:t>
            </a:r>
            <a:r>
              <a:rPr lang="en-US" sz="2800" dirty="0" smtClean="0">
                <a:cs typeface="Arial" pitchFamily="34" charset="0"/>
              </a:rPr>
              <a:t>Name of Another  University, City, State; </a:t>
            </a:r>
            <a:r>
              <a:rPr lang="en-US" sz="2800" baseline="30000" dirty="0" smtClean="0">
                <a:cs typeface="Arial" pitchFamily="34" charset="0"/>
              </a:rPr>
              <a:t>3</a:t>
            </a:r>
            <a:r>
              <a:rPr lang="en-US" sz="2800" dirty="0" smtClean="0">
                <a:cs typeface="Arial" pitchFamily="34" charset="0"/>
              </a:rPr>
              <a:t>Name of University, City, State; </a:t>
            </a:r>
            <a:r>
              <a:rPr lang="en-US" sz="2800" baseline="30000" dirty="0" smtClean="0">
                <a:cs typeface="Arial" pitchFamily="34" charset="0"/>
              </a:rPr>
              <a:t>4</a:t>
            </a:r>
            <a:r>
              <a:rPr lang="en-US" sz="2800" dirty="0" smtClean="0">
                <a:cs typeface="Arial" pitchFamily="34" charset="0"/>
              </a:rPr>
              <a:t>Name of University, City, State; </a:t>
            </a:r>
            <a:endParaRPr lang="en-US" sz="2800" dirty="0">
              <a:cs typeface="Arial" pitchFamily="34" charset="0"/>
            </a:endParaRPr>
          </a:p>
        </p:txBody>
      </p:sp>
      <p:grpSp>
        <p:nvGrpSpPr>
          <p:cNvPr id="285" name="Group 284"/>
          <p:cNvGrpSpPr/>
          <p:nvPr/>
        </p:nvGrpSpPr>
        <p:grpSpPr>
          <a:xfrm>
            <a:off x="44729400" y="18370870"/>
            <a:ext cx="5254728" cy="1594758"/>
            <a:chOff x="-6553200" y="14546193"/>
            <a:chExt cx="5575300" cy="1716088"/>
          </a:xfrm>
        </p:grpSpPr>
        <p:sp>
          <p:nvSpPr>
            <p:cNvPr id="286" name="Freeform 285"/>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286"/>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2" name="Group 331"/>
          <p:cNvGrpSpPr/>
          <p:nvPr/>
        </p:nvGrpSpPr>
        <p:grpSpPr>
          <a:xfrm>
            <a:off x="44705462" y="20290664"/>
            <a:ext cx="5251759" cy="1594758"/>
            <a:chOff x="-6877602" y="16648112"/>
            <a:chExt cx="6022492" cy="1855449"/>
          </a:xfrm>
        </p:grpSpPr>
        <p:sp>
          <p:nvSpPr>
            <p:cNvPr id="33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79" name="TextBox 378"/>
          <p:cNvSpPr txBox="1"/>
          <p:nvPr/>
        </p:nvSpPr>
        <p:spPr>
          <a:xfrm>
            <a:off x="9695793" y="4426089"/>
            <a:ext cx="7239001" cy="1938992"/>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380" name="TextBox 379"/>
          <p:cNvSpPr txBox="1"/>
          <p:nvPr/>
        </p:nvSpPr>
        <p:spPr>
          <a:xfrm>
            <a:off x="9695793" y="12487832"/>
            <a:ext cx="7239001" cy="747897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graphicFrame>
        <p:nvGraphicFramePr>
          <p:cNvPr id="381" name="Table 380"/>
          <p:cNvGraphicFramePr>
            <a:graphicFrameLocks noGrp="1"/>
          </p:cNvGraphicFramePr>
          <p:nvPr>
            <p:extLst>
              <p:ext uri="{D42A27DB-BD31-4B8C-83A1-F6EECF244321}">
                <p14:modId xmlns:p14="http://schemas.microsoft.com/office/powerpoint/2010/main" val="3302794419"/>
              </p:ext>
            </p:extLst>
          </p:nvPr>
        </p:nvGraphicFramePr>
        <p:xfrm>
          <a:off x="9814690" y="7788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382" name="TextBox 381"/>
          <p:cNvSpPr txBox="1"/>
          <p:nvPr/>
        </p:nvSpPr>
        <p:spPr>
          <a:xfrm>
            <a:off x="838199" y="4426089"/>
            <a:ext cx="7239001" cy="710963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83" name="TextBox 382"/>
          <p:cNvSpPr txBox="1"/>
          <p:nvPr/>
        </p:nvSpPr>
        <p:spPr>
          <a:xfrm>
            <a:off x="838199" y="12515638"/>
            <a:ext cx="7239001" cy="7848302"/>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384" name="TextBox 383"/>
          <p:cNvSpPr txBox="1"/>
          <p:nvPr/>
        </p:nvSpPr>
        <p:spPr>
          <a:xfrm>
            <a:off x="838198"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Abstract</a:t>
            </a:r>
          </a:p>
        </p:txBody>
      </p:sp>
      <p:sp>
        <p:nvSpPr>
          <p:cNvPr id="385" name="TextBox 384"/>
          <p:cNvSpPr txBox="1"/>
          <p:nvPr/>
        </p:nvSpPr>
        <p:spPr>
          <a:xfrm>
            <a:off x="838198" y="11879759"/>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Introduction</a:t>
            </a:r>
          </a:p>
        </p:txBody>
      </p:sp>
      <p:sp>
        <p:nvSpPr>
          <p:cNvPr id="386" name="TextBox 385"/>
          <p:cNvSpPr txBox="1"/>
          <p:nvPr/>
        </p:nvSpPr>
        <p:spPr>
          <a:xfrm>
            <a:off x="9677400"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Introduction cont.</a:t>
            </a:r>
          </a:p>
        </p:txBody>
      </p:sp>
      <p:sp>
        <p:nvSpPr>
          <p:cNvPr id="387" name="TextBox 386"/>
          <p:cNvSpPr txBox="1"/>
          <p:nvPr/>
        </p:nvSpPr>
        <p:spPr>
          <a:xfrm>
            <a:off x="9677400" y="6365081"/>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Materials &amp; Methods</a:t>
            </a:r>
          </a:p>
        </p:txBody>
      </p:sp>
      <p:sp>
        <p:nvSpPr>
          <p:cNvPr id="388" name="TextBox 387"/>
          <p:cNvSpPr txBox="1"/>
          <p:nvPr/>
        </p:nvSpPr>
        <p:spPr>
          <a:xfrm>
            <a:off x="9677400" y="7158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389" name="TextBox 388"/>
          <p:cNvSpPr txBox="1"/>
          <p:nvPr/>
        </p:nvSpPr>
        <p:spPr>
          <a:xfrm>
            <a:off x="9677400" y="11951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390" name="TextBox 389"/>
          <p:cNvSpPr txBox="1"/>
          <p:nvPr/>
        </p:nvSpPr>
        <p:spPr>
          <a:xfrm>
            <a:off x="18290984" y="4426089"/>
            <a:ext cx="7239001" cy="120032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graphicFrame>
        <p:nvGraphicFramePr>
          <p:cNvPr id="391" name="Chart 390"/>
          <p:cNvGraphicFramePr/>
          <p:nvPr>
            <p:extLst>
              <p:ext uri="{D42A27DB-BD31-4B8C-83A1-F6EECF244321}">
                <p14:modId xmlns:p14="http://schemas.microsoft.com/office/powerpoint/2010/main" val="138905742"/>
              </p:ext>
            </p:extLst>
          </p:nvPr>
        </p:nvGraphicFramePr>
        <p:xfrm>
          <a:off x="18291148" y="5610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2" name="Chart 391"/>
          <p:cNvGraphicFramePr/>
          <p:nvPr>
            <p:extLst>
              <p:ext uri="{D42A27DB-BD31-4B8C-83A1-F6EECF244321}">
                <p14:modId xmlns:p14="http://schemas.microsoft.com/office/powerpoint/2010/main" val="24268154"/>
              </p:ext>
            </p:extLst>
          </p:nvPr>
        </p:nvGraphicFramePr>
        <p:xfrm>
          <a:off x="18291148" y="11356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393" name="TextBox 392"/>
          <p:cNvSpPr txBox="1"/>
          <p:nvPr/>
        </p:nvSpPr>
        <p:spPr>
          <a:xfrm>
            <a:off x="18290984" y="10515600"/>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94" name="TextBox 393"/>
          <p:cNvSpPr txBox="1"/>
          <p:nvPr/>
        </p:nvSpPr>
        <p:spPr>
          <a:xfrm>
            <a:off x="18290984" y="16993612"/>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395" name="TextBox 394"/>
          <p:cNvSpPr txBox="1"/>
          <p:nvPr/>
        </p:nvSpPr>
        <p:spPr>
          <a:xfrm>
            <a:off x="18290984"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Results</a:t>
            </a:r>
          </a:p>
        </p:txBody>
      </p:sp>
      <p:sp>
        <p:nvSpPr>
          <p:cNvPr id="396" name="TextBox 395"/>
          <p:cNvSpPr txBox="1"/>
          <p:nvPr/>
        </p:nvSpPr>
        <p:spPr>
          <a:xfrm>
            <a:off x="18443384" y="158301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97" name="TextBox 396"/>
          <p:cNvSpPr txBox="1"/>
          <p:nvPr/>
        </p:nvSpPr>
        <p:spPr>
          <a:xfrm>
            <a:off x="35953978" y="7635420"/>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98" name="TextBox 397"/>
          <p:cNvSpPr txBox="1"/>
          <p:nvPr/>
        </p:nvSpPr>
        <p:spPr>
          <a:xfrm>
            <a:off x="35953978" y="12075573"/>
            <a:ext cx="7239001" cy="4154984"/>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399" name="TextBox 398"/>
          <p:cNvSpPr txBox="1"/>
          <p:nvPr/>
        </p:nvSpPr>
        <p:spPr>
          <a:xfrm>
            <a:off x="35953978" y="16886893"/>
            <a:ext cx="7239001" cy="4247317"/>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400" name="TextBox 399"/>
          <p:cNvSpPr txBox="1"/>
          <p:nvPr/>
        </p:nvSpPr>
        <p:spPr>
          <a:xfrm>
            <a:off x="35953978" y="4426089"/>
            <a:ext cx="7239001" cy="2308324"/>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401" name="TextBox 400"/>
          <p:cNvSpPr txBox="1"/>
          <p:nvPr/>
        </p:nvSpPr>
        <p:spPr>
          <a:xfrm>
            <a:off x="35953978"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Result cont.</a:t>
            </a:r>
          </a:p>
        </p:txBody>
      </p:sp>
      <p:sp>
        <p:nvSpPr>
          <p:cNvPr id="402" name="TextBox 401"/>
          <p:cNvSpPr txBox="1"/>
          <p:nvPr/>
        </p:nvSpPr>
        <p:spPr>
          <a:xfrm>
            <a:off x="35953978" y="6955317"/>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Conclusion</a:t>
            </a:r>
          </a:p>
        </p:txBody>
      </p:sp>
      <p:sp>
        <p:nvSpPr>
          <p:cNvPr id="403" name="TextBox 402"/>
          <p:cNvSpPr txBox="1"/>
          <p:nvPr/>
        </p:nvSpPr>
        <p:spPr>
          <a:xfrm>
            <a:off x="35990764" y="11490798"/>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404" name="TextBox 403"/>
          <p:cNvSpPr txBox="1"/>
          <p:nvPr/>
        </p:nvSpPr>
        <p:spPr>
          <a:xfrm>
            <a:off x="35990764" y="16407825"/>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405" name="TextBox 404"/>
          <p:cNvSpPr txBox="1"/>
          <p:nvPr/>
        </p:nvSpPr>
        <p:spPr>
          <a:xfrm>
            <a:off x="27160581" y="4426089"/>
            <a:ext cx="7239001" cy="2308324"/>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406" name="TextBox 405"/>
          <p:cNvSpPr txBox="1"/>
          <p:nvPr/>
        </p:nvSpPr>
        <p:spPr>
          <a:xfrm>
            <a:off x="27160581"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u="sng" dirty="0" smtClean="0">
                <a:solidFill>
                  <a:srgbClr val="00477F"/>
                </a:solidFill>
                <a:cs typeface="Arial" pitchFamily="34" charset="0"/>
              </a:rPr>
              <a:t>Result cont.</a:t>
            </a:r>
          </a:p>
        </p:txBody>
      </p:sp>
      <p:sp>
        <p:nvSpPr>
          <p:cNvPr id="407" name="TextBox 406"/>
          <p:cNvSpPr txBox="1"/>
          <p:nvPr/>
        </p:nvSpPr>
        <p:spPr>
          <a:xfrm>
            <a:off x="27160581" y="17468448"/>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408" name="Chart 407"/>
          <p:cNvGraphicFramePr/>
          <p:nvPr>
            <p:extLst>
              <p:ext uri="{D42A27DB-BD31-4B8C-83A1-F6EECF244321}">
                <p14:modId xmlns:p14="http://schemas.microsoft.com/office/powerpoint/2010/main" val="2102613164"/>
              </p:ext>
            </p:extLst>
          </p:nvPr>
        </p:nvGraphicFramePr>
        <p:xfrm>
          <a:off x="27160581" y="7134485"/>
          <a:ext cx="7238672" cy="48401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09" name="Chart 408"/>
          <p:cNvGraphicFramePr/>
          <p:nvPr>
            <p:extLst>
              <p:ext uri="{D42A27DB-BD31-4B8C-83A1-F6EECF244321}">
                <p14:modId xmlns:p14="http://schemas.microsoft.com/office/powerpoint/2010/main" val="2487665002"/>
              </p:ext>
            </p:extLst>
          </p:nvPr>
        </p:nvGraphicFramePr>
        <p:xfrm>
          <a:off x="27160581" y="12880645"/>
          <a:ext cx="7238672" cy="4484664"/>
        </p:xfrm>
        <a:graphic>
          <a:graphicData uri="http://schemas.openxmlformats.org/drawingml/2006/chart">
            <c:chart xmlns:c="http://schemas.openxmlformats.org/drawingml/2006/chart" xmlns:r="http://schemas.openxmlformats.org/officeDocument/2006/relationships" r:id="rId5"/>
          </a:graphicData>
        </a:graphic>
      </p:graphicFrame>
      <p:sp>
        <p:nvSpPr>
          <p:cNvPr id="190"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305922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7157</TotalTime>
  <Words>1568</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69</cp:revision>
  <dcterms:created xsi:type="dcterms:W3CDTF">2013-01-11T17:04:28Z</dcterms:created>
  <dcterms:modified xsi:type="dcterms:W3CDTF">2013-01-24T16:48:45Z</dcterms:modified>
</cp:coreProperties>
</file>