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1842" y="-7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414198400"/>
        <c:axId val="414208384"/>
        <c:axId val="0"/>
      </c:bar3DChart>
      <c:catAx>
        <c:axId val="414198400"/>
        <c:scaling>
          <c:orientation val="minMax"/>
        </c:scaling>
        <c:delete val="0"/>
        <c:axPos val="b"/>
        <c:majorTickMark val="out"/>
        <c:minorTickMark val="none"/>
        <c:tickLblPos val="nextTo"/>
        <c:txPr>
          <a:bodyPr/>
          <a:lstStyle/>
          <a:p>
            <a:pPr>
              <a:defRPr lang="en-US"/>
            </a:pPr>
            <a:endParaRPr lang="en-US"/>
          </a:p>
        </c:txPr>
        <c:crossAx val="414208384"/>
        <c:crosses val="autoZero"/>
        <c:auto val="1"/>
        <c:lblAlgn val="ctr"/>
        <c:lblOffset val="100"/>
        <c:noMultiLvlLbl val="0"/>
      </c:catAx>
      <c:valAx>
        <c:axId val="414208384"/>
        <c:scaling>
          <c:orientation val="minMax"/>
        </c:scaling>
        <c:delete val="0"/>
        <c:axPos val="l"/>
        <c:majorGridlines/>
        <c:numFmt formatCode="General" sourceLinked="1"/>
        <c:majorTickMark val="out"/>
        <c:minorTickMark val="none"/>
        <c:tickLblPos val="nextTo"/>
        <c:crossAx val="414198400"/>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414240128"/>
        <c:axId val="414459392"/>
      </c:lineChart>
      <c:catAx>
        <c:axId val="414240128"/>
        <c:scaling>
          <c:orientation val="minMax"/>
        </c:scaling>
        <c:delete val="0"/>
        <c:axPos val="b"/>
        <c:majorTickMark val="out"/>
        <c:minorTickMark val="none"/>
        <c:tickLblPos val="nextTo"/>
        <c:crossAx val="414459392"/>
        <c:crosses val="autoZero"/>
        <c:auto val="1"/>
        <c:lblAlgn val="ctr"/>
        <c:lblOffset val="100"/>
        <c:noMultiLvlLbl val="0"/>
      </c:catAx>
      <c:valAx>
        <c:axId val="414459392"/>
        <c:scaling>
          <c:orientation val="minMax"/>
        </c:scaling>
        <c:delete val="0"/>
        <c:axPos val="l"/>
        <c:majorGridlines/>
        <c:numFmt formatCode="General" sourceLinked="1"/>
        <c:majorTickMark val="out"/>
        <c:minorTickMark val="none"/>
        <c:tickLblPos val="nextTo"/>
        <c:crossAx val="414240128"/>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32918400" cy="21945600"/>
          </a:xfrm>
          <a:prstGeom prst="rect">
            <a:avLst/>
          </a:prstGeom>
          <a:gradFill>
            <a:gsLst>
              <a:gs pos="100000">
                <a:srgbClr val="00477F"/>
              </a:gs>
              <a:gs pos="83000">
                <a:srgbClr val="C8D5DE"/>
              </a:gs>
              <a:gs pos="1000">
                <a:srgbClr val="00477F"/>
              </a:gs>
              <a:gs pos="3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rot="10800000">
            <a:off x="-76200" y="21107400"/>
            <a:ext cx="33070800" cy="851644"/>
            <a:chOff x="1828800" y="0"/>
            <a:chExt cx="29184600" cy="2363307"/>
          </a:xfrm>
          <a:solidFill>
            <a:srgbClr val="B06010"/>
          </a:solidFill>
        </p:grpSpPr>
        <p:sp>
          <p:nvSpPr>
            <p:cNvPr id="9"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76200" y="0"/>
            <a:ext cx="33070800" cy="2438400"/>
            <a:chOff x="1828800" y="0"/>
            <a:chExt cx="29184600" cy="2363307"/>
          </a:xfrm>
          <a:solidFill>
            <a:schemeClr val="bg1"/>
          </a:solidFill>
        </p:grpSpPr>
        <p:sp>
          <p:nvSpPr>
            <p:cNvPr id="5"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0" y="-1"/>
            <a:ext cx="32918400" cy="2363307"/>
            <a:chOff x="1828800" y="0"/>
            <a:chExt cx="29184600" cy="2363307"/>
          </a:xfrm>
          <a:gradFill flip="none" rotWithShape="1">
            <a:gsLst>
              <a:gs pos="0">
                <a:schemeClr val="bg1">
                  <a:shade val="30000"/>
                  <a:satMod val="115000"/>
                </a:schemeClr>
              </a:gs>
              <a:gs pos="29000">
                <a:srgbClr val="E2E2E2"/>
              </a:gs>
              <a:gs pos="100000">
                <a:schemeClr val="bg1">
                  <a:shade val="100000"/>
                  <a:satMod val="115000"/>
                </a:schemeClr>
              </a:gs>
            </a:gsLst>
            <a:lin ang="16200000" scaled="1"/>
            <a:tileRect/>
          </a:gradFill>
        </p:grpSpPr>
        <p:sp>
          <p:nvSpPr>
            <p:cNvPr id="12"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rot="10800000">
            <a:off x="1" y="21183600"/>
            <a:ext cx="32918400" cy="775447"/>
            <a:chOff x="1828800" y="0"/>
            <a:chExt cx="29184600" cy="2363307"/>
          </a:xfrm>
          <a:gradFill flip="none" rotWithShape="1">
            <a:gsLst>
              <a:gs pos="38000">
                <a:srgbClr val="B06010"/>
              </a:gs>
              <a:gs pos="2000">
                <a:srgbClr val="EB841D"/>
              </a:gs>
            </a:gsLst>
            <a:lin ang="16200000" scaled="1"/>
            <a:tileRect/>
          </a:gradFill>
        </p:grpSpPr>
        <p:sp>
          <p:nvSpPr>
            <p:cNvPr id="16"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25914899" y="103641"/>
            <a:ext cx="6172200" cy="3067050"/>
            <a:chOff x="32939038" y="12746038"/>
            <a:chExt cx="6172200" cy="3067050"/>
          </a:xfrm>
        </p:grpSpPr>
        <p:sp>
          <p:nvSpPr>
            <p:cNvPr id="27"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4" name="TextBox 73"/>
          <p:cNvSpPr txBox="1"/>
          <p:nvPr/>
        </p:nvSpPr>
        <p:spPr>
          <a:xfrm>
            <a:off x="711162" y="5100903"/>
            <a:ext cx="7239001" cy="710963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75" name="TextBox 74"/>
          <p:cNvSpPr txBox="1"/>
          <p:nvPr/>
        </p:nvSpPr>
        <p:spPr>
          <a:xfrm>
            <a:off x="685800" y="13193871"/>
            <a:ext cx="7239001" cy="674030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76" name="TextBox 75"/>
          <p:cNvSpPr txBox="1"/>
          <p:nvPr/>
        </p:nvSpPr>
        <p:spPr>
          <a:xfrm>
            <a:off x="8762999" y="5085762"/>
            <a:ext cx="7239001" cy="1938992"/>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77" name="TextBox 76"/>
          <p:cNvSpPr txBox="1"/>
          <p:nvPr/>
        </p:nvSpPr>
        <p:spPr>
          <a:xfrm>
            <a:off x="8762999" y="12923994"/>
            <a:ext cx="7239001" cy="747897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sp>
        <p:nvSpPr>
          <p:cNvPr id="78" name="TextBox 77"/>
          <p:cNvSpPr txBox="1"/>
          <p:nvPr/>
        </p:nvSpPr>
        <p:spPr>
          <a:xfrm>
            <a:off x="16916399" y="5085762"/>
            <a:ext cx="7239001" cy="120032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sp>
        <p:nvSpPr>
          <p:cNvPr id="79" name="TextBox 78"/>
          <p:cNvSpPr txBox="1"/>
          <p:nvPr/>
        </p:nvSpPr>
        <p:spPr>
          <a:xfrm>
            <a:off x="24993599" y="8066708"/>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0" name="TextBox 79"/>
          <p:cNvSpPr txBox="1"/>
          <p:nvPr/>
        </p:nvSpPr>
        <p:spPr>
          <a:xfrm>
            <a:off x="24993599" y="12091139"/>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81" name="TextBox 80"/>
          <p:cNvSpPr txBox="1"/>
          <p:nvPr/>
        </p:nvSpPr>
        <p:spPr>
          <a:xfrm>
            <a:off x="24993599" y="14404942"/>
            <a:ext cx="7239001" cy="4247317"/>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graphicFrame>
        <p:nvGraphicFramePr>
          <p:cNvPr id="82" name="Chart 81"/>
          <p:cNvGraphicFramePr/>
          <p:nvPr>
            <p:extLst>
              <p:ext uri="{D42A27DB-BD31-4B8C-83A1-F6EECF244321}">
                <p14:modId xmlns:p14="http://schemas.microsoft.com/office/powerpoint/2010/main" val="1676577158"/>
              </p:ext>
            </p:extLst>
          </p:nvPr>
        </p:nvGraphicFramePr>
        <p:xfrm>
          <a:off x="16840200" y="6456614"/>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3" name="Chart 82"/>
          <p:cNvGraphicFramePr/>
          <p:nvPr>
            <p:extLst>
              <p:ext uri="{D42A27DB-BD31-4B8C-83A1-F6EECF244321}">
                <p14:modId xmlns:p14="http://schemas.microsoft.com/office/powerpoint/2010/main" val="351314376"/>
              </p:ext>
            </p:extLst>
          </p:nvPr>
        </p:nvGraphicFramePr>
        <p:xfrm>
          <a:off x="16840200" y="12202774"/>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84" name="TextBox 83"/>
          <p:cNvSpPr txBox="1"/>
          <p:nvPr/>
        </p:nvSpPr>
        <p:spPr>
          <a:xfrm>
            <a:off x="16840200" y="11361639"/>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85" name="TextBox 84"/>
          <p:cNvSpPr txBox="1"/>
          <p:nvPr/>
        </p:nvSpPr>
        <p:spPr>
          <a:xfrm>
            <a:off x="16916399" y="17384106"/>
            <a:ext cx="7239001" cy="2308324"/>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86" name="TextBox 85"/>
          <p:cNvSpPr txBox="1"/>
          <p:nvPr/>
        </p:nvSpPr>
        <p:spPr>
          <a:xfrm>
            <a:off x="24993599" y="5085762"/>
            <a:ext cx="7239001" cy="2308324"/>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87" name="Table 86"/>
          <p:cNvGraphicFramePr>
            <a:graphicFrameLocks noGrp="1"/>
          </p:cNvGraphicFramePr>
          <p:nvPr>
            <p:extLst>
              <p:ext uri="{D42A27DB-BD31-4B8C-83A1-F6EECF244321}">
                <p14:modId xmlns:p14="http://schemas.microsoft.com/office/powerpoint/2010/main" val="430814906"/>
              </p:ext>
            </p:extLst>
          </p:nvPr>
        </p:nvGraphicFramePr>
        <p:xfrm>
          <a:off x="8738695" y="8224409"/>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88" name="TextBox 87"/>
          <p:cNvSpPr txBox="1"/>
          <p:nvPr/>
        </p:nvSpPr>
        <p:spPr>
          <a:xfrm>
            <a:off x="8601405" y="7594528"/>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Participants</a:t>
            </a:r>
          </a:p>
        </p:txBody>
      </p:sp>
      <p:sp>
        <p:nvSpPr>
          <p:cNvPr id="89" name="TextBox 88"/>
          <p:cNvSpPr txBox="1"/>
          <p:nvPr/>
        </p:nvSpPr>
        <p:spPr>
          <a:xfrm>
            <a:off x="8601405" y="12387491"/>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Methods</a:t>
            </a:r>
          </a:p>
        </p:txBody>
      </p:sp>
      <p:sp>
        <p:nvSpPr>
          <p:cNvPr id="90" name="TextBox 89"/>
          <p:cNvSpPr txBox="1"/>
          <p:nvPr/>
        </p:nvSpPr>
        <p:spPr>
          <a:xfrm>
            <a:off x="16992600" y="16676220"/>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91" name="TextBox 90"/>
          <p:cNvSpPr txBox="1"/>
          <p:nvPr/>
        </p:nvSpPr>
        <p:spPr>
          <a:xfrm>
            <a:off x="24954187" y="11506364"/>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Limitations</a:t>
            </a:r>
          </a:p>
        </p:txBody>
      </p:sp>
      <p:sp>
        <p:nvSpPr>
          <p:cNvPr id="92" name="TextBox 91"/>
          <p:cNvSpPr txBox="1"/>
          <p:nvPr/>
        </p:nvSpPr>
        <p:spPr>
          <a:xfrm>
            <a:off x="24954187" y="13925874"/>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References</a:t>
            </a:r>
          </a:p>
        </p:txBody>
      </p:sp>
      <p:sp>
        <p:nvSpPr>
          <p:cNvPr id="93" name="TextBox 92"/>
          <p:cNvSpPr txBox="1"/>
          <p:nvPr/>
        </p:nvSpPr>
        <p:spPr>
          <a:xfrm>
            <a:off x="711162" y="449580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Abstract</a:t>
            </a:r>
          </a:p>
        </p:txBody>
      </p:sp>
      <p:sp>
        <p:nvSpPr>
          <p:cNvPr id="94" name="TextBox 93"/>
          <p:cNvSpPr txBox="1"/>
          <p:nvPr/>
        </p:nvSpPr>
        <p:spPr>
          <a:xfrm>
            <a:off x="711162" y="12618323"/>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Introduction</a:t>
            </a:r>
          </a:p>
        </p:txBody>
      </p:sp>
      <p:sp>
        <p:nvSpPr>
          <p:cNvPr id="95" name="TextBox 94"/>
          <p:cNvSpPr txBox="1"/>
          <p:nvPr/>
        </p:nvSpPr>
        <p:spPr>
          <a:xfrm>
            <a:off x="8762999" y="449580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Introduction cont.</a:t>
            </a:r>
          </a:p>
        </p:txBody>
      </p:sp>
      <p:sp>
        <p:nvSpPr>
          <p:cNvPr id="96" name="TextBox 95"/>
          <p:cNvSpPr txBox="1"/>
          <p:nvPr/>
        </p:nvSpPr>
        <p:spPr>
          <a:xfrm>
            <a:off x="8762999" y="691771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Materials &amp; Methods</a:t>
            </a:r>
          </a:p>
        </p:txBody>
      </p:sp>
      <p:sp>
        <p:nvSpPr>
          <p:cNvPr id="97" name="TextBox 96"/>
          <p:cNvSpPr txBox="1"/>
          <p:nvPr/>
        </p:nvSpPr>
        <p:spPr>
          <a:xfrm>
            <a:off x="16916400" y="449580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Results</a:t>
            </a:r>
          </a:p>
        </p:txBody>
      </p:sp>
      <p:sp>
        <p:nvSpPr>
          <p:cNvPr id="98" name="TextBox 97"/>
          <p:cNvSpPr txBox="1"/>
          <p:nvPr/>
        </p:nvSpPr>
        <p:spPr>
          <a:xfrm>
            <a:off x="24968237" y="449580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Results cont.</a:t>
            </a:r>
          </a:p>
        </p:txBody>
      </p:sp>
      <p:sp>
        <p:nvSpPr>
          <p:cNvPr id="99" name="TextBox 98"/>
          <p:cNvSpPr txBox="1"/>
          <p:nvPr/>
        </p:nvSpPr>
        <p:spPr>
          <a:xfrm>
            <a:off x="24968237" y="7421421"/>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Conclusion</a:t>
            </a:r>
          </a:p>
        </p:txBody>
      </p:sp>
      <p:sp>
        <p:nvSpPr>
          <p:cNvPr id="100" name="TextBox 99"/>
          <p:cNvSpPr txBox="1"/>
          <p:nvPr/>
        </p:nvSpPr>
        <p:spPr>
          <a:xfrm>
            <a:off x="1100686" y="379274"/>
            <a:ext cx="25120601" cy="1754326"/>
          </a:xfrm>
          <a:prstGeom prst="rect">
            <a:avLst/>
          </a:prstGeom>
          <a:noFill/>
        </p:spPr>
        <p:txBody>
          <a:bodyPr wrap="square" rtlCol="0">
            <a:spAutoFit/>
          </a:bodyPr>
          <a:lstStyle/>
          <a:p>
            <a:pPr algn="ctr"/>
            <a:r>
              <a:rPr lang="en-US" sz="5400" b="1" dirty="0" smtClean="0">
                <a:solidFill>
                  <a:srgbClr val="00477F"/>
                </a:solidFill>
                <a:cs typeface="Arial" pitchFamily="34" charset="0"/>
              </a:rPr>
              <a:t>This is a Scientific Poster Template created by Graphicsland &amp; MakeSigns.com </a:t>
            </a:r>
          </a:p>
          <a:p>
            <a:pPr algn="ctr"/>
            <a:r>
              <a:rPr lang="en-US" sz="5400" b="1" dirty="0" smtClean="0">
                <a:solidFill>
                  <a:srgbClr val="00477F"/>
                </a:solidFill>
                <a:cs typeface="Arial" pitchFamily="34" charset="0"/>
              </a:rPr>
              <a:t>Your poster title would go on these lines</a:t>
            </a:r>
            <a:endParaRPr lang="en-US" sz="5400" b="1" dirty="0">
              <a:solidFill>
                <a:srgbClr val="00477F"/>
              </a:solidFill>
              <a:cs typeface="Arial" pitchFamily="34" charset="0"/>
            </a:endParaRPr>
          </a:p>
        </p:txBody>
      </p:sp>
      <p:sp>
        <p:nvSpPr>
          <p:cNvPr id="101" name="TextBox 100"/>
          <p:cNvSpPr txBox="1"/>
          <p:nvPr/>
        </p:nvSpPr>
        <p:spPr>
          <a:xfrm>
            <a:off x="6063566" y="2478194"/>
            <a:ext cx="20207067" cy="1384995"/>
          </a:xfrm>
          <a:prstGeom prst="rect">
            <a:avLst/>
          </a:prstGeom>
          <a:noFill/>
        </p:spPr>
        <p:txBody>
          <a:bodyPr wrap="square" rtlCol="0">
            <a:spAutoFit/>
          </a:bodyPr>
          <a:lstStyle/>
          <a:p>
            <a:pPr algn="ctr"/>
            <a:r>
              <a:rPr lang="en-US" sz="2800" dirty="0" smtClean="0">
                <a:cs typeface="Arial" pitchFamily="34" charset="0"/>
              </a:rPr>
              <a:t>Author Name, RN</a:t>
            </a:r>
            <a:r>
              <a:rPr lang="en-US" sz="2800" baseline="30000" dirty="0" smtClean="0">
                <a:cs typeface="Arial" pitchFamily="34" charset="0"/>
              </a:rPr>
              <a:t>1</a:t>
            </a:r>
            <a:r>
              <a:rPr lang="en-US" sz="2800" dirty="0" smtClean="0">
                <a:cs typeface="Arial" pitchFamily="34" charset="0"/>
              </a:rPr>
              <a:t>; Author Name, Ph.D</a:t>
            </a:r>
            <a:r>
              <a:rPr lang="en-US" sz="2800" baseline="30000" dirty="0" smtClean="0">
                <a:cs typeface="Arial" pitchFamily="34" charset="0"/>
              </a:rPr>
              <a:t>2</a:t>
            </a:r>
            <a:r>
              <a:rPr lang="en-US" sz="2800" dirty="0" smtClean="0">
                <a:cs typeface="Arial" pitchFamily="34" charset="0"/>
              </a:rPr>
              <a:t>, Author Name, RN</a:t>
            </a:r>
            <a:r>
              <a:rPr lang="en-US" sz="2800" baseline="30000" dirty="0" smtClean="0">
                <a:cs typeface="Arial" pitchFamily="34" charset="0"/>
              </a:rPr>
              <a:t>2,3</a:t>
            </a:r>
            <a:r>
              <a:rPr lang="en-US" sz="2800" dirty="0" smtClean="0">
                <a:cs typeface="Arial" pitchFamily="34" charset="0"/>
              </a:rPr>
              <a:t>; Author Name, Ph.D</a:t>
            </a:r>
            <a:r>
              <a:rPr lang="en-US" sz="2800" baseline="30000" dirty="0" smtClean="0">
                <a:cs typeface="Arial" pitchFamily="34" charset="0"/>
              </a:rPr>
              <a:t>1,4</a:t>
            </a:r>
            <a:r>
              <a:rPr lang="en-US" sz="2800" dirty="0" smtClean="0">
                <a:cs typeface="Arial" pitchFamily="34" charset="0"/>
              </a:rPr>
              <a:t> </a:t>
            </a:r>
          </a:p>
          <a:p>
            <a:pPr algn="ctr"/>
            <a:r>
              <a:rPr lang="en-US" sz="2800" baseline="30000" dirty="0" smtClean="0">
                <a:cs typeface="Arial" pitchFamily="34" charset="0"/>
              </a:rPr>
              <a:t>1</a:t>
            </a:r>
            <a:r>
              <a:rPr lang="en-US" sz="2800" dirty="0" smtClean="0">
                <a:cs typeface="Arial" pitchFamily="34" charset="0"/>
              </a:rPr>
              <a:t>Name of University, City, State; </a:t>
            </a:r>
            <a:r>
              <a:rPr lang="en-US" sz="2800" baseline="30000" dirty="0" smtClean="0">
                <a:cs typeface="Arial" pitchFamily="34" charset="0"/>
              </a:rPr>
              <a:t>2</a:t>
            </a:r>
            <a:r>
              <a:rPr lang="en-US" sz="2800" dirty="0" smtClean="0">
                <a:cs typeface="Arial" pitchFamily="34" charset="0"/>
              </a:rPr>
              <a:t>Name of Another  University, City, State; </a:t>
            </a:r>
            <a:r>
              <a:rPr lang="en-US" sz="2800" baseline="30000" dirty="0" smtClean="0">
                <a:cs typeface="Arial" pitchFamily="34" charset="0"/>
              </a:rPr>
              <a:t>3</a:t>
            </a:r>
            <a:r>
              <a:rPr lang="en-US" sz="2800" dirty="0" smtClean="0">
                <a:cs typeface="Arial" pitchFamily="34" charset="0"/>
              </a:rPr>
              <a:t>Name of University, City, State; </a:t>
            </a:r>
            <a:r>
              <a:rPr lang="en-US" sz="2800" baseline="30000" dirty="0" smtClean="0">
                <a:cs typeface="Arial" pitchFamily="34" charset="0"/>
              </a:rPr>
              <a:t>4</a:t>
            </a:r>
            <a:r>
              <a:rPr lang="en-US" sz="2800" dirty="0" smtClean="0">
                <a:cs typeface="Arial" pitchFamily="34" charset="0"/>
              </a:rPr>
              <a:t>Name of University, City, State; </a:t>
            </a:r>
            <a:endParaRPr lang="en-US" sz="2800" dirty="0">
              <a:cs typeface="Arial" pitchFamily="34" charset="0"/>
            </a:endParaRPr>
          </a:p>
        </p:txBody>
      </p:sp>
      <p:grpSp>
        <p:nvGrpSpPr>
          <p:cNvPr id="102" name="Group 101"/>
          <p:cNvGrpSpPr/>
          <p:nvPr/>
        </p:nvGrpSpPr>
        <p:grpSpPr>
          <a:xfrm>
            <a:off x="33604200" y="18370870"/>
            <a:ext cx="5254728" cy="1594758"/>
            <a:chOff x="-6553200" y="14546193"/>
            <a:chExt cx="5575300" cy="1716088"/>
          </a:xfrm>
        </p:grpSpPr>
        <p:sp>
          <p:nvSpPr>
            <p:cNvPr id="103" name="Freeform 102"/>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03"/>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9" name="Group 148"/>
          <p:cNvGrpSpPr/>
          <p:nvPr/>
        </p:nvGrpSpPr>
        <p:grpSpPr>
          <a:xfrm>
            <a:off x="33580262" y="20290664"/>
            <a:ext cx="5251759" cy="1594758"/>
            <a:chOff x="-6877602" y="16648112"/>
            <a:chExt cx="6022492" cy="1855449"/>
          </a:xfrm>
        </p:grpSpPr>
        <p:sp>
          <p:nvSpPr>
            <p:cNvPr id="150"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6" name="Text Box 29"/>
          <p:cNvSpPr txBox="1">
            <a:spLocks noChangeArrowheads="1"/>
          </p:cNvSpPr>
          <p:nvPr/>
        </p:nvSpPr>
        <p:spPr bwMode="auto">
          <a:xfrm>
            <a:off x="6337255" y="6459917"/>
            <a:ext cx="19329489"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305922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7154</TotalTime>
  <Words>1265</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68</cp:revision>
  <dcterms:created xsi:type="dcterms:W3CDTF">2013-01-11T17:04:28Z</dcterms:created>
  <dcterms:modified xsi:type="dcterms:W3CDTF">2013-01-24T16:53:15Z</dcterms:modified>
</cp:coreProperties>
</file>