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43891200" cy="384048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6010"/>
    <a:srgbClr val="EB841D"/>
    <a:srgbClr val="00477F"/>
    <a:srgbClr val="006BC4"/>
    <a:srgbClr val="002442"/>
    <a:srgbClr val="00325C"/>
    <a:srgbClr val="000000"/>
    <a:srgbClr val="58300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72" autoAdjust="0"/>
  </p:normalViewPr>
  <p:slideViewPr>
    <p:cSldViewPr>
      <p:cViewPr>
        <p:scale>
          <a:sx n="20" d="100"/>
          <a:sy n="20" d="100"/>
        </p:scale>
        <p:origin x="-2022" y="-282"/>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spPr>
            <a:solidFill>
              <a:schemeClr val="accent5">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Sheet1!$B$2:$B$9</c:f>
              <c:numCache>
                <c:formatCode>General</c:formatCode>
                <c:ptCount val="8"/>
                <c:pt idx="0">
                  <c:v>4.3</c:v>
                </c:pt>
                <c:pt idx="1">
                  <c:v>2.5</c:v>
                </c:pt>
                <c:pt idx="2">
                  <c:v>3.5</c:v>
                </c:pt>
                <c:pt idx="3">
                  <c:v>4.5</c:v>
                </c:pt>
                <c:pt idx="4">
                  <c:v>4.3</c:v>
                </c:pt>
                <c:pt idx="5">
                  <c:v>2.5</c:v>
                </c:pt>
                <c:pt idx="6">
                  <c:v>3.5</c:v>
                </c:pt>
                <c:pt idx="7">
                  <c:v>4.5</c:v>
                </c:pt>
              </c:numCache>
            </c:numRef>
          </c:val>
        </c:ser>
        <c:ser>
          <c:idx val="1"/>
          <c:order val="1"/>
          <c:tx>
            <c:strRef>
              <c:f>Sheet1!$C$1</c:f>
              <c:strCache>
                <c:ptCount val="1"/>
                <c:pt idx="0">
                  <c:v>Series 2</c:v>
                </c:pt>
              </c:strCache>
            </c:strRef>
          </c:tx>
          <c:spPr>
            <a:solidFill>
              <a:srgbClr val="FFFFFF"/>
            </a:solidFill>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Sheet1!$C$2:$C$9</c:f>
              <c:numCache>
                <c:formatCode>General</c:formatCode>
                <c:ptCount val="8"/>
                <c:pt idx="0">
                  <c:v>2.4</c:v>
                </c:pt>
                <c:pt idx="1">
                  <c:v>4.4000000000000004</c:v>
                </c:pt>
                <c:pt idx="2">
                  <c:v>1.8</c:v>
                </c:pt>
                <c:pt idx="3">
                  <c:v>2.8</c:v>
                </c:pt>
                <c:pt idx="4">
                  <c:v>2.4</c:v>
                </c:pt>
                <c:pt idx="5">
                  <c:v>4.4000000000000004</c:v>
                </c:pt>
                <c:pt idx="6">
                  <c:v>1.8</c:v>
                </c:pt>
                <c:pt idx="7">
                  <c:v>2.8</c:v>
                </c:pt>
              </c:numCache>
            </c:numRef>
          </c:val>
        </c:ser>
        <c:ser>
          <c:idx val="2"/>
          <c:order val="2"/>
          <c:tx>
            <c:strRef>
              <c:f>Sheet1!$D$1</c:f>
              <c:strCache>
                <c:ptCount val="1"/>
                <c:pt idx="0">
                  <c:v>Series 3</c:v>
                </c:pt>
              </c:strCache>
            </c:strRef>
          </c:tx>
          <c:spPr>
            <a:solidFill>
              <a:srgbClr val="B06010"/>
            </a:solidFill>
          </c:spPr>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Sheet1!$D$2:$D$9</c:f>
              <c:numCache>
                <c:formatCode>General</c:formatCode>
                <c:ptCount val="8"/>
                <c:pt idx="0">
                  <c:v>2</c:v>
                </c:pt>
                <c:pt idx="1">
                  <c:v>2</c:v>
                </c:pt>
                <c:pt idx="2">
                  <c:v>3</c:v>
                </c:pt>
                <c:pt idx="3">
                  <c:v>5</c:v>
                </c:pt>
                <c:pt idx="4">
                  <c:v>2</c:v>
                </c:pt>
                <c:pt idx="5">
                  <c:v>2</c:v>
                </c:pt>
                <c:pt idx="6">
                  <c:v>3</c:v>
                </c:pt>
                <c:pt idx="7">
                  <c:v>5</c:v>
                </c:pt>
              </c:numCache>
            </c:numRef>
          </c:val>
        </c:ser>
        <c:dLbls>
          <c:showLegendKey val="0"/>
          <c:showVal val="0"/>
          <c:showCatName val="0"/>
          <c:showSerName val="0"/>
          <c:showPercent val="0"/>
          <c:showBubbleSize val="0"/>
        </c:dLbls>
        <c:gapWidth val="150"/>
        <c:shape val="box"/>
        <c:axId val="310011008"/>
        <c:axId val="310012544"/>
        <c:axId val="0"/>
      </c:bar3DChart>
      <c:catAx>
        <c:axId val="310011008"/>
        <c:scaling>
          <c:orientation val="minMax"/>
        </c:scaling>
        <c:delete val="0"/>
        <c:axPos val="b"/>
        <c:majorTickMark val="out"/>
        <c:minorTickMark val="none"/>
        <c:tickLblPos val="nextTo"/>
        <c:txPr>
          <a:bodyPr/>
          <a:lstStyle/>
          <a:p>
            <a:pPr>
              <a:defRPr>
                <a:solidFill>
                  <a:schemeClr val="bg1"/>
                </a:solidFill>
              </a:defRPr>
            </a:pPr>
            <a:endParaRPr lang="en-US"/>
          </a:p>
        </c:txPr>
        <c:crossAx val="310012544"/>
        <c:crosses val="autoZero"/>
        <c:auto val="1"/>
        <c:lblAlgn val="ctr"/>
        <c:lblOffset val="100"/>
        <c:noMultiLvlLbl val="0"/>
      </c:catAx>
      <c:valAx>
        <c:axId val="310012544"/>
        <c:scaling>
          <c:orientation val="minMax"/>
        </c:scaling>
        <c:delete val="0"/>
        <c:axPos val="l"/>
        <c:majorGridlines/>
        <c:numFmt formatCode="General" sourceLinked="1"/>
        <c:majorTickMark val="out"/>
        <c:minorTickMark val="none"/>
        <c:tickLblPos val="nextTo"/>
        <c:txPr>
          <a:bodyPr/>
          <a:lstStyle/>
          <a:p>
            <a:pPr>
              <a:defRPr>
                <a:solidFill>
                  <a:schemeClr val="bg1"/>
                </a:solidFill>
              </a:defRPr>
            </a:pPr>
            <a:endParaRPr lang="en-US"/>
          </a:p>
        </c:txPr>
        <c:crossAx val="310011008"/>
        <c:crosses val="autoZero"/>
        <c:crossBetween val="between"/>
      </c:valAx>
    </c:plotArea>
    <c:legend>
      <c:legendPos val="r"/>
      <c:layout/>
      <c:overlay val="0"/>
      <c:txPr>
        <a:bodyPr/>
        <a:lstStyle/>
        <a:p>
          <a:pPr>
            <a:defRPr>
              <a:solidFill>
                <a:schemeClr val="bg1"/>
              </a:solidFill>
            </a:defRPr>
          </a:pPr>
          <a:endParaRPr lang="en-US"/>
        </a:p>
      </c:txPr>
    </c:legend>
    <c:plotVisOnly val="1"/>
    <c:dispBlanksAs val="gap"/>
    <c:showDLblsOverMax val="0"/>
  </c:chart>
  <c:spPr>
    <a:noFill/>
  </c:spPr>
  <c:txPr>
    <a:bodyPr/>
    <a:lstStyle/>
    <a:p>
      <a:pPr>
        <a:defRPr sz="1800">
          <a:solidFill>
            <a:schemeClr val="tx1"/>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a:solidFill>
                <a:schemeClr val="accent1">
                  <a:lumMod val="20000"/>
                  <a:lumOff val="80000"/>
                </a:schemeClr>
              </a:solidFill>
            </a:ln>
          </c:spPr>
          <c:marker>
            <c:spPr>
              <a:solidFill>
                <a:schemeClr val="tx2">
                  <a:lumMod val="20000"/>
                  <a:lumOff val="80000"/>
                </a:schemeClr>
              </a:solidFill>
              <a:ln>
                <a:solidFill>
                  <a:schemeClr val="accent1">
                    <a:lumMod val="20000"/>
                    <a:lumOff val="80000"/>
                  </a:schemeClr>
                </a:solidFill>
              </a:ln>
            </c:spPr>
          </c:marker>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4.3</c:v>
                </c:pt>
                <c:pt idx="1">
                  <c:v>2.5</c:v>
                </c:pt>
                <c:pt idx="2">
                  <c:v>3.5</c:v>
                </c:pt>
                <c:pt idx="3">
                  <c:v>4.5</c:v>
                </c:pt>
              </c:numCache>
            </c:numRef>
          </c:val>
          <c:smooth val="0"/>
        </c:ser>
        <c:ser>
          <c:idx val="1"/>
          <c:order val="1"/>
          <c:tx>
            <c:strRef>
              <c:f>Sheet1!$C$1</c:f>
              <c:strCache>
                <c:ptCount val="1"/>
                <c:pt idx="0">
                  <c:v>Series 2</c:v>
                </c:pt>
              </c:strCache>
            </c:strRef>
          </c:tx>
          <c:spPr>
            <a:ln>
              <a:solidFill>
                <a:schemeClr val="accent5">
                  <a:lumMod val="75000"/>
                </a:schemeClr>
              </a:solidFill>
            </a:ln>
          </c:spPr>
          <c:marker>
            <c:spPr>
              <a:solidFill>
                <a:schemeClr val="accent5">
                  <a:lumMod val="75000"/>
                </a:schemeClr>
              </a:solidFill>
              <a:ln>
                <a:solidFill>
                  <a:schemeClr val="accent5">
                    <a:lumMod val="75000"/>
                  </a:schemeClr>
                </a:solidFill>
              </a:ln>
            </c:spPr>
          </c:marker>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2.4</c:v>
                </c:pt>
                <c:pt idx="1">
                  <c:v>4.4000000000000004</c:v>
                </c:pt>
                <c:pt idx="2">
                  <c:v>1.8</c:v>
                </c:pt>
                <c:pt idx="3">
                  <c:v>2.8</c:v>
                </c:pt>
              </c:numCache>
            </c:numRef>
          </c:val>
          <c:smooth val="0"/>
        </c:ser>
        <c:ser>
          <c:idx val="2"/>
          <c:order val="2"/>
          <c:tx>
            <c:strRef>
              <c:f>Sheet1!$D$1</c:f>
              <c:strCache>
                <c:ptCount val="1"/>
                <c:pt idx="0">
                  <c:v>Series 3</c:v>
                </c:pt>
              </c:strCache>
            </c:strRef>
          </c:tx>
          <c:spPr>
            <a:ln>
              <a:solidFill>
                <a:srgbClr val="7030A0"/>
              </a:solidFill>
            </a:ln>
          </c:spPr>
          <c:marker>
            <c:spPr>
              <a:solidFill>
                <a:srgbClr val="7030A0"/>
              </a:solidFill>
              <a:ln>
                <a:solidFill>
                  <a:srgbClr val="7030A0"/>
                </a:solidFill>
              </a:ln>
            </c:spPr>
          </c:marker>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2</c:v>
                </c:pt>
                <c:pt idx="1">
                  <c:v>2</c:v>
                </c:pt>
                <c:pt idx="2">
                  <c:v>3</c:v>
                </c:pt>
                <c:pt idx="3">
                  <c:v>5</c:v>
                </c:pt>
              </c:numCache>
            </c:numRef>
          </c:val>
          <c:smooth val="0"/>
        </c:ser>
        <c:ser>
          <c:idx val="3"/>
          <c:order val="3"/>
          <c:tx>
            <c:strRef>
              <c:f>Sheet1!$E$1</c:f>
              <c:strCache>
                <c:ptCount val="1"/>
                <c:pt idx="0">
                  <c:v>Series 4</c:v>
                </c:pt>
              </c:strCache>
            </c:strRef>
          </c:tx>
          <c:spPr>
            <a:ln>
              <a:solidFill>
                <a:srgbClr val="92D050"/>
              </a:solidFill>
            </a:ln>
          </c:spPr>
          <c:marker>
            <c:spPr>
              <a:ln>
                <a:solidFill>
                  <a:srgbClr val="92D050"/>
                </a:solidFill>
              </a:ln>
            </c:spPr>
          </c:marker>
          <c:cat>
            <c:strRef>
              <c:f>Sheet1!$A$2:$A$6</c:f>
              <c:strCache>
                <c:ptCount val="4"/>
                <c:pt idx="0">
                  <c:v>Category 1</c:v>
                </c:pt>
                <c:pt idx="1">
                  <c:v>Category 2</c:v>
                </c:pt>
                <c:pt idx="2">
                  <c:v>Category 3</c:v>
                </c:pt>
                <c:pt idx="3">
                  <c:v>Category 4</c:v>
                </c:pt>
              </c:strCache>
            </c:strRef>
          </c:cat>
          <c:val>
            <c:numRef>
              <c:f>Sheet1!$E$2:$E$6</c:f>
              <c:numCache>
                <c:formatCode>General</c:formatCode>
                <c:ptCount val="5"/>
                <c:pt idx="0">
                  <c:v>4</c:v>
                </c:pt>
                <c:pt idx="1">
                  <c:v>2</c:v>
                </c:pt>
                <c:pt idx="2">
                  <c:v>4.2</c:v>
                </c:pt>
                <c:pt idx="3">
                  <c:v>1.4</c:v>
                </c:pt>
              </c:numCache>
            </c:numRef>
          </c:val>
          <c:smooth val="0"/>
        </c:ser>
        <c:ser>
          <c:idx val="4"/>
          <c:order val="4"/>
          <c:tx>
            <c:strRef>
              <c:f>Sheet1!$F$1</c:f>
              <c:strCache>
                <c:ptCount val="1"/>
                <c:pt idx="0">
                  <c:v>Series 5</c:v>
                </c:pt>
              </c:strCache>
            </c:strRef>
          </c:tx>
          <c:spPr>
            <a:ln>
              <a:solidFill>
                <a:srgbClr val="0070C0"/>
              </a:solidFill>
            </a:ln>
          </c:spPr>
          <c:marker>
            <c:spPr>
              <a:solidFill>
                <a:srgbClr val="0070C0"/>
              </a:solidFill>
              <a:ln>
                <a:solidFill>
                  <a:srgbClr val="0070C0"/>
                </a:solidFill>
              </a:ln>
            </c:spPr>
          </c:marker>
          <c:cat>
            <c:strRef>
              <c:f>Sheet1!$A$2:$A$6</c:f>
              <c:strCache>
                <c:ptCount val="4"/>
                <c:pt idx="0">
                  <c:v>Category 1</c:v>
                </c:pt>
                <c:pt idx="1">
                  <c:v>Category 2</c:v>
                </c:pt>
                <c:pt idx="2">
                  <c:v>Category 3</c:v>
                </c:pt>
                <c:pt idx="3">
                  <c:v>Category 4</c:v>
                </c:pt>
              </c:strCache>
            </c:strRef>
          </c:cat>
          <c:val>
            <c:numRef>
              <c:f>Sheet1!$F$2:$F$6</c:f>
              <c:numCache>
                <c:formatCode>General</c:formatCode>
                <c:ptCount val="5"/>
                <c:pt idx="0">
                  <c:v>5.8</c:v>
                </c:pt>
                <c:pt idx="1">
                  <c:v>3.8</c:v>
                </c:pt>
                <c:pt idx="2">
                  <c:v>3</c:v>
                </c:pt>
                <c:pt idx="3">
                  <c:v>2.9</c:v>
                </c:pt>
              </c:numCache>
            </c:numRef>
          </c:val>
          <c:smooth val="0"/>
        </c:ser>
        <c:ser>
          <c:idx val="5"/>
          <c:order val="5"/>
          <c:tx>
            <c:strRef>
              <c:f>Sheet1!$G$1</c:f>
              <c:strCache>
                <c:ptCount val="1"/>
                <c:pt idx="0">
                  <c:v>Series 6</c:v>
                </c:pt>
              </c:strCache>
            </c:strRef>
          </c:tx>
          <c:spPr>
            <a:ln>
              <a:solidFill>
                <a:schemeClr val="accent6">
                  <a:lumMod val="75000"/>
                </a:schemeClr>
              </a:solidFill>
            </a:ln>
          </c:spPr>
          <c:marker>
            <c:spPr>
              <a:solidFill>
                <a:schemeClr val="accent6">
                  <a:lumMod val="75000"/>
                </a:schemeClr>
              </a:solidFill>
              <a:ln>
                <a:solidFill>
                  <a:schemeClr val="accent6">
                    <a:lumMod val="75000"/>
                  </a:schemeClr>
                </a:solidFill>
              </a:ln>
            </c:spPr>
          </c:marker>
          <c:cat>
            <c:strRef>
              <c:f>Sheet1!$A$2:$A$6</c:f>
              <c:strCache>
                <c:ptCount val="4"/>
                <c:pt idx="0">
                  <c:v>Category 1</c:v>
                </c:pt>
                <c:pt idx="1">
                  <c:v>Category 2</c:v>
                </c:pt>
                <c:pt idx="2">
                  <c:v>Category 3</c:v>
                </c:pt>
                <c:pt idx="3">
                  <c:v>Category 4</c:v>
                </c:pt>
              </c:strCache>
            </c:strRef>
          </c:cat>
          <c:val>
            <c:numRef>
              <c:f>Sheet1!$G$2:$G$6</c:f>
              <c:numCache>
                <c:formatCode>General</c:formatCode>
                <c:ptCount val="5"/>
                <c:pt idx="0">
                  <c:v>3</c:v>
                </c:pt>
                <c:pt idx="1">
                  <c:v>1</c:v>
                </c:pt>
                <c:pt idx="2">
                  <c:v>5</c:v>
                </c:pt>
                <c:pt idx="3">
                  <c:v>3</c:v>
                </c:pt>
              </c:numCache>
            </c:numRef>
          </c:val>
          <c:smooth val="0"/>
        </c:ser>
        <c:dLbls>
          <c:showLegendKey val="0"/>
          <c:showVal val="0"/>
          <c:showCatName val="0"/>
          <c:showSerName val="0"/>
          <c:showPercent val="0"/>
          <c:showBubbleSize val="0"/>
        </c:dLbls>
        <c:marker val="1"/>
        <c:smooth val="0"/>
        <c:axId val="311322496"/>
        <c:axId val="311332864"/>
      </c:lineChart>
      <c:catAx>
        <c:axId val="311322496"/>
        <c:scaling>
          <c:orientation val="minMax"/>
        </c:scaling>
        <c:delete val="0"/>
        <c:axPos val="b"/>
        <c:majorTickMark val="out"/>
        <c:minorTickMark val="none"/>
        <c:tickLblPos val="nextTo"/>
        <c:crossAx val="311332864"/>
        <c:crosses val="autoZero"/>
        <c:auto val="1"/>
        <c:lblAlgn val="ctr"/>
        <c:lblOffset val="100"/>
        <c:noMultiLvlLbl val="0"/>
      </c:catAx>
      <c:valAx>
        <c:axId val="311332864"/>
        <c:scaling>
          <c:orientation val="minMax"/>
        </c:scaling>
        <c:delete val="0"/>
        <c:axPos val="l"/>
        <c:majorGridlines/>
        <c:numFmt formatCode="General" sourceLinked="1"/>
        <c:majorTickMark val="out"/>
        <c:minorTickMark val="none"/>
        <c:tickLblPos val="nextTo"/>
        <c:crossAx val="311322496"/>
        <c:crosses val="autoZero"/>
        <c:crossBetween val="between"/>
      </c:valAx>
    </c:plotArea>
    <c:legend>
      <c:legendPos val="r"/>
      <c:layout/>
      <c:overlay val="0"/>
    </c:legend>
    <c:plotVisOnly val="1"/>
    <c:dispBlanksAs val="gap"/>
    <c:showDLblsOverMax val="0"/>
  </c:chart>
  <c:spPr>
    <a:noFill/>
  </c:spPr>
  <c:txPr>
    <a:bodyPr/>
    <a:lstStyle/>
    <a:p>
      <a:pPr>
        <a:defRPr sz="1800">
          <a:solidFill>
            <a:schemeClr val="bg1"/>
          </a:solidFill>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1930382"/>
            <a:ext cx="3730752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21762720"/>
            <a:ext cx="30723840" cy="9814560"/>
          </a:xfrm>
        </p:spPr>
        <p:txBody>
          <a:bodyPr/>
          <a:lstStyle>
            <a:lvl1pPr marL="0" indent="0" algn="ctr">
              <a:buNone/>
              <a:defRPr>
                <a:solidFill>
                  <a:schemeClr val="tx1">
                    <a:tint val="75000"/>
                  </a:schemeClr>
                </a:solidFill>
              </a:defRPr>
            </a:lvl1pPr>
            <a:lvl2pPr marL="1567510" indent="0" algn="ctr">
              <a:buNone/>
              <a:defRPr>
                <a:solidFill>
                  <a:schemeClr val="tx1">
                    <a:tint val="75000"/>
                  </a:schemeClr>
                </a:solidFill>
              </a:defRPr>
            </a:lvl2pPr>
            <a:lvl3pPr marL="3135020" indent="0" algn="ctr">
              <a:buNone/>
              <a:defRPr>
                <a:solidFill>
                  <a:schemeClr val="tx1">
                    <a:tint val="75000"/>
                  </a:schemeClr>
                </a:solidFill>
              </a:defRPr>
            </a:lvl3pPr>
            <a:lvl4pPr marL="4702531" indent="0" algn="ctr">
              <a:buNone/>
              <a:defRPr>
                <a:solidFill>
                  <a:schemeClr val="tx1">
                    <a:tint val="75000"/>
                  </a:schemeClr>
                </a:solidFill>
              </a:defRPr>
            </a:lvl4pPr>
            <a:lvl5pPr marL="6270041" indent="0" algn="ctr">
              <a:buNone/>
              <a:defRPr>
                <a:solidFill>
                  <a:schemeClr val="tx1">
                    <a:tint val="75000"/>
                  </a:schemeClr>
                </a:solidFill>
              </a:defRPr>
            </a:lvl5pPr>
            <a:lvl6pPr marL="7837551" indent="0" algn="ctr">
              <a:buNone/>
              <a:defRPr>
                <a:solidFill>
                  <a:schemeClr val="tx1">
                    <a:tint val="75000"/>
                  </a:schemeClr>
                </a:solidFill>
              </a:defRPr>
            </a:lvl6pPr>
            <a:lvl7pPr marL="9405061" indent="0" algn="ctr">
              <a:buNone/>
              <a:defRPr>
                <a:solidFill>
                  <a:schemeClr val="tx1">
                    <a:tint val="75000"/>
                  </a:schemeClr>
                </a:solidFill>
              </a:defRPr>
            </a:lvl7pPr>
            <a:lvl8pPr marL="10972571" indent="0" algn="ctr">
              <a:buNone/>
              <a:defRPr>
                <a:solidFill>
                  <a:schemeClr val="tx1">
                    <a:tint val="75000"/>
                  </a:schemeClr>
                </a:solidFill>
              </a:defRPr>
            </a:lvl8pPr>
            <a:lvl9pPr marL="125400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429220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3967986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375264" y="7378700"/>
            <a:ext cx="23698200" cy="15729077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65423" y="7378700"/>
            <a:ext cx="70378320" cy="15729077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44640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58348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4678642"/>
            <a:ext cx="37307520" cy="7627620"/>
          </a:xfrm>
        </p:spPr>
        <p:txBody>
          <a:bodyPr anchor="t"/>
          <a:lstStyle>
            <a:lvl1pPr algn="l">
              <a:defRPr sz="137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1" y="16277599"/>
            <a:ext cx="37307520" cy="8401049"/>
          </a:xfrm>
        </p:spPr>
        <p:txBody>
          <a:bodyPr anchor="b"/>
          <a:lstStyle>
            <a:lvl1pPr marL="0" indent="0">
              <a:buNone/>
              <a:defRPr sz="6900">
                <a:solidFill>
                  <a:schemeClr val="tx1">
                    <a:tint val="75000"/>
                  </a:schemeClr>
                </a:solidFill>
              </a:defRPr>
            </a:lvl1pPr>
            <a:lvl2pPr marL="1567510" indent="0">
              <a:buNone/>
              <a:defRPr sz="6200">
                <a:solidFill>
                  <a:schemeClr val="tx1">
                    <a:tint val="75000"/>
                  </a:schemeClr>
                </a:solidFill>
              </a:defRPr>
            </a:lvl2pPr>
            <a:lvl3pPr marL="3135020" indent="0">
              <a:buNone/>
              <a:defRPr sz="5500">
                <a:solidFill>
                  <a:schemeClr val="tx1">
                    <a:tint val="75000"/>
                  </a:schemeClr>
                </a:solidFill>
              </a:defRPr>
            </a:lvl3pPr>
            <a:lvl4pPr marL="4702531" indent="0">
              <a:buNone/>
              <a:defRPr sz="4800">
                <a:solidFill>
                  <a:schemeClr val="tx1">
                    <a:tint val="75000"/>
                  </a:schemeClr>
                </a:solidFill>
              </a:defRPr>
            </a:lvl4pPr>
            <a:lvl5pPr marL="6270041" indent="0">
              <a:buNone/>
              <a:defRPr sz="4800">
                <a:solidFill>
                  <a:schemeClr val="tx1">
                    <a:tint val="75000"/>
                  </a:schemeClr>
                </a:solidFill>
              </a:defRPr>
            </a:lvl5pPr>
            <a:lvl6pPr marL="7837551" indent="0">
              <a:buNone/>
              <a:defRPr sz="4800">
                <a:solidFill>
                  <a:schemeClr val="tx1">
                    <a:tint val="75000"/>
                  </a:schemeClr>
                </a:solidFill>
              </a:defRPr>
            </a:lvl6pPr>
            <a:lvl7pPr marL="9405061" indent="0">
              <a:buNone/>
              <a:defRPr sz="4800">
                <a:solidFill>
                  <a:schemeClr val="tx1">
                    <a:tint val="75000"/>
                  </a:schemeClr>
                </a:solidFill>
              </a:defRPr>
            </a:lvl7pPr>
            <a:lvl8pPr marL="10972571" indent="0">
              <a:buNone/>
              <a:defRPr sz="4800">
                <a:solidFill>
                  <a:schemeClr val="tx1">
                    <a:tint val="75000"/>
                  </a:schemeClr>
                </a:solidFill>
              </a:defRPr>
            </a:lvl8pPr>
            <a:lvl9pPr marL="12540082"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8C64DD-281B-4468-AA62-59CDD635782A}" type="datetimeFigureOut">
              <a:rPr lang="en-US" smtClean="0"/>
              <a:t>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71606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265425" y="43009823"/>
            <a:ext cx="47038259" cy="121659652"/>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035204" y="43009823"/>
            <a:ext cx="47038263" cy="121659652"/>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4247324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537972"/>
            <a:ext cx="39502080"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4" y="8596635"/>
            <a:ext cx="19392903" cy="3582669"/>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4" name="Content Placeholder 3"/>
          <p:cNvSpPr>
            <a:spLocks noGrp="1"/>
          </p:cNvSpPr>
          <p:nvPr>
            <p:ph sz="half" idx="2"/>
          </p:nvPr>
        </p:nvSpPr>
        <p:spPr>
          <a:xfrm>
            <a:off x="2194564" y="12179303"/>
            <a:ext cx="19392903" cy="22127212"/>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3" y="8596635"/>
            <a:ext cx="19400520" cy="3582669"/>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6" name="Content Placeholder 5"/>
          <p:cNvSpPr>
            <a:spLocks noGrp="1"/>
          </p:cNvSpPr>
          <p:nvPr>
            <p:ph sz="quarter" idx="4"/>
          </p:nvPr>
        </p:nvSpPr>
        <p:spPr>
          <a:xfrm>
            <a:off x="22296123" y="12179303"/>
            <a:ext cx="19400520" cy="22127212"/>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8C64DD-281B-4468-AA62-59CDD635782A}" type="datetimeFigureOut">
              <a:rPr lang="en-US" smtClean="0"/>
              <a:t>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346205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8C64DD-281B-4468-AA62-59CDD635782A}" type="datetimeFigureOut">
              <a:rPr lang="en-US" smtClean="0"/>
              <a:t>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14909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8C64DD-281B-4468-AA62-59CDD635782A}" type="datetimeFigureOut">
              <a:rPr lang="en-US" smtClean="0"/>
              <a:t>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182353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5" y="1529080"/>
            <a:ext cx="14439903" cy="6507480"/>
          </a:xfrm>
        </p:spPr>
        <p:txBody>
          <a:bodyPr anchor="b"/>
          <a:lstStyle>
            <a:lvl1pPr algn="l">
              <a:defRPr sz="6900" b="1"/>
            </a:lvl1pPr>
          </a:lstStyle>
          <a:p>
            <a:r>
              <a:rPr lang="en-US" smtClean="0"/>
              <a:t>Click to edit Master title style</a:t>
            </a:r>
            <a:endParaRPr lang="en-US"/>
          </a:p>
        </p:txBody>
      </p:sp>
      <p:sp>
        <p:nvSpPr>
          <p:cNvPr id="3" name="Content Placeholder 2"/>
          <p:cNvSpPr>
            <a:spLocks noGrp="1"/>
          </p:cNvSpPr>
          <p:nvPr>
            <p:ph idx="1"/>
          </p:nvPr>
        </p:nvSpPr>
        <p:spPr>
          <a:xfrm>
            <a:off x="17160240" y="1529086"/>
            <a:ext cx="24536400" cy="32777432"/>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5" y="8036564"/>
            <a:ext cx="14439903" cy="26269952"/>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79935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6883363"/>
            <a:ext cx="26334720" cy="3173732"/>
          </a:xfrm>
        </p:spPr>
        <p:txBody>
          <a:bodyPr anchor="b"/>
          <a:lstStyle>
            <a:lvl1pPr algn="l">
              <a:defRPr sz="6900" b="1"/>
            </a:lvl1pPr>
          </a:lstStyle>
          <a:p>
            <a:r>
              <a:rPr lang="en-US" smtClean="0"/>
              <a:t>Click to edit Master title style</a:t>
            </a:r>
            <a:endParaRPr lang="en-US"/>
          </a:p>
        </p:txBody>
      </p:sp>
      <p:sp>
        <p:nvSpPr>
          <p:cNvPr id="3" name="Picture Placeholder 2"/>
          <p:cNvSpPr>
            <a:spLocks noGrp="1"/>
          </p:cNvSpPr>
          <p:nvPr>
            <p:ph type="pic" idx="1"/>
          </p:nvPr>
        </p:nvSpPr>
        <p:spPr>
          <a:xfrm>
            <a:off x="8602983" y="3431540"/>
            <a:ext cx="26334720" cy="23042880"/>
          </a:xfrm>
        </p:spPr>
        <p:txBody>
          <a:bodyPr/>
          <a:lstStyle>
            <a:lvl1pPr marL="0" indent="0">
              <a:buNone/>
              <a:defRPr sz="11000"/>
            </a:lvl1pPr>
            <a:lvl2pPr marL="1567510" indent="0">
              <a:buNone/>
              <a:defRPr sz="9600"/>
            </a:lvl2pPr>
            <a:lvl3pPr marL="3135020" indent="0">
              <a:buNone/>
              <a:defRPr sz="8200"/>
            </a:lvl3pPr>
            <a:lvl4pPr marL="4702531" indent="0">
              <a:buNone/>
              <a:defRPr sz="6900"/>
            </a:lvl4pPr>
            <a:lvl5pPr marL="6270041" indent="0">
              <a:buNone/>
              <a:defRPr sz="6900"/>
            </a:lvl5pPr>
            <a:lvl6pPr marL="7837551" indent="0">
              <a:buNone/>
              <a:defRPr sz="6900"/>
            </a:lvl6pPr>
            <a:lvl7pPr marL="9405061" indent="0">
              <a:buNone/>
              <a:defRPr sz="6900"/>
            </a:lvl7pPr>
            <a:lvl8pPr marL="10972571" indent="0">
              <a:buNone/>
              <a:defRPr sz="6900"/>
            </a:lvl8pPr>
            <a:lvl9pPr marL="12540082" indent="0">
              <a:buNone/>
              <a:defRPr sz="6900"/>
            </a:lvl9pPr>
          </a:lstStyle>
          <a:p>
            <a:endParaRPr lang="en-US"/>
          </a:p>
        </p:txBody>
      </p:sp>
      <p:sp>
        <p:nvSpPr>
          <p:cNvPr id="4" name="Text Placeholder 3"/>
          <p:cNvSpPr>
            <a:spLocks noGrp="1"/>
          </p:cNvSpPr>
          <p:nvPr>
            <p:ph type="body" sz="half" idx="2"/>
          </p:nvPr>
        </p:nvSpPr>
        <p:spPr>
          <a:xfrm>
            <a:off x="8602983" y="30057095"/>
            <a:ext cx="26334720" cy="4507229"/>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8C64DD-281B-4468-AA62-59CDD635782A}" type="datetimeFigureOut">
              <a:rPr lang="en-US" smtClean="0"/>
              <a:t>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34A48-97D5-497D-920F-209B967F9BFC}" type="slidenum">
              <a:rPr lang="en-US" smtClean="0"/>
              <a:t>‹#›</a:t>
            </a:fld>
            <a:endParaRPr lang="en-US"/>
          </a:p>
        </p:txBody>
      </p:sp>
    </p:spTree>
    <p:extLst>
      <p:ext uri="{BB962C8B-B14F-4D97-AF65-F5344CB8AC3E}">
        <p14:creationId xmlns:p14="http://schemas.microsoft.com/office/powerpoint/2010/main" val="229882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537972"/>
            <a:ext cx="39502080" cy="6400800"/>
          </a:xfrm>
          <a:prstGeom prst="rect">
            <a:avLst/>
          </a:prstGeom>
        </p:spPr>
        <p:txBody>
          <a:bodyPr vert="horz" lIns="313502" tIns="156751" rIns="313502" bIns="15675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8961126"/>
            <a:ext cx="39502080" cy="25345392"/>
          </a:xfrm>
          <a:prstGeom prst="rect">
            <a:avLst/>
          </a:prstGeom>
        </p:spPr>
        <p:txBody>
          <a:bodyPr vert="horz" lIns="313502" tIns="156751" rIns="313502" bIns="1567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5595562"/>
            <a:ext cx="10241280" cy="2044700"/>
          </a:xfrm>
          <a:prstGeom prst="rect">
            <a:avLst/>
          </a:prstGeom>
        </p:spPr>
        <p:txBody>
          <a:bodyPr vert="horz" lIns="313502" tIns="156751" rIns="313502" bIns="156751" rtlCol="0" anchor="ctr"/>
          <a:lstStyle>
            <a:lvl1pPr algn="l">
              <a:defRPr sz="4100">
                <a:solidFill>
                  <a:schemeClr val="tx1">
                    <a:tint val="75000"/>
                  </a:schemeClr>
                </a:solidFill>
              </a:defRPr>
            </a:lvl1pPr>
          </a:lstStyle>
          <a:p>
            <a:fld id="{748C64DD-281B-4468-AA62-59CDD635782A}" type="datetimeFigureOut">
              <a:rPr lang="en-US" smtClean="0"/>
              <a:t>1/24/2013</a:t>
            </a:fld>
            <a:endParaRPr lang="en-US"/>
          </a:p>
        </p:txBody>
      </p:sp>
      <p:sp>
        <p:nvSpPr>
          <p:cNvPr id="5" name="Footer Placeholder 4"/>
          <p:cNvSpPr>
            <a:spLocks noGrp="1"/>
          </p:cNvSpPr>
          <p:nvPr>
            <p:ph type="ftr" sz="quarter" idx="3"/>
          </p:nvPr>
        </p:nvSpPr>
        <p:spPr>
          <a:xfrm>
            <a:off x="14996160" y="35595562"/>
            <a:ext cx="13898880" cy="2044700"/>
          </a:xfrm>
          <a:prstGeom prst="rect">
            <a:avLst/>
          </a:prstGeom>
        </p:spPr>
        <p:txBody>
          <a:bodyPr vert="horz" lIns="313502" tIns="156751" rIns="313502" bIns="156751"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5595562"/>
            <a:ext cx="10241280" cy="2044700"/>
          </a:xfrm>
          <a:prstGeom prst="rect">
            <a:avLst/>
          </a:prstGeom>
        </p:spPr>
        <p:txBody>
          <a:bodyPr vert="horz" lIns="313502" tIns="156751" rIns="313502" bIns="156751" rtlCol="0" anchor="ctr"/>
          <a:lstStyle>
            <a:lvl1pPr algn="r">
              <a:defRPr sz="4100">
                <a:solidFill>
                  <a:schemeClr val="tx1">
                    <a:tint val="75000"/>
                  </a:schemeClr>
                </a:solidFill>
              </a:defRPr>
            </a:lvl1pPr>
          </a:lstStyle>
          <a:p>
            <a:fld id="{89434A48-97D5-497D-920F-209B967F9BFC}" type="slidenum">
              <a:rPr lang="en-US" smtClean="0"/>
              <a:t>‹#›</a:t>
            </a:fld>
            <a:endParaRPr lang="en-US"/>
          </a:p>
        </p:txBody>
      </p:sp>
    </p:spTree>
    <p:extLst>
      <p:ext uri="{BB962C8B-B14F-4D97-AF65-F5344CB8AC3E}">
        <p14:creationId xmlns:p14="http://schemas.microsoft.com/office/powerpoint/2010/main" val="20412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 name="Rectangle 648"/>
          <p:cNvSpPr/>
          <p:nvPr/>
        </p:nvSpPr>
        <p:spPr>
          <a:xfrm>
            <a:off x="0" y="0"/>
            <a:ext cx="43891200" cy="38404800"/>
          </a:xfrm>
          <a:prstGeom prst="rect">
            <a:avLst/>
          </a:prstGeom>
          <a:gradFill flip="none" rotWithShape="1">
            <a:gsLst>
              <a:gs pos="0">
                <a:srgbClr val="00477F">
                  <a:shade val="30000"/>
                  <a:satMod val="115000"/>
                </a:srgbClr>
              </a:gs>
              <a:gs pos="50000">
                <a:srgbClr val="00477F">
                  <a:shade val="67500"/>
                  <a:satMod val="115000"/>
                </a:srgbClr>
              </a:gs>
              <a:gs pos="100000">
                <a:srgbClr val="00477F">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0" name="Rectangle 649"/>
          <p:cNvSpPr/>
          <p:nvPr/>
        </p:nvSpPr>
        <p:spPr>
          <a:xfrm>
            <a:off x="0" y="280361"/>
            <a:ext cx="43891200" cy="2823985"/>
          </a:xfrm>
          <a:prstGeom prst="rect">
            <a:avLst/>
          </a:prstGeom>
          <a:gradFill flip="none" rotWithShape="1">
            <a:gsLst>
              <a:gs pos="88000">
                <a:srgbClr val="00477F">
                  <a:alpha val="0"/>
                </a:srgbClr>
              </a:gs>
              <a:gs pos="64000">
                <a:srgbClr val="B0601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dirty="0"/>
          </a:p>
        </p:txBody>
      </p:sp>
      <p:sp>
        <p:nvSpPr>
          <p:cNvPr id="651" name="TextBox 650"/>
          <p:cNvSpPr txBox="1"/>
          <p:nvPr/>
        </p:nvSpPr>
        <p:spPr>
          <a:xfrm>
            <a:off x="567265" y="587276"/>
            <a:ext cx="33494135" cy="2308324"/>
          </a:xfrm>
          <a:prstGeom prst="rect">
            <a:avLst/>
          </a:prstGeom>
          <a:noFill/>
        </p:spPr>
        <p:txBody>
          <a:bodyPr wrap="square" rtlCol="0">
            <a:spAutoFit/>
          </a:bodyPr>
          <a:lstStyle/>
          <a:p>
            <a:r>
              <a:rPr lang="en-US" sz="7200" b="1" dirty="0" smtClean="0">
                <a:solidFill>
                  <a:schemeClr val="bg1"/>
                </a:solidFill>
                <a:cs typeface="Arial" pitchFamily="34" charset="0"/>
              </a:rPr>
              <a:t>This is a Scientific Poster Template created by Graphicsland &amp; MakeSigns.com </a:t>
            </a:r>
          </a:p>
          <a:p>
            <a:r>
              <a:rPr lang="en-US" sz="7200" b="1" dirty="0" smtClean="0">
                <a:solidFill>
                  <a:schemeClr val="bg1"/>
                </a:solidFill>
                <a:cs typeface="Arial" pitchFamily="34" charset="0"/>
              </a:rPr>
              <a:t>Your poster title would go on these lines</a:t>
            </a:r>
            <a:endParaRPr lang="en-US" sz="7200" b="1" dirty="0">
              <a:solidFill>
                <a:schemeClr val="bg1"/>
              </a:solidFill>
              <a:cs typeface="Arial" pitchFamily="34" charset="0"/>
            </a:endParaRPr>
          </a:p>
        </p:txBody>
      </p:sp>
      <p:sp>
        <p:nvSpPr>
          <p:cNvPr id="652" name="TextBox 651"/>
          <p:cNvSpPr txBox="1"/>
          <p:nvPr/>
        </p:nvSpPr>
        <p:spPr>
          <a:xfrm>
            <a:off x="567264" y="3270158"/>
            <a:ext cx="36281909" cy="1200329"/>
          </a:xfrm>
          <a:prstGeom prst="rect">
            <a:avLst/>
          </a:prstGeom>
          <a:noFill/>
        </p:spPr>
        <p:txBody>
          <a:bodyPr wrap="square" rtlCol="0">
            <a:spAutoFit/>
          </a:bodyPr>
          <a:lstStyle/>
          <a:p>
            <a:r>
              <a:rPr lang="en-US" sz="3600" dirty="0" smtClean="0">
                <a:solidFill>
                  <a:schemeClr val="bg1"/>
                </a:solidFill>
                <a:cs typeface="Arial" pitchFamily="34" charset="0"/>
              </a:rPr>
              <a:t>Author Name, RN</a:t>
            </a:r>
            <a:r>
              <a:rPr lang="en-US" sz="3600" baseline="30000" dirty="0" smtClean="0">
                <a:solidFill>
                  <a:schemeClr val="bg1"/>
                </a:solidFill>
                <a:cs typeface="Arial" pitchFamily="34" charset="0"/>
              </a:rPr>
              <a:t>1</a:t>
            </a:r>
            <a:r>
              <a:rPr lang="en-US" sz="3600" dirty="0" smtClean="0">
                <a:solidFill>
                  <a:schemeClr val="bg1"/>
                </a:solidFill>
                <a:cs typeface="Arial" pitchFamily="34" charset="0"/>
              </a:rPr>
              <a:t>; Author Name, Ph.D</a:t>
            </a:r>
            <a:r>
              <a:rPr lang="en-US" sz="3600" baseline="30000" dirty="0" smtClean="0">
                <a:solidFill>
                  <a:schemeClr val="bg1"/>
                </a:solidFill>
                <a:cs typeface="Arial" pitchFamily="34" charset="0"/>
              </a:rPr>
              <a:t>2</a:t>
            </a:r>
            <a:r>
              <a:rPr lang="en-US" sz="3600" dirty="0" smtClean="0">
                <a:solidFill>
                  <a:schemeClr val="bg1"/>
                </a:solidFill>
                <a:cs typeface="Arial" pitchFamily="34" charset="0"/>
              </a:rPr>
              <a:t>, Author Name, RN</a:t>
            </a:r>
            <a:r>
              <a:rPr lang="en-US" sz="3600" baseline="30000" dirty="0" smtClean="0">
                <a:solidFill>
                  <a:schemeClr val="bg1"/>
                </a:solidFill>
                <a:cs typeface="Arial" pitchFamily="34" charset="0"/>
              </a:rPr>
              <a:t>2,3</a:t>
            </a:r>
            <a:r>
              <a:rPr lang="en-US" sz="3600" dirty="0" smtClean="0">
                <a:solidFill>
                  <a:schemeClr val="bg1"/>
                </a:solidFill>
                <a:cs typeface="Arial" pitchFamily="34" charset="0"/>
              </a:rPr>
              <a:t>; Author Name, Ph.D</a:t>
            </a:r>
            <a:r>
              <a:rPr lang="en-US" sz="3600" baseline="30000" dirty="0" smtClean="0">
                <a:solidFill>
                  <a:schemeClr val="bg1"/>
                </a:solidFill>
                <a:cs typeface="Arial" pitchFamily="34" charset="0"/>
              </a:rPr>
              <a:t>1,4</a:t>
            </a:r>
            <a:r>
              <a:rPr lang="en-US" sz="3600" dirty="0" smtClean="0">
                <a:solidFill>
                  <a:schemeClr val="bg1"/>
                </a:solidFill>
                <a:cs typeface="Arial" pitchFamily="34" charset="0"/>
              </a:rPr>
              <a:t> </a:t>
            </a:r>
          </a:p>
          <a:p>
            <a:r>
              <a:rPr lang="en-US" sz="3600" baseline="30000" dirty="0" smtClean="0">
                <a:solidFill>
                  <a:schemeClr val="bg1"/>
                </a:solidFill>
                <a:cs typeface="Arial" pitchFamily="34" charset="0"/>
              </a:rPr>
              <a:t>1</a:t>
            </a:r>
            <a:r>
              <a:rPr lang="en-US" sz="3600" dirty="0" smtClean="0">
                <a:solidFill>
                  <a:schemeClr val="bg1"/>
                </a:solidFill>
                <a:cs typeface="Arial" pitchFamily="34" charset="0"/>
              </a:rPr>
              <a:t>Name of University, City, State; </a:t>
            </a:r>
            <a:r>
              <a:rPr lang="en-US" sz="3600" baseline="30000" dirty="0" smtClean="0">
                <a:solidFill>
                  <a:schemeClr val="bg1"/>
                </a:solidFill>
                <a:cs typeface="Arial" pitchFamily="34" charset="0"/>
              </a:rPr>
              <a:t>2</a:t>
            </a:r>
            <a:r>
              <a:rPr lang="en-US" sz="3600" dirty="0" smtClean="0">
                <a:solidFill>
                  <a:schemeClr val="bg1"/>
                </a:solidFill>
                <a:cs typeface="Arial" pitchFamily="34" charset="0"/>
              </a:rPr>
              <a:t>Name of Another  University, City, State; </a:t>
            </a:r>
            <a:r>
              <a:rPr lang="en-US" sz="3600" baseline="30000" dirty="0" smtClean="0">
                <a:solidFill>
                  <a:schemeClr val="bg1"/>
                </a:solidFill>
                <a:cs typeface="Arial" pitchFamily="34" charset="0"/>
              </a:rPr>
              <a:t>3</a:t>
            </a:r>
            <a:r>
              <a:rPr lang="en-US" sz="3600" dirty="0" smtClean="0">
                <a:solidFill>
                  <a:schemeClr val="bg1"/>
                </a:solidFill>
                <a:cs typeface="Arial" pitchFamily="34" charset="0"/>
              </a:rPr>
              <a:t>Name of University, City, State; </a:t>
            </a:r>
            <a:r>
              <a:rPr lang="en-US" sz="3600" baseline="30000" dirty="0" smtClean="0">
                <a:solidFill>
                  <a:schemeClr val="bg1"/>
                </a:solidFill>
                <a:cs typeface="Arial" pitchFamily="34" charset="0"/>
              </a:rPr>
              <a:t>4</a:t>
            </a:r>
            <a:r>
              <a:rPr lang="en-US" sz="3600" dirty="0" smtClean="0">
                <a:solidFill>
                  <a:schemeClr val="bg1"/>
                </a:solidFill>
                <a:cs typeface="Arial" pitchFamily="34" charset="0"/>
              </a:rPr>
              <a:t>Name of University, City, State; </a:t>
            </a:r>
            <a:endParaRPr lang="en-US" sz="3600" dirty="0">
              <a:solidFill>
                <a:schemeClr val="bg1"/>
              </a:solidFill>
              <a:cs typeface="Arial" pitchFamily="34" charset="0"/>
            </a:endParaRPr>
          </a:p>
        </p:txBody>
      </p:sp>
      <p:grpSp>
        <p:nvGrpSpPr>
          <p:cNvPr id="653" name="Group 652"/>
          <p:cNvGrpSpPr/>
          <p:nvPr/>
        </p:nvGrpSpPr>
        <p:grpSpPr>
          <a:xfrm>
            <a:off x="36401350" y="506751"/>
            <a:ext cx="6882942" cy="2120542"/>
            <a:chOff x="33318450" y="10025063"/>
            <a:chExt cx="5575300" cy="1717675"/>
          </a:xfrm>
        </p:grpSpPr>
        <p:sp>
          <p:nvSpPr>
            <p:cNvPr id="654" name="Freeform 102"/>
            <p:cNvSpPr>
              <a:spLocks/>
            </p:cNvSpPr>
            <p:nvPr/>
          </p:nvSpPr>
          <p:spPr bwMode="auto">
            <a:xfrm>
              <a:off x="34302700" y="10066338"/>
              <a:ext cx="479425" cy="411163"/>
            </a:xfrm>
            <a:custGeom>
              <a:avLst/>
              <a:gdLst>
                <a:gd name="T0" fmla="*/ 1513 w 1513"/>
                <a:gd name="T1" fmla="*/ 1272 h 1298"/>
                <a:gd name="T2" fmla="*/ 1500 w 1513"/>
                <a:gd name="T3" fmla="*/ 1227 h 1298"/>
                <a:gd name="T4" fmla="*/ 1481 w 1513"/>
                <a:gd name="T5" fmla="*/ 1179 h 1298"/>
                <a:gd name="T6" fmla="*/ 1454 w 1513"/>
                <a:gd name="T7" fmla="*/ 1126 h 1298"/>
                <a:gd name="T8" fmla="*/ 1422 w 1513"/>
                <a:gd name="T9" fmla="*/ 1072 h 1298"/>
                <a:gd name="T10" fmla="*/ 1348 w 1513"/>
                <a:gd name="T11" fmla="*/ 956 h 1298"/>
                <a:gd name="T12" fmla="*/ 1262 w 1513"/>
                <a:gd name="T13" fmla="*/ 841 h 1298"/>
                <a:gd name="T14" fmla="*/ 1170 w 1513"/>
                <a:gd name="T15" fmla="*/ 728 h 1298"/>
                <a:gd name="T16" fmla="*/ 1080 w 1513"/>
                <a:gd name="T17" fmla="*/ 626 h 1298"/>
                <a:gd name="T18" fmla="*/ 996 w 1513"/>
                <a:gd name="T19" fmla="*/ 538 h 1298"/>
                <a:gd name="T20" fmla="*/ 925 w 1513"/>
                <a:gd name="T21" fmla="*/ 474 h 1298"/>
                <a:gd name="T22" fmla="*/ 832 w 1513"/>
                <a:gd name="T23" fmla="*/ 398 h 1298"/>
                <a:gd name="T24" fmla="*/ 731 w 1513"/>
                <a:gd name="T25" fmla="*/ 325 h 1298"/>
                <a:gd name="T26" fmla="*/ 624 w 1513"/>
                <a:gd name="T27" fmla="*/ 256 h 1298"/>
                <a:gd name="T28" fmla="*/ 511 w 1513"/>
                <a:gd name="T29" fmla="*/ 192 h 1298"/>
                <a:gd name="T30" fmla="*/ 393 w 1513"/>
                <a:gd name="T31" fmla="*/ 132 h 1298"/>
                <a:gd name="T32" fmla="*/ 270 w 1513"/>
                <a:gd name="T33" fmla="*/ 80 h 1298"/>
                <a:gd name="T34" fmla="*/ 144 w 1513"/>
                <a:gd name="T35" fmla="*/ 35 h 1298"/>
                <a:gd name="T36" fmla="*/ 79 w 1513"/>
                <a:gd name="T37" fmla="*/ 16 h 1298"/>
                <a:gd name="T38" fmla="*/ 13 w 1513"/>
                <a:gd name="T39" fmla="*/ 0 h 1298"/>
                <a:gd name="T40" fmla="*/ 0 w 1513"/>
                <a:gd name="T41" fmla="*/ 118 h 1298"/>
                <a:gd name="T42" fmla="*/ 7 w 1513"/>
                <a:gd name="T43" fmla="*/ 126 h 1298"/>
                <a:gd name="T44" fmla="*/ 32 w 1513"/>
                <a:gd name="T45" fmla="*/ 143 h 1298"/>
                <a:gd name="T46" fmla="*/ 86 w 1513"/>
                <a:gd name="T47" fmla="*/ 171 h 1298"/>
                <a:gd name="T48" fmla="*/ 154 w 1513"/>
                <a:gd name="T49" fmla="*/ 202 h 1298"/>
                <a:gd name="T50" fmla="*/ 267 w 1513"/>
                <a:gd name="T51" fmla="*/ 248 h 1298"/>
                <a:gd name="T52" fmla="*/ 392 w 1513"/>
                <a:gd name="T53" fmla="*/ 299 h 1298"/>
                <a:gd name="T54" fmla="*/ 475 w 1513"/>
                <a:gd name="T55" fmla="*/ 342 h 1298"/>
                <a:gd name="T56" fmla="*/ 569 w 1513"/>
                <a:gd name="T57" fmla="*/ 403 h 1298"/>
                <a:gd name="T58" fmla="*/ 658 w 1513"/>
                <a:gd name="T59" fmla="*/ 468 h 1298"/>
                <a:gd name="T60" fmla="*/ 746 w 1513"/>
                <a:gd name="T61" fmla="*/ 534 h 1298"/>
                <a:gd name="T62" fmla="*/ 811 w 1513"/>
                <a:gd name="T63" fmla="*/ 587 h 1298"/>
                <a:gd name="T64" fmla="*/ 851 w 1513"/>
                <a:gd name="T65" fmla="*/ 622 h 1298"/>
                <a:gd name="T66" fmla="*/ 911 w 1513"/>
                <a:gd name="T67" fmla="*/ 678 h 1298"/>
                <a:gd name="T68" fmla="*/ 984 w 1513"/>
                <a:gd name="T69" fmla="*/ 762 h 1298"/>
                <a:gd name="T70" fmla="*/ 1053 w 1513"/>
                <a:gd name="T71" fmla="*/ 852 h 1298"/>
                <a:gd name="T72" fmla="*/ 1117 w 1513"/>
                <a:gd name="T73" fmla="*/ 946 h 1298"/>
                <a:gd name="T74" fmla="*/ 1177 w 1513"/>
                <a:gd name="T75" fmla="*/ 1045 h 1298"/>
                <a:gd name="T76" fmla="*/ 1234 w 1513"/>
                <a:gd name="T77" fmla="*/ 1146 h 1298"/>
                <a:gd name="T78" fmla="*/ 1285 w 1513"/>
                <a:gd name="T79" fmla="*/ 1247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8">
                  <a:moveTo>
                    <a:pt x="1311" y="1298"/>
                  </a:moveTo>
                  <a:lnTo>
                    <a:pt x="1513" y="1272"/>
                  </a:lnTo>
                  <a:lnTo>
                    <a:pt x="1507" y="1250"/>
                  </a:lnTo>
                  <a:lnTo>
                    <a:pt x="1500" y="1227"/>
                  </a:lnTo>
                  <a:lnTo>
                    <a:pt x="1492" y="1204"/>
                  </a:lnTo>
                  <a:lnTo>
                    <a:pt x="1481" y="1179"/>
                  </a:lnTo>
                  <a:lnTo>
                    <a:pt x="1467" y="1153"/>
                  </a:lnTo>
                  <a:lnTo>
                    <a:pt x="1454" y="1126"/>
                  </a:lnTo>
                  <a:lnTo>
                    <a:pt x="1439" y="1100"/>
                  </a:lnTo>
                  <a:lnTo>
                    <a:pt x="1422" y="1072"/>
                  </a:lnTo>
                  <a:lnTo>
                    <a:pt x="1387" y="1015"/>
                  </a:lnTo>
                  <a:lnTo>
                    <a:pt x="1348" y="956"/>
                  </a:lnTo>
                  <a:lnTo>
                    <a:pt x="1306" y="898"/>
                  </a:lnTo>
                  <a:lnTo>
                    <a:pt x="1262" y="841"/>
                  </a:lnTo>
                  <a:lnTo>
                    <a:pt x="1216" y="782"/>
                  </a:lnTo>
                  <a:lnTo>
                    <a:pt x="1170" y="728"/>
                  </a:lnTo>
                  <a:lnTo>
                    <a:pt x="1125" y="674"/>
                  </a:lnTo>
                  <a:lnTo>
                    <a:pt x="1080" y="626"/>
                  </a:lnTo>
                  <a:lnTo>
                    <a:pt x="1036" y="579"/>
                  </a:lnTo>
                  <a:lnTo>
                    <a:pt x="996" y="538"/>
                  </a:lnTo>
                  <a:lnTo>
                    <a:pt x="958" y="503"/>
                  </a:lnTo>
                  <a:lnTo>
                    <a:pt x="925" y="474"/>
                  </a:lnTo>
                  <a:lnTo>
                    <a:pt x="879" y="436"/>
                  </a:lnTo>
                  <a:lnTo>
                    <a:pt x="832" y="398"/>
                  </a:lnTo>
                  <a:lnTo>
                    <a:pt x="782" y="362"/>
                  </a:lnTo>
                  <a:lnTo>
                    <a:pt x="731" y="325"/>
                  </a:lnTo>
                  <a:lnTo>
                    <a:pt x="678" y="290"/>
                  </a:lnTo>
                  <a:lnTo>
                    <a:pt x="624" y="256"/>
                  </a:lnTo>
                  <a:lnTo>
                    <a:pt x="568" y="223"/>
                  </a:lnTo>
                  <a:lnTo>
                    <a:pt x="511" y="192"/>
                  </a:lnTo>
                  <a:lnTo>
                    <a:pt x="453" y="161"/>
                  </a:lnTo>
                  <a:lnTo>
                    <a:pt x="393" y="132"/>
                  </a:lnTo>
                  <a:lnTo>
                    <a:pt x="332" y="105"/>
                  </a:lnTo>
                  <a:lnTo>
                    <a:pt x="270" y="80"/>
                  </a:lnTo>
                  <a:lnTo>
                    <a:pt x="207" y="57"/>
                  </a:lnTo>
                  <a:lnTo>
                    <a:pt x="144" y="35"/>
                  </a:lnTo>
                  <a:lnTo>
                    <a:pt x="111" y="25"/>
                  </a:lnTo>
                  <a:lnTo>
                    <a:pt x="79" y="16"/>
                  </a:lnTo>
                  <a:lnTo>
                    <a:pt x="46" y="7"/>
                  </a:lnTo>
                  <a:lnTo>
                    <a:pt x="13" y="0"/>
                  </a:lnTo>
                  <a:lnTo>
                    <a:pt x="0" y="114"/>
                  </a:lnTo>
                  <a:lnTo>
                    <a:pt x="0" y="118"/>
                  </a:lnTo>
                  <a:lnTo>
                    <a:pt x="2" y="121"/>
                  </a:lnTo>
                  <a:lnTo>
                    <a:pt x="7" y="126"/>
                  </a:lnTo>
                  <a:lnTo>
                    <a:pt x="14" y="132"/>
                  </a:lnTo>
                  <a:lnTo>
                    <a:pt x="32" y="143"/>
                  </a:lnTo>
                  <a:lnTo>
                    <a:pt x="57" y="157"/>
                  </a:lnTo>
                  <a:lnTo>
                    <a:pt x="86" y="171"/>
                  </a:lnTo>
                  <a:lnTo>
                    <a:pt x="119" y="186"/>
                  </a:lnTo>
                  <a:lnTo>
                    <a:pt x="154" y="202"/>
                  </a:lnTo>
                  <a:lnTo>
                    <a:pt x="192" y="217"/>
                  </a:lnTo>
                  <a:lnTo>
                    <a:pt x="267" y="248"/>
                  </a:lnTo>
                  <a:lnTo>
                    <a:pt x="337" y="276"/>
                  </a:lnTo>
                  <a:lnTo>
                    <a:pt x="392" y="299"/>
                  </a:lnTo>
                  <a:lnTo>
                    <a:pt x="424" y="313"/>
                  </a:lnTo>
                  <a:lnTo>
                    <a:pt x="475" y="342"/>
                  </a:lnTo>
                  <a:lnTo>
                    <a:pt x="523" y="373"/>
                  </a:lnTo>
                  <a:lnTo>
                    <a:pt x="569" y="403"/>
                  </a:lnTo>
                  <a:lnTo>
                    <a:pt x="614" y="435"/>
                  </a:lnTo>
                  <a:lnTo>
                    <a:pt x="658" y="468"/>
                  </a:lnTo>
                  <a:lnTo>
                    <a:pt x="702" y="500"/>
                  </a:lnTo>
                  <a:lnTo>
                    <a:pt x="746" y="534"/>
                  </a:lnTo>
                  <a:lnTo>
                    <a:pt x="790" y="570"/>
                  </a:lnTo>
                  <a:lnTo>
                    <a:pt x="811" y="587"/>
                  </a:lnTo>
                  <a:lnTo>
                    <a:pt x="832" y="604"/>
                  </a:lnTo>
                  <a:lnTo>
                    <a:pt x="851" y="622"/>
                  </a:lnTo>
                  <a:lnTo>
                    <a:pt x="872" y="640"/>
                  </a:lnTo>
                  <a:lnTo>
                    <a:pt x="911" y="678"/>
                  </a:lnTo>
                  <a:lnTo>
                    <a:pt x="947" y="719"/>
                  </a:lnTo>
                  <a:lnTo>
                    <a:pt x="984" y="762"/>
                  </a:lnTo>
                  <a:lnTo>
                    <a:pt x="1019" y="805"/>
                  </a:lnTo>
                  <a:lnTo>
                    <a:pt x="1053" y="852"/>
                  </a:lnTo>
                  <a:lnTo>
                    <a:pt x="1086" y="898"/>
                  </a:lnTo>
                  <a:lnTo>
                    <a:pt x="1117" y="946"/>
                  </a:lnTo>
                  <a:lnTo>
                    <a:pt x="1148" y="995"/>
                  </a:lnTo>
                  <a:lnTo>
                    <a:pt x="1177" y="1045"/>
                  </a:lnTo>
                  <a:lnTo>
                    <a:pt x="1206" y="1095"/>
                  </a:lnTo>
                  <a:lnTo>
                    <a:pt x="1234" y="1146"/>
                  </a:lnTo>
                  <a:lnTo>
                    <a:pt x="1259" y="1197"/>
                  </a:lnTo>
                  <a:lnTo>
                    <a:pt x="1285" y="1247"/>
                  </a:lnTo>
                  <a:lnTo>
                    <a:pt x="1311" y="129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5" name="Freeform 103"/>
            <p:cNvSpPr>
              <a:spLocks/>
            </p:cNvSpPr>
            <p:nvPr/>
          </p:nvSpPr>
          <p:spPr bwMode="auto">
            <a:xfrm>
              <a:off x="33474025" y="10066338"/>
              <a:ext cx="481013" cy="411163"/>
            </a:xfrm>
            <a:custGeom>
              <a:avLst/>
              <a:gdLst>
                <a:gd name="T0" fmla="*/ 204 w 1517"/>
                <a:gd name="T1" fmla="*/ 1299 h 1299"/>
                <a:gd name="T2" fmla="*/ 269 w 1517"/>
                <a:gd name="T3" fmla="*/ 1175 h 1299"/>
                <a:gd name="T4" fmla="*/ 328 w 1517"/>
                <a:gd name="T5" fmla="*/ 1073 h 1299"/>
                <a:gd name="T6" fmla="*/ 380 w 1517"/>
                <a:gd name="T7" fmla="*/ 984 h 1299"/>
                <a:gd name="T8" fmla="*/ 433 w 1517"/>
                <a:gd name="T9" fmla="*/ 906 h 1299"/>
                <a:gd name="T10" fmla="*/ 491 w 1517"/>
                <a:gd name="T11" fmla="*/ 832 h 1299"/>
                <a:gd name="T12" fmla="*/ 556 w 1517"/>
                <a:gd name="T13" fmla="*/ 757 h 1299"/>
                <a:gd name="T14" fmla="*/ 634 w 1517"/>
                <a:gd name="T15" fmla="*/ 673 h 1299"/>
                <a:gd name="T16" fmla="*/ 729 w 1517"/>
                <a:gd name="T17" fmla="*/ 576 h 1299"/>
                <a:gd name="T18" fmla="*/ 769 w 1517"/>
                <a:gd name="T19" fmla="*/ 538 h 1299"/>
                <a:gd name="T20" fmla="*/ 811 w 1517"/>
                <a:gd name="T21" fmla="*/ 501 h 1299"/>
                <a:gd name="T22" fmla="*/ 901 w 1517"/>
                <a:gd name="T23" fmla="*/ 437 h 1299"/>
                <a:gd name="T24" fmla="*/ 995 w 1517"/>
                <a:gd name="T25" fmla="*/ 376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0 h 1299"/>
                <a:gd name="T38" fmla="*/ 1424 w 1517"/>
                <a:gd name="T39" fmla="*/ 178 h 1299"/>
                <a:gd name="T40" fmla="*/ 1460 w 1517"/>
                <a:gd name="T41" fmla="*/ 165 h 1299"/>
                <a:gd name="T42" fmla="*/ 1491 w 1517"/>
                <a:gd name="T43" fmla="*/ 150 h 1299"/>
                <a:gd name="T44" fmla="*/ 1511 w 1517"/>
                <a:gd name="T45" fmla="*/ 133 h 1299"/>
                <a:gd name="T46" fmla="*/ 1516 w 1517"/>
                <a:gd name="T47" fmla="*/ 124 h 1299"/>
                <a:gd name="T48" fmla="*/ 1517 w 1517"/>
                <a:gd name="T49" fmla="*/ 114 h 1299"/>
                <a:gd name="T50" fmla="*/ 1470 w 1517"/>
                <a:gd name="T51" fmla="*/ 8 h 1299"/>
                <a:gd name="T52" fmla="*/ 1405 w 1517"/>
                <a:gd name="T53" fmla="*/ 26 h 1299"/>
                <a:gd name="T54" fmla="*/ 1309 w 1517"/>
                <a:gd name="T55" fmla="*/ 57 h 1299"/>
                <a:gd name="T56" fmla="*/ 1184 w 1517"/>
                <a:gd name="T57" fmla="*/ 106 h 1299"/>
                <a:gd name="T58" fmla="*/ 1063 w 1517"/>
                <a:gd name="T59" fmla="*/ 162 h 1299"/>
                <a:gd name="T60" fmla="*/ 946 w 1517"/>
                <a:gd name="T61" fmla="*/ 226 h 1299"/>
                <a:gd name="T62" fmla="*/ 834 w 1517"/>
                <a:gd name="T63" fmla="*/ 292 h 1299"/>
                <a:gd name="T64" fmla="*/ 730 w 1517"/>
                <a:gd name="T65" fmla="*/ 364 h 1299"/>
                <a:gd name="T66" fmla="*/ 634 w 1517"/>
                <a:gd name="T67" fmla="*/ 437 h 1299"/>
                <a:gd name="T68" fmla="*/ 538 w 1517"/>
                <a:gd name="T69" fmla="*/ 518 h 1299"/>
                <a:gd name="T70" fmla="*/ 447 w 1517"/>
                <a:gd name="T71" fmla="*/ 606 h 1299"/>
                <a:gd name="T72" fmla="*/ 364 w 1517"/>
                <a:gd name="T73" fmla="*/ 697 h 1299"/>
                <a:gd name="T74" fmla="*/ 290 w 1517"/>
                <a:gd name="T75" fmla="*/ 791 h 1299"/>
                <a:gd name="T76" fmla="*/ 222 w 1517"/>
                <a:gd name="T77" fmla="*/ 888 h 1299"/>
                <a:gd name="T78" fmla="*/ 158 w 1517"/>
                <a:gd name="T79" fmla="*/ 990 h 1299"/>
                <a:gd name="T80" fmla="*/ 94 w 1517"/>
                <a:gd name="T81" fmla="*/ 1098 h 1299"/>
                <a:gd name="T82" fmla="*/ 31 w 1517"/>
                <a:gd name="T83" fmla="*/ 121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4"/>
                  </a:lnTo>
                  <a:lnTo>
                    <a:pt x="269" y="1175"/>
                  </a:lnTo>
                  <a:lnTo>
                    <a:pt x="300" y="1121"/>
                  </a:lnTo>
                  <a:lnTo>
                    <a:pt x="328" y="1073"/>
                  </a:lnTo>
                  <a:lnTo>
                    <a:pt x="354" y="1026"/>
                  </a:lnTo>
                  <a:lnTo>
                    <a:pt x="380" y="984"/>
                  </a:lnTo>
                  <a:lnTo>
                    <a:pt x="407" y="945"/>
                  </a:lnTo>
                  <a:lnTo>
                    <a:pt x="433" y="906"/>
                  </a:lnTo>
                  <a:lnTo>
                    <a:pt x="461" y="870"/>
                  </a:lnTo>
                  <a:lnTo>
                    <a:pt x="491" y="832"/>
                  </a:lnTo>
                  <a:lnTo>
                    <a:pt x="522" y="796"/>
                  </a:lnTo>
                  <a:lnTo>
                    <a:pt x="556" y="757"/>
                  </a:lnTo>
                  <a:lnTo>
                    <a:pt x="593" y="715"/>
                  </a:lnTo>
                  <a:lnTo>
                    <a:pt x="634" y="673"/>
                  </a:lnTo>
                  <a:lnTo>
                    <a:pt x="679" y="627"/>
                  </a:lnTo>
                  <a:lnTo>
                    <a:pt x="729" y="576"/>
                  </a:lnTo>
                  <a:lnTo>
                    <a:pt x="748" y="556"/>
                  </a:lnTo>
                  <a:lnTo>
                    <a:pt x="769" y="538"/>
                  </a:lnTo>
                  <a:lnTo>
                    <a:pt x="791" y="520"/>
                  </a:lnTo>
                  <a:lnTo>
                    <a:pt x="811" y="501"/>
                  </a:lnTo>
                  <a:lnTo>
                    <a:pt x="855" y="469"/>
                  </a:lnTo>
                  <a:lnTo>
                    <a:pt x="901" y="437"/>
                  </a:lnTo>
                  <a:lnTo>
                    <a:pt x="947" y="405"/>
                  </a:lnTo>
                  <a:lnTo>
                    <a:pt x="995" y="376"/>
                  </a:lnTo>
                  <a:lnTo>
                    <a:pt x="1042" y="346"/>
                  </a:lnTo>
                  <a:lnTo>
                    <a:pt x="1092" y="316"/>
                  </a:lnTo>
                  <a:lnTo>
                    <a:pt x="1116" y="301"/>
                  </a:lnTo>
                  <a:lnTo>
                    <a:pt x="1142" y="288"/>
                  </a:lnTo>
                  <a:lnTo>
                    <a:pt x="1167" y="275"/>
                  </a:lnTo>
                  <a:lnTo>
                    <a:pt x="1193" y="263"/>
                  </a:lnTo>
                  <a:lnTo>
                    <a:pt x="1220" y="251"/>
                  </a:lnTo>
                  <a:lnTo>
                    <a:pt x="1245" y="240"/>
                  </a:lnTo>
                  <a:lnTo>
                    <a:pt x="1272" y="228"/>
                  </a:lnTo>
                  <a:lnTo>
                    <a:pt x="1299" y="217"/>
                  </a:lnTo>
                  <a:lnTo>
                    <a:pt x="1318" y="210"/>
                  </a:lnTo>
                  <a:lnTo>
                    <a:pt x="1348" y="200"/>
                  </a:lnTo>
                  <a:lnTo>
                    <a:pt x="1385" y="190"/>
                  </a:lnTo>
                  <a:lnTo>
                    <a:pt x="1424" y="178"/>
                  </a:lnTo>
                  <a:lnTo>
                    <a:pt x="1442" y="172"/>
                  </a:lnTo>
                  <a:lnTo>
                    <a:pt x="1460" y="165"/>
                  </a:lnTo>
                  <a:lnTo>
                    <a:pt x="1476" y="158"/>
                  </a:lnTo>
                  <a:lnTo>
                    <a:pt x="1491" y="150"/>
                  </a:lnTo>
                  <a:lnTo>
                    <a:pt x="1501" y="142"/>
                  </a:lnTo>
                  <a:lnTo>
                    <a:pt x="1511" y="133"/>
                  </a:lnTo>
                  <a:lnTo>
                    <a:pt x="1514" y="128"/>
                  </a:lnTo>
                  <a:lnTo>
                    <a:pt x="1516" y="124"/>
                  </a:lnTo>
                  <a:lnTo>
                    <a:pt x="1517" y="119"/>
                  </a:lnTo>
                  <a:lnTo>
                    <a:pt x="1517" y="114"/>
                  </a:lnTo>
                  <a:lnTo>
                    <a:pt x="1501" y="0"/>
                  </a:lnTo>
                  <a:lnTo>
                    <a:pt x="1470" y="8"/>
                  </a:lnTo>
                  <a:lnTo>
                    <a:pt x="1437" y="17"/>
                  </a:lnTo>
                  <a:lnTo>
                    <a:pt x="1405" y="26"/>
                  </a:lnTo>
                  <a:lnTo>
                    <a:pt x="1373" y="36"/>
                  </a:lnTo>
                  <a:lnTo>
                    <a:pt x="1309" y="57"/>
                  </a:lnTo>
                  <a:lnTo>
                    <a:pt x="1246" y="81"/>
                  </a:lnTo>
                  <a:lnTo>
                    <a:pt x="1184" y="106"/>
                  </a:lnTo>
                  <a:lnTo>
                    <a:pt x="1122" y="133"/>
                  </a:lnTo>
                  <a:lnTo>
                    <a:pt x="1063" y="162"/>
                  </a:lnTo>
                  <a:lnTo>
                    <a:pt x="1003" y="193"/>
                  </a:lnTo>
                  <a:lnTo>
                    <a:pt x="946" y="226"/>
                  </a:lnTo>
                  <a:lnTo>
                    <a:pt x="889" y="258"/>
                  </a:lnTo>
                  <a:lnTo>
                    <a:pt x="834" y="292"/>
                  </a:lnTo>
                  <a:lnTo>
                    <a:pt x="781" y="328"/>
                  </a:lnTo>
                  <a:lnTo>
                    <a:pt x="730" y="364"/>
                  </a:lnTo>
                  <a:lnTo>
                    <a:pt x="681" y="401"/>
                  </a:lnTo>
                  <a:lnTo>
                    <a:pt x="634" y="437"/>
                  </a:lnTo>
                  <a:lnTo>
                    <a:pt x="589" y="475"/>
                  </a:lnTo>
                  <a:lnTo>
                    <a:pt x="538" y="518"/>
                  </a:lnTo>
                  <a:lnTo>
                    <a:pt x="491" y="562"/>
                  </a:lnTo>
                  <a:lnTo>
                    <a:pt x="447" y="606"/>
                  </a:lnTo>
                  <a:lnTo>
                    <a:pt x="404" y="651"/>
                  </a:lnTo>
                  <a:lnTo>
                    <a:pt x="364" y="697"/>
                  </a:lnTo>
                  <a:lnTo>
                    <a:pt x="327" y="743"/>
                  </a:lnTo>
                  <a:lnTo>
                    <a:pt x="290" y="791"/>
                  </a:lnTo>
                  <a:lnTo>
                    <a:pt x="256" y="838"/>
                  </a:lnTo>
                  <a:lnTo>
                    <a:pt x="222" y="888"/>
                  </a:lnTo>
                  <a:lnTo>
                    <a:pt x="189" y="938"/>
                  </a:lnTo>
                  <a:lnTo>
                    <a:pt x="158" y="990"/>
                  </a:lnTo>
                  <a:lnTo>
                    <a:pt x="126" y="1043"/>
                  </a:lnTo>
                  <a:lnTo>
                    <a:pt x="94" y="1098"/>
                  </a:lnTo>
                  <a:lnTo>
                    <a:pt x="63" y="1154"/>
                  </a:lnTo>
                  <a:lnTo>
                    <a:pt x="31" y="1212"/>
                  </a:lnTo>
                  <a:lnTo>
                    <a:pt x="0" y="127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6" name="Freeform 104"/>
            <p:cNvSpPr>
              <a:spLocks noEditPoints="1"/>
            </p:cNvSpPr>
            <p:nvPr/>
          </p:nvSpPr>
          <p:spPr bwMode="auto">
            <a:xfrm>
              <a:off x="36175950" y="10175875"/>
              <a:ext cx="358775" cy="390525"/>
            </a:xfrm>
            <a:custGeom>
              <a:avLst/>
              <a:gdLst>
                <a:gd name="T0" fmla="*/ 376 w 1132"/>
                <a:gd name="T1" fmla="*/ 98 h 1234"/>
                <a:gd name="T2" fmla="*/ 408 w 1132"/>
                <a:gd name="T3" fmla="*/ 77 h 1234"/>
                <a:gd name="T4" fmla="*/ 500 w 1132"/>
                <a:gd name="T5" fmla="*/ 84 h 1234"/>
                <a:gd name="T6" fmla="*/ 595 w 1132"/>
                <a:gd name="T7" fmla="*/ 118 h 1234"/>
                <a:gd name="T8" fmla="*/ 643 w 1132"/>
                <a:gd name="T9" fmla="*/ 152 h 1234"/>
                <a:gd name="T10" fmla="*/ 670 w 1132"/>
                <a:gd name="T11" fmla="*/ 187 h 1234"/>
                <a:gd name="T12" fmla="*/ 690 w 1132"/>
                <a:gd name="T13" fmla="*/ 229 h 1234"/>
                <a:gd name="T14" fmla="*/ 698 w 1132"/>
                <a:gd name="T15" fmla="*/ 279 h 1234"/>
                <a:gd name="T16" fmla="*/ 697 w 1132"/>
                <a:gd name="T17" fmla="*/ 415 h 1234"/>
                <a:gd name="T18" fmla="*/ 685 w 1132"/>
                <a:gd name="T19" fmla="*/ 472 h 1234"/>
                <a:gd name="T20" fmla="*/ 661 w 1132"/>
                <a:gd name="T21" fmla="*/ 519 h 1234"/>
                <a:gd name="T22" fmla="*/ 626 w 1132"/>
                <a:gd name="T23" fmla="*/ 556 h 1234"/>
                <a:gd name="T24" fmla="*/ 582 w 1132"/>
                <a:gd name="T25" fmla="*/ 584 h 1234"/>
                <a:gd name="T26" fmla="*/ 499 w 1132"/>
                <a:gd name="T27" fmla="*/ 612 h 1234"/>
                <a:gd name="T28" fmla="*/ 368 w 1132"/>
                <a:gd name="T29" fmla="*/ 623 h 1234"/>
                <a:gd name="T30" fmla="*/ 59 w 1132"/>
                <a:gd name="T31" fmla="*/ 68 h 1234"/>
                <a:gd name="T32" fmla="*/ 108 w 1132"/>
                <a:gd name="T33" fmla="*/ 82 h 1234"/>
                <a:gd name="T34" fmla="*/ 141 w 1132"/>
                <a:gd name="T35" fmla="*/ 113 h 1234"/>
                <a:gd name="T36" fmla="*/ 152 w 1132"/>
                <a:gd name="T37" fmla="*/ 165 h 1234"/>
                <a:gd name="T38" fmla="*/ 149 w 1132"/>
                <a:gd name="T39" fmla="*/ 1086 h 1234"/>
                <a:gd name="T40" fmla="*/ 116 w 1132"/>
                <a:gd name="T41" fmla="*/ 1125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59 h 1234"/>
                <a:gd name="T52" fmla="*/ 459 w 1132"/>
                <a:gd name="T53" fmla="*/ 689 h 1234"/>
                <a:gd name="T54" fmla="*/ 510 w 1132"/>
                <a:gd name="T55" fmla="*/ 723 h 1234"/>
                <a:gd name="T56" fmla="*/ 585 w 1132"/>
                <a:gd name="T57" fmla="*/ 860 h 1234"/>
                <a:gd name="T58" fmla="*/ 685 w 1132"/>
                <a:gd name="T59" fmla="*/ 1038 h 1234"/>
                <a:gd name="T60" fmla="*/ 770 w 1132"/>
                <a:gd name="T61" fmla="*/ 1129 h 1234"/>
                <a:gd name="T62" fmla="*/ 888 w 1132"/>
                <a:gd name="T63" fmla="*/ 1199 h 1234"/>
                <a:gd name="T64" fmla="*/ 1047 w 1132"/>
                <a:gd name="T65" fmla="*/ 1233 h 1234"/>
                <a:gd name="T66" fmla="*/ 1113 w 1132"/>
                <a:gd name="T67" fmla="*/ 1232 h 1234"/>
                <a:gd name="T68" fmla="*/ 1127 w 1132"/>
                <a:gd name="T69" fmla="*/ 1222 h 1234"/>
                <a:gd name="T70" fmla="*/ 1132 w 1132"/>
                <a:gd name="T71" fmla="*/ 1186 h 1234"/>
                <a:gd name="T72" fmla="*/ 1090 w 1132"/>
                <a:gd name="T73" fmla="*/ 1158 h 1234"/>
                <a:gd name="T74" fmla="*/ 1028 w 1132"/>
                <a:gd name="T75" fmla="*/ 1113 h 1234"/>
                <a:gd name="T76" fmla="*/ 963 w 1132"/>
                <a:gd name="T77" fmla="*/ 1045 h 1234"/>
                <a:gd name="T78" fmla="*/ 849 w 1132"/>
                <a:gd name="T79" fmla="*/ 894 h 1234"/>
                <a:gd name="T80" fmla="*/ 719 w 1132"/>
                <a:gd name="T81" fmla="*/ 683 h 1234"/>
                <a:gd name="T82" fmla="*/ 749 w 1132"/>
                <a:gd name="T83" fmla="*/ 600 h 1234"/>
                <a:gd name="T84" fmla="*/ 830 w 1132"/>
                <a:gd name="T85" fmla="*/ 542 h 1234"/>
                <a:gd name="T86" fmla="*/ 894 w 1132"/>
                <a:gd name="T87" fmla="*/ 463 h 1234"/>
                <a:gd name="T88" fmla="*/ 920 w 1132"/>
                <a:gd name="T89" fmla="*/ 404 h 1234"/>
                <a:gd name="T90" fmla="*/ 928 w 1132"/>
                <a:gd name="T91" fmla="*/ 356 h 1234"/>
                <a:gd name="T92" fmla="*/ 926 w 1132"/>
                <a:gd name="T93" fmla="*/ 228 h 1234"/>
                <a:gd name="T94" fmla="*/ 904 w 1132"/>
                <a:gd name="T95" fmla="*/ 161 h 1234"/>
                <a:gd name="T96" fmla="*/ 862 w 1132"/>
                <a:gd name="T97" fmla="*/ 108 h 1234"/>
                <a:gd name="T98" fmla="*/ 805 w 1132"/>
                <a:gd name="T99" fmla="*/ 68 h 1234"/>
                <a:gd name="T100" fmla="*/ 737 w 1132"/>
                <a:gd name="T101" fmla="*/ 37 h 1234"/>
                <a:gd name="T102" fmla="*/ 617 w 1132"/>
                <a:gd name="T103" fmla="*/ 11 h 1234"/>
                <a:gd name="T104" fmla="*/ 444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7"/>
                  </a:moveTo>
                  <a:lnTo>
                    <a:pt x="369" y="116"/>
                  </a:lnTo>
                  <a:lnTo>
                    <a:pt x="372" y="107"/>
                  </a:lnTo>
                  <a:lnTo>
                    <a:pt x="376" y="98"/>
                  </a:lnTo>
                  <a:lnTo>
                    <a:pt x="383" y="91"/>
                  </a:lnTo>
                  <a:lnTo>
                    <a:pt x="390" y="85"/>
                  </a:lnTo>
                  <a:lnTo>
                    <a:pt x="398" y="80"/>
                  </a:lnTo>
                  <a:lnTo>
                    <a:pt x="408" y="77"/>
                  </a:lnTo>
                  <a:lnTo>
                    <a:pt x="419" y="76"/>
                  </a:lnTo>
                  <a:lnTo>
                    <a:pt x="447" y="77"/>
                  </a:lnTo>
                  <a:lnTo>
                    <a:pt x="474" y="80"/>
                  </a:lnTo>
                  <a:lnTo>
                    <a:pt x="500" y="84"/>
                  </a:lnTo>
                  <a:lnTo>
                    <a:pt x="526" y="90"/>
                  </a:lnTo>
                  <a:lnTo>
                    <a:pt x="550" y="97"/>
                  </a:lnTo>
                  <a:lnTo>
                    <a:pt x="573" y="107"/>
                  </a:lnTo>
                  <a:lnTo>
                    <a:pt x="595" y="118"/>
                  </a:lnTo>
                  <a:lnTo>
                    <a:pt x="615" y="130"/>
                  </a:lnTo>
                  <a:lnTo>
                    <a:pt x="624" y="137"/>
                  </a:lnTo>
                  <a:lnTo>
                    <a:pt x="634" y="144"/>
                  </a:lnTo>
                  <a:lnTo>
                    <a:pt x="643" y="152"/>
                  </a:lnTo>
                  <a:lnTo>
                    <a:pt x="650" y="160"/>
                  </a:lnTo>
                  <a:lnTo>
                    <a:pt x="657" y="169"/>
                  </a:lnTo>
                  <a:lnTo>
                    <a:pt x="664" y="178"/>
                  </a:lnTo>
                  <a:lnTo>
                    <a:pt x="670" y="187"/>
                  </a:lnTo>
                  <a:lnTo>
                    <a:pt x="677" y="198"/>
                  </a:lnTo>
                  <a:lnTo>
                    <a:pt x="681" y="208"/>
                  </a:lnTo>
                  <a:lnTo>
                    <a:pt x="686" y="218"/>
                  </a:lnTo>
                  <a:lnTo>
                    <a:pt x="690" y="229"/>
                  </a:lnTo>
                  <a:lnTo>
                    <a:pt x="694" y="242"/>
                  </a:lnTo>
                  <a:lnTo>
                    <a:pt x="696" y="254"/>
                  </a:lnTo>
                  <a:lnTo>
                    <a:pt x="698" y="266"/>
                  </a:lnTo>
                  <a:lnTo>
                    <a:pt x="698" y="279"/>
                  </a:lnTo>
                  <a:lnTo>
                    <a:pt x="700" y="293"/>
                  </a:lnTo>
                  <a:lnTo>
                    <a:pt x="700" y="381"/>
                  </a:lnTo>
                  <a:lnTo>
                    <a:pt x="698" y="398"/>
                  </a:lnTo>
                  <a:lnTo>
                    <a:pt x="697" y="415"/>
                  </a:lnTo>
                  <a:lnTo>
                    <a:pt x="696" y="430"/>
                  </a:lnTo>
                  <a:lnTo>
                    <a:pt x="692" y="444"/>
                  </a:lnTo>
                  <a:lnTo>
                    <a:pt x="689" y="459"/>
                  </a:lnTo>
                  <a:lnTo>
                    <a:pt x="685" y="472"/>
                  </a:lnTo>
                  <a:lnTo>
                    <a:pt x="680" y="485"/>
                  </a:lnTo>
                  <a:lnTo>
                    <a:pt x="674" y="497"/>
                  </a:lnTo>
                  <a:lnTo>
                    <a:pt x="668" y="509"/>
                  </a:lnTo>
                  <a:lnTo>
                    <a:pt x="661" y="519"/>
                  </a:lnTo>
                  <a:lnTo>
                    <a:pt x="652" y="530"/>
                  </a:lnTo>
                  <a:lnTo>
                    <a:pt x="645" y="539"/>
                  </a:lnTo>
                  <a:lnTo>
                    <a:pt x="635" y="548"/>
                  </a:lnTo>
                  <a:lnTo>
                    <a:pt x="626" y="556"/>
                  </a:lnTo>
                  <a:lnTo>
                    <a:pt x="616" y="564"/>
                  </a:lnTo>
                  <a:lnTo>
                    <a:pt x="605" y="571"/>
                  </a:lnTo>
                  <a:lnTo>
                    <a:pt x="593" y="578"/>
                  </a:lnTo>
                  <a:lnTo>
                    <a:pt x="582" y="584"/>
                  </a:lnTo>
                  <a:lnTo>
                    <a:pt x="568" y="590"/>
                  </a:lnTo>
                  <a:lnTo>
                    <a:pt x="556" y="595"/>
                  </a:lnTo>
                  <a:lnTo>
                    <a:pt x="528" y="605"/>
                  </a:lnTo>
                  <a:lnTo>
                    <a:pt x="499" y="612"/>
                  </a:lnTo>
                  <a:lnTo>
                    <a:pt x="469" y="617"/>
                  </a:lnTo>
                  <a:lnTo>
                    <a:pt x="437" y="621"/>
                  </a:lnTo>
                  <a:lnTo>
                    <a:pt x="403" y="623"/>
                  </a:lnTo>
                  <a:lnTo>
                    <a:pt x="368" y="623"/>
                  </a:lnTo>
                  <a:lnTo>
                    <a:pt x="368" y="127"/>
                  </a:lnTo>
                  <a:close/>
                  <a:moveTo>
                    <a:pt x="0" y="64"/>
                  </a:moveTo>
                  <a:lnTo>
                    <a:pt x="30" y="64"/>
                  </a:lnTo>
                  <a:lnTo>
                    <a:pt x="59" y="68"/>
                  </a:lnTo>
                  <a:lnTo>
                    <a:pt x="73" y="70"/>
                  </a:lnTo>
                  <a:lnTo>
                    <a:pt x="85" y="73"/>
                  </a:lnTo>
                  <a:lnTo>
                    <a:pt x="97" y="77"/>
                  </a:lnTo>
                  <a:lnTo>
                    <a:pt x="108" y="82"/>
                  </a:lnTo>
                  <a:lnTo>
                    <a:pt x="118" y="88"/>
                  </a:lnTo>
                  <a:lnTo>
                    <a:pt x="126" y="96"/>
                  </a:lnTo>
                  <a:lnTo>
                    <a:pt x="133" y="103"/>
                  </a:lnTo>
                  <a:lnTo>
                    <a:pt x="141" y="113"/>
                  </a:lnTo>
                  <a:lnTo>
                    <a:pt x="146" y="124"/>
                  </a:lnTo>
                  <a:lnTo>
                    <a:pt x="149" y="136"/>
                  </a:lnTo>
                  <a:lnTo>
                    <a:pt x="152" y="150"/>
                  </a:lnTo>
                  <a:lnTo>
                    <a:pt x="152" y="165"/>
                  </a:lnTo>
                  <a:lnTo>
                    <a:pt x="152" y="1069"/>
                  </a:lnTo>
                  <a:lnTo>
                    <a:pt x="152" y="1075"/>
                  </a:lnTo>
                  <a:lnTo>
                    <a:pt x="150" y="1080"/>
                  </a:lnTo>
                  <a:lnTo>
                    <a:pt x="149" y="1086"/>
                  </a:lnTo>
                  <a:lnTo>
                    <a:pt x="147" y="1091"/>
                  </a:lnTo>
                  <a:lnTo>
                    <a:pt x="141" y="1100"/>
                  </a:lnTo>
                  <a:lnTo>
                    <a:pt x="133" y="1108"/>
                  </a:lnTo>
                  <a:lnTo>
                    <a:pt x="116" y="1125"/>
                  </a:lnTo>
                  <a:lnTo>
                    <a:pt x="101" y="1142"/>
                  </a:lnTo>
                  <a:lnTo>
                    <a:pt x="0" y="1158"/>
                  </a:lnTo>
                  <a:lnTo>
                    <a:pt x="0" y="1209"/>
                  </a:lnTo>
                  <a:lnTo>
                    <a:pt x="521" y="1209"/>
                  </a:lnTo>
                  <a:lnTo>
                    <a:pt x="521" y="1158"/>
                  </a:lnTo>
                  <a:lnTo>
                    <a:pt x="505" y="1158"/>
                  </a:lnTo>
                  <a:lnTo>
                    <a:pt x="491" y="1157"/>
                  </a:lnTo>
                  <a:lnTo>
                    <a:pt x="476" y="1154"/>
                  </a:lnTo>
                  <a:lnTo>
                    <a:pt x="461" y="1152"/>
                  </a:lnTo>
                  <a:lnTo>
                    <a:pt x="448" y="1148"/>
                  </a:lnTo>
                  <a:lnTo>
                    <a:pt x="436" y="1144"/>
                  </a:lnTo>
                  <a:lnTo>
                    <a:pt x="424" y="1138"/>
                  </a:lnTo>
                  <a:lnTo>
                    <a:pt x="413" y="1132"/>
                  </a:lnTo>
                  <a:lnTo>
                    <a:pt x="403" y="1125"/>
                  </a:lnTo>
                  <a:lnTo>
                    <a:pt x="395" y="1118"/>
                  </a:lnTo>
                  <a:lnTo>
                    <a:pt x="386" y="1108"/>
                  </a:lnTo>
                  <a:lnTo>
                    <a:pt x="380" y="1098"/>
                  </a:lnTo>
                  <a:lnTo>
                    <a:pt x="375" y="1086"/>
                  </a:lnTo>
                  <a:lnTo>
                    <a:pt x="372" y="1074"/>
                  </a:lnTo>
                  <a:lnTo>
                    <a:pt x="369" y="1059"/>
                  </a:lnTo>
                  <a:lnTo>
                    <a:pt x="368" y="1044"/>
                  </a:lnTo>
                  <a:lnTo>
                    <a:pt x="368" y="688"/>
                  </a:lnTo>
                  <a:lnTo>
                    <a:pt x="444" y="688"/>
                  </a:lnTo>
                  <a:lnTo>
                    <a:pt x="459" y="689"/>
                  </a:lnTo>
                  <a:lnTo>
                    <a:pt x="474" y="694"/>
                  </a:lnTo>
                  <a:lnTo>
                    <a:pt x="486" y="701"/>
                  </a:lnTo>
                  <a:lnTo>
                    <a:pt x="498" y="711"/>
                  </a:lnTo>
                  <a:lnTo>
                    <a:pt x="510" y="723"/>
                  </a:lnTo>
                  <a:lnTo>
                    <a:pt x="521" y="737"/>
                  </a:lnTo>
                  <a:lnTo>
                    <a:pt x="532" y="754"/>
                  </a:lnTo>
                  <a:lnTo>
                    <a:pt x="542" y="773"/>
                  </a:lnTo>
                  <a:lnTo>
                    <a:pt x="585" y="860"/>
                  </a:lnTo>
                  <a:lnTo>
                    <a:pt x="636" y="961"/>
                  </a:lnTo>
                  <a:lnTo>
                    <a:pt x="651" y="986"/>
                  </a:lnTo>
                  <a:lnTo>
                    <a:pt x="667" y="1012"/>
                  </a:lnTo>
                  <a:lnTo>
                    <a:pt x="685" y="1038"/>
                  </a:lnTo>
                  <a:lnTo>
                    <a:pt x="703" y="1062"/>
                  </a:lnTo>
                  <a:lnTo>
                    <a:pt x="724" y="1085"/>
                  </a:lnTo>
                  <a:lnTo>
                    <a:pt x="746" y="1108"/>
                  </a:lnTo>
                  <a:lnTo>
                    <a:pt x="770" y="1129"/>
                  </a:lnTo>
                  <a:lnTo>
                    <a:pt x="797" y="1149"/>
                  </a:lnTo>
                  <a:lnTo>
                    <a:pt x="825" y="1168"/>
                  </a:lnTo>
                  <a:lnTo>
                    <a:pt x="855" y="1185"/>
                  </a:lnTo>
                  <a:lnTo>
                    <a:pt x="888" y="1199"/>
                  </a:lnTo>
                  <a:lnTo>
                    <a:pt x="923" y="1211"/>
                  </a:lnTo>
                  <a:lnTo>
                    <a:pt x="962" y="1221"/>
                  </a:lnTo>
                  <a:lnTo>
                    <a:pt x="1003" y="1228"/>
                  </a:lnTo>
                  <a:lnTo>
                    <a:pt x="1047" y="1233"/>
                  </a:lnTo>
                  <a:lnTo>
                    <a:pt x="1095" y="1234"/>
                  </a:lnTo>
                  <a:lnTo>
                    <a:pt x="1102" y="1234"/>
                  </a:lnTo>
                  <a:lnTo>
                    <a:pt x="1108" y="1233"/>
                  </a:lnTo>
                  <a:lnTo>
                    <a:pt x="1113" y="1232"/>
                  </a:lnTo>
                  <a:lnTo>
                    <a:pt x="1118" y="1231"/>
                  </a:lnTo>
                  <a:lnTo>
                    <a:pt x="1121" y="1228"/>
                  </a:lnTo>
                  <a:lnTo>
                    <a:pt x="1125" y="1226"/>
                  </a:lnTo>
                  <a:lnTo>
                    <a:pt x="1127" y="1222"/>
                  </a:lnTo>
                  <a:lnTo>
                    <a:pt x="1129" y="1219"/>
                  </a:lnTo>
                  <a:lnTo>
                    <a:pt x="1131" y="1209"/>
                  </a:lnTo>
                  <a:lnTo>
                    <a:pt x="1132" y="1198"/>
                  </a:lnTo>
                  <a:lnTo>
                    <a:pt x="1132" y="1186"/>
                  </a:lnTo>
                  <a:lnTo>
                    <a:pt x="1132" y="1171"/>
                  </a:lnTo>
                  <a:lnTo>
                    <a:pt x="1119" y="1169"/>
                  </a:lnTo>
                  <a:lnTo>
                    <a:pt x="1104" y="1164"/>
                  </a:lnTo>
                  <a:lnTo>
                    <a:pt x="1090" y="1158"/>
                  </a:lnTo>
                  <a:lnTo>
                    <a:pt x="1075" y="1149"/>
                  </a:lnTo>
                  <a:lnTo>
                    <a:pt x="1059" y="1138"/>
                  </a:lnTo>
                  <a:lnTo>
                    <a:pt x="1045" y="1126"/>
                  </a:lnTo>
                  <a:lnTo>
                    <a:pt x="1028" y="1113"/>
                  </a:lnTo>
                  <a:lnTo>
                    <a:pt x="1012" y="1098"/>
                  </a:lnTo>
                  <a:lnTo>
                    <a:pt x="996" y="1081"/>
                  </a:lnTo>
                  <a:lnTo>
                    <a:pt x="979" y="1064"/>
                  </a:lnTo>
                  <a:lnTo>
                    <a:pt x="963" y="1045"/>
                  </a:lnTo>
                  <a:lnTo>
                    <a:pt x="946" y="1025"/>
                  </a:lnTo>
                  <a:lnTo>
                    <a:pt x="913" y="984"/>
                  </a:lnTo>
                  <a:lnTo>
                    <a:pt x="881" y="939"/>
                  </a:lnTo>
                  <a:lnTo>
                    <a:pt x="849" y="894"/>
                  </a:lnTo>
                  <a:lnTo>
                    <a:pt x="819" y="848"/>
                  </a:lnTo>
                  <a:lnTo>
                    <a:pt x="791" y="803"/>
                  </a:lnTo>
                  <a:lnTo>
                    <a:pt x="764" y="759"/>
                  </a:lnTo>
                  <a:lnTo>
                    <a:pt x="719" y="683"/>
                  </a:lnTo>
                  <a:lnTo>
                    <a:pt x="686" y="623"/>
                  </a:lnTo>
                  <a:lnTo>
                    <a:pt x="707" y="618"/>
                  </a:lnTo>
                  <a:lnTo>
                    <a:pt x="728" y="610"/>
                  </a:lnTo>
                  <a:lnTo>
                    <a:pt x="749" y="600"/>
                  </a:lnTo>
                  <a:lnTo>
                    <a:pt x="770" y="588"/>
                  </a:lnTo>
                  <a:lnTo>
                    <a:pt x="791" y="575"/>
                  </a:lnTo>
                  <a:lnTo>
                    <a:pt x="810" y="559"/>
                  </a:lnTo>
                  <a:lnTo>
                    <a:pt x="830" y="542"/>
                  </a:lnTo>
                  <a:lnTo>
                    <a:pt x="848" y="523"/>
                  </a:lnTo>
                  <a:lnTo>
                    <a:pt x="865" y="504"/>
                  </a:lnTo>
                  <a:lnTo>
                    <a:pt x="881" y="483"/>
                  </a:lnTo>
                  <a:lnTo>
                    <a:pt x="894" y="463"/>
                  </a:lnTo>
                  <a:lnTo>
                    <a:pt x="906" y="440"/>
                  </a:lnTo>
                  <a:lnTo>
                    <a:pt x="911" y="429"/>
                  </a:lnTo>
                  <a:lnTo>
                    <a:pt x="916" y="417"/>
                  </a:lnTo>
                  <a:lnTo>
                    <a:pt x="920" y="404"/>
                  </a:lnTo>
                  <a:lnTo>
                    <a:pt x="922" y="392"/>
                  </a:lnTo>
                  <a:lnTo>
                    <a:pt x="926" y="380"/>
                  </a:lnTo>
                  <a:lnTo>
                    <a:pt x="927" y="368"/>
                  </a:lnTo>
                  <a:lnTo>
                    <a:pt x="928" y="356"/>
                  </a:lnTo>
                  <a:lnTo>
                    <a:pt x="928" y="344"/>
                  </a:lnTo>
                  <a:lnTo>
                    <a:pt x="928" y="267"/>
                  </a:lnTo>
                  <a:lnTo>
                    <a:pt x="928" y="248"/>
                  </a:lnTo>
                  <a:lnTo>
                    <a:pt x="926" y="228"/>
                  </a:lnTo>
                  <a:lnTo>
                    <a:pt x="922" y="210"/>
                  </a:lnTo>
                  <a:lnTo>
                    <a:pt x="917" y="193"/>
                  </a:lnTo>
                  <a:lnTo>
                    <a:pt x="911" y="176"/>
                  </a:lnTo>
                  <a:lnTo>
                    <a:pt x="904" y="161"/>
                  </a:lnTo>
                  <a:lnTo>
                    <a:pt x="895" y="147"/>
                  </a:lnTo>
                  <a:lnTo>
                    <a:pt x="886" y="133"/>
                  </a:lnTo>
                  <a:lnTo>
                    <a:pt x="875" y="120"/>
                  </a:lnTo>
                  <a:lnTo>
                    <a:pt x="862" y="108"/>
                  </a:lnTo>
                  <a:lnTo>
                    <a:pt x="850" y="97"/>
                  </a:lnTo>
                  <a:lnTo>
                    <a:pt x="836" y="86"/>
                  </a:lnTo>
                  <a:lnTo>
                    <a:pt x="821" y="76"/>
                  </a:lnTo>
                  <a:lnTo>
                    <a:pt x="805" y="68"/>
                  </a:lnTo>
                  <a:lnTo>
                    <a:pt x="790" y="59"/>
                  </a:lnTo>
                  <a:lnTo>
                    <a:pt x="773" y="51"/>
                  </a:lnTo>
                  <a:lnTo>
                    <a:pt x="756" y="45"/>
                  </a:lnTo>
                  <a:lnTo>
                    <a:pt x="737" y="37"/>
                  </a:lnTo>
                  <a:lnTo>
                    <a:pt x="718" y="31"/>
                  </a:lnTo>
                  <a:lnTo>
                    <a:pt x="698" y="26"/>
                  </a:lnTo>
                  <a:lnTo>
                    <a:pt x="658" y="18"/>
                  </a:lnTo>
                  <a:lnTo>
                    <a:pt x="617" y="11"/>
                  </a:lnTo>
                  <a:lnTo>
                    <a:pt x="574" y="6"/>
                  </a:lnTo>
                  <a:lnTo>
                    <a:pt x="532" y="2"/>
                  </a:lnTo>
                  <a:lnTo>
                    <a:pt x="488" y="1"/>
                  </a:lnTo>
                  <a:lnTo>
                    <a:pt x="444" y="0"/>
                  </a:lnTo>
                  <a:lnTo>
                    <a:pt x="0" y="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7" name="Freeform 105"/>
            <p:cNvSpPr>
              <a:spLocks/>
            </p:cNvSpPr>
            <p:nvPr/>
          </p:nvSpPr>
          <p:spPr bwMode="auto">
            <a:xfrm>
              <a:off x="34018538" y="10025063"/>
              <a:ext cx="219075" cy="355600"/>
            </a:xfrm>
            <a:custGeom>
              <a:avLst/>
              <a:gdLst>
                <a:gd name="T0" fmla="*/ 168 w 690"/>
                <a:gd name="T1" fmla="*/ 0 h 1121"/>
                <a:gd name="T2" fmla="*/ 147 w 690"/>
                <a:gd name="T3" fmla="*/ 11 h 1121"/>
                <a:gd name="T4" fmla="*/ 127 w 690"/>
                <a:gd name="T5" fmla="*/ 17 h 1121"/>
                <a:gd name="T6" fmla="*/ 107 w 690"/>
                <a:gd name="T7" fmla="*/ 20 h 1121"/>
                <a:gd name="T8" fmla="*/ 90 w 690"/>
                <a:gd name="T9" fmla="*/ 20 h 1121"/>
                <a:gd name="T10" fmla="*/ 34 w 690"/>
                <a:gd name="T11" fmla="*/ 5 h 1121"/>
                <a:gd name="T12" fmla="*/ 25 w 690"/>
                <a:gd name="T13" fmla="*/ 4 h 1121"/>
                <a:gd name="T14" fmla="*/ 16 w 690"/>
                <a:gd name="T15" fmla="*/ 6 h 1121"/>
                <a:gd name="T16" fmla="*/ 10 w 690"/>
                <a:gd name="T17" fmla="*/ 11 h 1121"/>
                <a:gd name="T18" fmla="*/ 5 w 690"/>
                <a:gd name="T19" fmla="*/ 21 h 1121"/>
                <a:gd name="T20" fmla="*/ 2 w 690"/>
                <a:gd name="T21" fmla="*/ 37 h 1121"/>
                <a:gd name="T22" fmla="*/ 0 w 690"/>
                <a:gd name="T23" fmla="*/ 59 h 1121"/>
                <a:gd name="T24" fmla="*/ 3 w 690"/>
                <a:gd name="T25" fmla="*/ 127 h 1121"/>
                <a:gd name="T26" fmla="*/ 9 w 690"/>
                <a:gd name="T27" fmla="*/ 201 h 1121"/>
                <a:gd name="T28" fmla="*/ 15 w 690"/>
                <a:gd name="T29" fmla="*/ 277 h 1121"/>
                <a:gd name="T30" fmla="*/ 22 w 690"/>
                <a:gd name="T31" fmla="*/ 354 h 1121"/>
                <a:gd name="T32" fmla="*/ 33 w 690"/>
                <a:gd name="T33" fmla="*/ 428 h 1121"/>
                <a:gd name="T34" fmla="*/ 53 w 690"/>
                <a:gd name="T35" fmla="*/ 559 h 1121"/>
                <a:gd name="T36" fmla="*/ 72 w 690"/>
                <a:gd name="T37" fmla="*/ 731 h 1121"/>
                <a:gd name="T38" fmla="*/ 87 w 690"/>
                <a:gd name="T39" fmla="*/ 901 h 1121"/>
                <a:gd name="T40" fmla="*/ 93 w 690"/>
                <a:gd name="T41" fmla="*/ 1031 h 1121"/>
                <a:gd name="T42" fmla="*/ 122 w 690"/>
                <a:gd name="T43" fmla="*/ 1077 h 1121"/>
                <a:gd name="T44" fmla="*/ 181 w 690"/>
                <a:gd name="T45" fmla="*/ 1093 h 1121"/>
                <a:gd name="T46" fmla="*/ 243 w 690"/>
                <a:gd name="T47" fmla="*/ 1108 h 1121"/>
                <a:gd name="T48" fmla="*/ 293 w 690"/>
                <a:gd name="T49" fmla="*/ 1117 h 1121"/>
                <a:gd name="T50" fmla="*/ 328 w 690"/>
                <a:gd name="T51" fmla="*/ 1119 h 1121"/>
                <a:gd name="T52" fmla="*/ 365 w 690"/>
                <a:gd name="T53" fmla="*/ 1119 h 1121"/>
                <a:gd name="T54" fmla="*/ 400 w 690"/>
                <a:gd name="T55" fmla="*/ 1117 h 1121"/>
                <a:gd name="T56" fmla="*/ 447 w 690"/>
                <a:gd name="T57" fmla="*/ 1108 h 1121"/>
                <a:gd name="T58" fmla="*/ 505 w 690"/>
                <a:gd name="T59" fmla="*/ 1093 h 1121"/>
                <a:gd name="T60" fmla="*/ 559 w 690"/>
                <a:gd name="T61" fmla="*/ 1077 h 1121"/>
                <a:gd name="T62" fmla="*/ 690 w 690"/>
                <a:gd name="T63" fmla="*/ 27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1">
                  <a:moveTo>
                    <a:pt x="551" y="0"/>
                  </a:moveTo>
                  <a:lnTo>
                    <a:pt x="168" y="0"/>
                  </a:lnTo>
                  <a:lnTo>
                    <a:pt x="157" y="6"/>
                  </a:lnTo>
                  <a:lnTo>
                    <a:pt x="147" y="11"/>
                  </a:lnTo>
                  <a:lnTo>
                    <a:pt x="136" y="15"/>
                  </a:lnTo>
                  <a:lnTo>
                    <a:pt x="127" y="17"/>
                  </a:lnTo>
                  <a:lnTo>
                    <a:pt x="117" y="20"/>
                  </a:lnTo>
                  <a:lnTo>
                    <a:pt x="107" y="20"/>
                  </a:lnTo>
                  <a:lnTo>
                    <a:pt x="99" y="20"/>
                  </a:lnTo>
                  <a:lnTo>
                    <a:pt x="90" y="20"/>
                  </a:lnTo>
                  <a:lnTo>
                    <a:pt x="60" y="12"/>
                  </a:lnTo>
                  <a:lnTo>
                    <a:pt x="34" y="5"/>
                  </a:lnTo>
                  <a:lnTo>
                    <a:pt x="29" y="5"/>
                  </a:lnTo>
                  <a:lnTo>
                    <a:pt x="25" y="4"/>
                  </a:lnTo>
                  <a:lnTo>
                    <a:pt x="21" y="5"/>
                  </a:lnTo>
                  <a:lnTo>
                    <a:pt x="16" y="6"/>
                  </a:lnTo>
                  <a:lnTo>
                    <a:pt x="14" y="7"/>
                  </a:lnTo>
                  <a:lnTo>
                    <a:pt x="10" y="11"/>
                  </a:lnTo>
                  <a:lnTo>
                    <a:pt x="8" y="15"/>
                  </a:lnTo>
                  <a:lnTo>
                    <a:pt x="5" y="21"/>
                  </a:lnTo>
                  <a:lnTo>
                    <a:pt x="3" y="28"/>
                  </a:lnTo>
                  <a:lnTo>
                    <a:pt x="2" y="37"/>
                  </a:lnTo>
                  <a:lnTo>
                    <a:pt x="0" y="46"/>
                  </a:lnTo>
                  <a:lnTo>
                    <a:pt x="0" y="59"/>
                  </a:lnTo>
                  <a:lnTo>
                    <a:pt x="0" y="89"/>
                  </a:lnTo>
                  <a:lnTo>
                    <a:pt x="3" y="127"/>
                  </a:lnTo>
                  <a:lnTo>
                    <a:pt x="5" y="163"/>
                  </a:lnTo>
                  <a:lnTo>
                    <a:pt x="9" y="201"/>
                  </a:lnTo>
                  <a:lnTo>
                    <a:pt x="11" y="238"/>
                  </a:lnTo>
                  <a:lnTo>
                    <a:pt x="15" y="277"/>
                  </a:lnTo>
                  <a:lnTo>
                    <a:pt x="19" y="316"/>
                  </a:lnTo>
                  <a:lnTo>
                    <a:pt x="22" y="354"/>
                  </a:lnTo>
                  <a:lnTo>
                    <a:pt x="28" y="391"/>
                  </a:lnTo>
                  <a:lnTo>
                    <a:pt x="33" y="428"/>
                  </a:lnTo>
                  <a:lnTo>
                    <a:pt x="43" y="486"/>
                  </a:lnTo>
                  <a:lnTo>
                    <a:pt x="53" y="559"/>
                  </a:lnTo>
                  <a:lnTo>
                    <a:pt x="62" y="643"/>
                  </a:lnTo>
                  <a:lnTo>
                    <a:pt x="72" y="731"/>
                  </a:lnTo>
                  <a:lnTo>
                    <a:pt x="80" y="818"/>
                  </a:lnTo>
                  <a:lnTo>
                    <a:pt x="87" y="901"/>
                  </a:lnTo>
                  <a:lnTo>
                    <a:pt x="90" y="974"/>
                  </a:lnTo>
                  <a:lnTo>
                    <a:pt x="93" y="1031"/>
                  </a:lnTo>
                  <a:lnTo>
                    <a:pt x="93" y="1070"/>
                  </a:lnTo>
                  <a:lnTo>
                    <a:pt x="122" y="1077"/>
                  </a:lnTo>
                  <a:lnTo>
                    <a:pt x="151" y="1085"/>
                  </a:lnTo>
                  <a:lnTo>
                    <a:pt x="181" y="1093"/>
                  </a:lnTo>
                  <a:lnTo>
                    <a:pt x="212" y="1101"/>
                  </a:lnTo>
                  <a:lnTo>
                    <a:pt x="243" y="1108"/>
                  </a:lnTo>
                  <a:lnTo>
                    <a:pt x="276" y="1115"/>
                  </a:lnTo>
                  <a:lnTo>
                    <a:pt x="293" y="1117"/>
                  </a:lnTo>
                  <a:lnTo>
                    <a:pt x="311" y="1118"/>
                  </a:lnTo>
                  <a:lnTo>
                    <a:pt x="328" y="1119"/>
                  </a:lnTo>
                  <a:lnTo>
                    <a:pt x="347" y="1121"/>
                  </a:lnTo>
                  <a:lnTo>
                    <a:pt x="365" y="1119"/>
                  </a:lnTo>
                  <a:lnTo>
                    <a:pt x="383" y="1118"/>
                  </a:lnTo>
                  <a:lnTo>
                    <a:pt x="400" y="1117"/>
                  </a:lnTo>
                  <a:lnTo>
                    <a:pt x="416" y="1115"/>
                  </a:lnTo>
                  <a:lnTo>
                    <a:pt x="447" y="1108"/>
                  </a:lnTo>
                  <a:lnTo>
                    <a:pt x="477" y="1101"/>
                  </a:lnTo>
                  <a:lnTo>
                    <a:pt x="505" y="1093"/>
                  </a:lnTo>
                  <a:lnTo>
                    <a:pt x="531" y="1084"/>
                  </a:lnTo>
                  <a:lnTo>
                    <a:pt x="559" y="1077"/>
                  </a:lnTo>
                  <a:lnTo>
                    <a:pt x="587" y="1068"/>
                  </a:lnTo>
                  <a:lnTo>
                    <a:pt x="690" y="27"/>
                  </a:lnTo>
                  <a:lnTo>
                    <a:pt x="551" y="0"/>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8" name="Freeform 106"/>
            <p:cNvSpPr>
              <a:spLocks noEditPoints="1"/>
            </p:cNvSpPr>
            <p:nvPr/>
          </p:nvSpPr>
          <p:spPr bwMode="auto">
            <a:xfrm>
              <a:off x="35310763" y="10113963"/>
              <a:ext cx="449263" cy="457200"/>
            </a:xfrm>
            <a:custGeom>
              <a:avLst/>
              <a:gdLst>
                <a:gd name="T0" fmla="*/ 285 w 1413"/>
                <a:gd name="T1" fmla="*/ 544 h 1439"/>
                <a:gd name="T2" fmla="*/ 312 w 1413"/>
                <a:gd name="T3" fmla="*/ 428 h 1439"/>
                <a:gd name="T4" fmla="*/ 356 w 1413"/>
                <a:gd name="T5" fmla="*/ 316 h 1439"/>
                <a:gd name="T6" fmla="*/ 417 w 1413"/>
                <a:gd name="T7" fmla="*/ 217 h 1439"/>
                <a:gd name="T8" fmla="*/ 494 w 1413"/>
                <a:gd name="T9" fmla="*/ 141 h 1439"/>
                <a:gd name="T10" fmla="*/ 587 w 1413"/>
                <a:gd name="T11" fmla="*/ 97 h 1439"/>
                <a:gd name="T12" fmla="*/ 738 w 1413"/>
                <a:gd name="T13" fmla="*/ 90 h 1439"/>
                <a:gd name="T14" fmla="*/ 855 w 1413"/>
                <a:gd name="T15" fmla="*/ 120 h 1439"/>
                <a:gd name="T16" fmla="*/ 952 w 1413"/>
                <a:gd name="T17" fmla="*/ 188 h 1439"/>
                <a:gd name="T18" fmla="*/ 1028 w 1413"/>
                <a:gd name="T19" fmla="*/ 284 h 1439"/>
                <a:gd name="T20" fmla="*/ 1082 w 1413"/>
                <a:gd name="T21" fmla="*/ 403 h 1439"/>
                <a:gd name="T22" fmla="*/ 1118 w 1413"/>
                <a:gd name="T23" fmla="*/ 535 h 1439"/>
                <a:gd name="T24" fmla="*/ 1132 w 1413"/>
                <a:gd name="T25" fmla="*/ 673 h 1439"/>
                <a:gd name="T26" fmla="*/ 1128 w 1413"/>
                <a:gd name="T27" fmla="*/ 923 h 1439"/>
                <a:gd name="T28" fmla="*/ 1107 w 1413"/>
                <a:gd name="T29" fmla="*/ 1038 h 1439"/>
                <a:gd name="T30" fmla="*/ 1064 w 1413"/>
                <a:gd name="T31" fmla="*/ 1141 h 1439"/>
                <a:gd name="T32" fmla="*/ 1003 w 1413"/>
                <a:gd name="T33" fmla="*/ 1230 h 1439"/>
                <a:gd name="T34" fmla="*/ 924 w 1413"/>
                <a:gd name="T35" fmla="*/ 1297 h 1439"/>
                <a:gd name="T36" fmla="*/ 827 w 1413"/>
                <a:gd name="T37" fmla="*/ 1338 h 1439"/>
                <a:gd name="T38" fmla="*/ 708 w 1413"/>
                <a:gd name="T39" fmla="*/ 1349 h 1439"/>
                <a:gd name="T40" fmla="*/ 577 w 1413"/>
                <a:gd name="T41" fmla="*/ 1312 h 1439"/>
                <a:gd name="T42" fmla="*/ 471 w 1413"/>
                <a:gd name="T43" fmla="*/ 1232 h 1439"/>
                <a:gd name="T44" fmla="*/ 389 w 1413"/>
                <a:gd name="T45" fmla="*/ 1118 h 1439"/>
                <a:gd name="T46" fmla="*/ 330 w 1413"/>
                <a:gd name="T47" fmla="*/ 979 h 1439"/>
                <a:gd name="T48" fmla="*/ 294 w 1413"/>
                <a:gd name="T49" fmla="*/ 826 h 1439"/>
                <a:gd name="T50" fmla="*/ 280 w 1413"/>
                <a:gd name="T51" fmla="*/ 668 h 1439"/>
                <a:gd name="T52" fmla="*/ 3 w 1413"/>
                <a:gd name="T53" fmla="*/ 819 h 1439"/>
                <a:gd name="T54" fmla="*/ 41 w 1413"/>
                <a:gd name="T55" fmla="*/ 983 h 1439"/>
                <a:gd name="T56" fmla="*/ 115 w 1413"/>
                <a:gd name="T57" fmla="*/ 1130 h 1439"/>
                <a:gd name="T58" fmla="*/ 221 w 1413"/>
                <a:gd name="T59" fmla="*/ 1256 h 1439"/>
                <a:gd name="T60" fmla="*/ 353 w 1413"/>
                <a:gd name="T61" fmla="*/ 1354 h 1439"/>
                <a:gd name="T62" fmla="*/ 506 w 1413"/>
                <a:gd name="T63" fmla="*/ 1416 h 1439"/>
                <a:gd name="T64" fmla="*/ 674 w 1413"/>
                <a:gd name="T65" fmla="*/ 1439 h 1439"/>
                <a:gd name="T66" fmla="*/ 838 w 1413"/>
                <a:gd name="T67" fmla="*/ 1424 h 1439"/>
                <a:gd name="T68" fmla="*/ 1009 w 1413"/>
                <a:gd name="T69" fmla="*/ 1371 h 1439"/>
                <a:gd name="T70" fmla="*/ 1156 w 1413"/>
                <a:gd name="T71" fmla="*/ 1280 h 1439"/>
                <a:gd name="T72" fmla="*/ 1274 w 1413"/>
                <a:gd name="T73" fmla="*/ 1157 h 1439"/>
                <a:gd name="T74" fmla="*/ 1358 w 1413"/>
                <a:gd name="T75" fmla="*/ 1005 h 1439"/>
                <a:gd name="T76" fmla="*/ 1404 w 1413"/>
                <a:gd name="T77" fmla="*/ 829 h 1439"/>
                <a:gd name="T78" fmla="*/ 1412 w 1413"/>
                <a:gd name="T79" fmla="*/ 559 h 1439"/>
                <a:gd name="T80" fmla="*/ 1381 w 1413"/>
                <a:gd name="T81" fmla="*/ 428 h 1439"/>
                <a:gd name="T82" fmla="*/ 1316 w 1413"/>
                <a:gd name="T83" fmla="*/ 301 h 1439"/>
                <a:gd name="T84" fmla="*/ 1220 w 1413"/>
                <a:gd name="T85" fmla="*/ 187 h 1439"/>
                <a:gd name="T86" fmla="*/ 1102 w 1413"/>
                <a:gd name="T87" fmla="*/ 95 h 1439"/>
                <a:gd name="T88" fmla="*/ 969 w 1413"/>
                <a:gd name="T89" fmla="*/ 30 h 1439"/>
                <a:gd name="T90" fmla="*/ 830 w 1413"/>
                <a:gd name="T91" fmla="*/ 1 h 1439"/>
                <a:gd name="T92" fmla="*/ 554 w 1413"/>
                <a:gd name="T93" fmla="*/ 10 h 1439"/>
                <a:gd name="T94" fmla="*/ 402 w 1413"/>
                <a:gd name="T95" fmla="*/ 63 h 1439"/>
                <a:gd name="T96" fmla="*/ 267 w 1413"/>
                <a:gd name="T97" fmla="*/ 158 h 1439"/>
                <a:gd name="T98" fmla="*/ 153 w 1413"/>
                <a:gd name="T99" fmla="*/ 284 h 1439"/>
                <a:gd name="T100" fmla="*/ 67 w 1413"/>
                <a:gd name="T101" fmla="*/ 431 h 1439"/>
                <a:gd name="T102" fmla="*/ 13 w 1413"/>
                <a:gd name="T103" fmla="*/ 593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13" h="1439">
                  <a:moveTo>
                    <a:pt x="279" y="637"/>
                  </a:moveTo>
                  <a:lnTo>
                    <a:pt x="280" y="614"/>
                  </a:lnTo>
                  <a:lnTo>
                    <a:pt x="282" y="592"/>
                  </a:lnTo>
                  <a:lnTo>
                    <a:pt x="283" y="569"/>
                  </a:lnTo>
                  <a:lnTo>
                    <a:pt x="285" y="544"/>
                  </a:lnTo>
                  <a:lnTo>
                    <a:pt x="289" y="521"/>
                  </a:lnTo>
                  <a:lnTo>
                    <a:pt x="294" y="498"/>
                  </a:lnTo>
                  <a:lnTo>
                    <a:pt x="299" y="474"/>
                  </a:lnTo>
                  <a:lnTo>
                    <a:pt x="305" y="451"/>
                  </a:lnTo>
                  <a:lnTo>
                    <a:pt x="312" y="428"/>
                  </a:lnTo>
                  <a:lnTo>
                    <a:pt x="319" y="405"/>
                  </a:lnTo>
                  <a:lnTo>
                    <a:pt x="327" y="381"/>
                  </a:lnTo>
                  <a:lnTo>
                    <a:pt x="336" y="360"/>
                  </a:lnTo>
                  <a:lnTo>
                    <a:pt x="345" y="337"/>
                  </a:lnTo>
                  <a:lnTo>
                    <a:pt x="356" y="316"/>
                  </a:lnTo>
                  <a:lnTo>
                    <a:pt x="367" y="294"/>
                  </a:lnTo>
                  <a:lnTo>
                    <a:pt x="378" y="273"/>
                  </a:lnTo>
                  <a:lnTo>
                    <a:pt x="390" y="254"/>
                  </a:lnTo>
                  <a:lnTo>
                    <a:pt x="403" y="236"/>
                  </a:lnTo>
                  <a:lnTo>
                    <a:pt x="417" y="217"/>
                  </a:lnTo>
                  <a:lnTo>
                    <a:pt x="431" y="199"/>
                  </a:lnTo>
                  <a:lnTo>
                    <a:pt x="446" y="183"/>
                  </a:lnTo>
                  <a:lnTo>
                    <a:pt x="461" y="169"/>
                  </a:lnTo>
                  <a:lnTo>
                    <a:pt x="477" y="154"/>
                  </a:lnTo>
                  <a:lnTo>
                    <a:pt x="494" y="141"/>
                  </a:lnTo>
                  <a:lnTo>
                    <a:pt x="511" y="130"/>
                  </a:lnTo>
                  <a:lnTo>
                    <a:pt x="529" y="119"/>
                  </a:lnTo>
                  <a:lnTo>
                    <a:pt x="548" y="110"/>
                  </a:lnTo>
                  <a:lnTo>
                    <a:pt x="567" y="103"/>
                  </a:lnTo>
                  <a:lnTo>
                    <a:pt x="587" y="97"/>
                  </a:lnTo>
                  <a:lnTo>
                    <a:pt x="606" y="92"/>
                  </a:lnTo>
                  <a:lnTo>
                    <a:pt x="628" y="90"/>
                  </a:lnTo>
                  <a:lnTo>
                    <a:pt x="649" y="89"/>
                  </a:lnTo>
                  <a:lnTo>
                    <a:pt x="712" y="89"/>
                  </a:lnTo>
                  <a:lnTo>
                    <a:pt x="738" y="90"/>
                  </a:lnTo>
                  <a:lnTo>
                    <a:pt x="763" y="92"/>
                  </a:lnTo>
                  <a:lnTo>
                    <a:pt x="787" y="97"/>
                  </a:lnTo>
                  <a:lnTo>
                    <a:pt x="811" y="103"/>
                  </a:lnTo>
                  <a:lnTo>
                    <a:pt x="833" y="110"/>
                  </a:lnTo>
                  <a:lnTo>
                    <a:pt x="855" y="120"/>
                  </a:lnTo>
                  <a:lnTo>
                    <a:pt x="876" y="131"/>
                  </a:lnTo>
                  <a:lnTo>
                    <a:pt x="896" y="143"/>
                  </a:lnTo>
                  <a:lnTo>
                    <a:pt x="916" y="157"/>
                  </a:lnTo>
                  <a:lnTo>
                    <a:pt x="934" y="171"/>
                  </a:lnTo>
                  <a:lnTo>
                    <a:pt x="952" y="188"/>
                  </a:lnTo>
                  <a:lnTo>
                    <a:pt x="968" y="205"/>
                  </a:lnTo>
                  <a:lnTo>
                    <a:pt x="985" y="224"/>
                  </a:lnTo>
                  <a:lnTo>
                    <a:pt x="1000" y="243"/>
                  </a:lnTo>
                  <a:lnTo>
                    <a:pt x="1014" y="264"/>
                  </a:lnTo>
                  <a:lnTo>
                    <a:pt x="1028" y="284"/>
                  </a:lnTo>
                  <a:lnTo>
                    <a:pt x="1040" y="307"/>
                  </a:lnTo>
                  <a:lnTo>
                    <a:pt x="1052" y="330"/>
                  </a:lnTo>
                  <a:lnTo>
                    <a:pt x="1063" y="354"/>
                  </a:lnTo>
                  <a:lnTo>
                    <a:pt x="1074" y="378"/>
                  </a:lnTo>
                  <a:lnTo>
                    <a:pt x="1082" y="403"/>
                  </a:lnTo>
                  <a:lnTo>
                    <a:pt x="1092" y="429"/>
                  </a:lnTo>
                  <a:lnTo>
                    <a:pt x="1099" y="454"/>
                  </a:lnTo>
                  <a:lnTo>
                    <a:pt x="1107" y="481"/>
                  </a:lnTo>
                  <a:lnTo>
                    <a:pt x="1113" y="508"/>
                  </a:lnTo>
                  <a:lnTo>
                    <a:pt x="1118" y="535"/>
                  </a:lnTo>
                  <a:lnTo>
                    <a:pt x="1122" y="563"/>
                  </a:lnTo>
                  <a:lnTo>
                    <a:pt x="1126" y="589"/>
                  </a:lnTo>
                  <a:lnTo>
                    <a:pt x="1128" y="617"/>
                  </a:lnTo>
                  <a:lnTo>
                    <a:pt x="1131" y="645"/>
                  </a:lnTo>
                  <a:lnTo>
                    <a:pt x="1132" y="673"/>
                  </a:lnTo>
                  <a:lnTo>
                    <a:pt x="1132" y="700"/>
                  </a:lnTo>
                  <a:lnTo>
                    <a:pt x="1132" y="853"/>
                  </a:lnTo>
                  <a:lnTo>
                    <a:pt x="1132" y="876"/>
                  </a:lnTo>
                  <a:lnTo>
                    <a:pt x="1131" y="900"/>
                  </a:lnTo>
                  <a:lnTo>
                    <a:pt x="1128" y="923"/>
                  </a:lnTo>
                  <a:lnTo>
                    <a:pt x="1126" y="947"/>
                  </a:lnTo>
                  <a:lnTo>
                    <a:pt x="1122" y="970"/>
                  </a:lnTo>
                  <a:lnTo>
                    <a:pt x="1118" y="993"/>
                  </a:lnTo>
                  <a:lnTo>
                    <a:pt x="1113" y="1015"/>
                  </a:lnTo>
                  <a:lnTo>
                    <a:pt x="1107" y="1038"/>
                  </a:lnTo>
                  <a:lnTo>
                    <a:pt x="1099" y="1060"/>
                  </a:lnTo>
                  <a:lnTo>
                    <a:pt x="1092" y="1080"/>
                  </a:lnTo>
                  <a:lnTo>
                    <a:pt x="1084" y="1101"/>
                  </a:lnTo>
                  <a:lnTo>
                    <a:pt x="1074" y="1122"/>
                  </a:lnTo>
                  <a:lnTo>
                    <a:pt x="1064" y="1141"/>
                  </a:lnTo>
                  <a:lnTo>
                    <a:pt x="1053" y="1160"/>
                  </a:lnTo>
                  <a:lnTo>
                    <a:pt x="1042" y="1179"/>
                  </a:lnTo>
                  <a:lnTo>
                    <a:pt x="1030" y="1196"/>
                  </a:lnTo>
                  <a:lnTo>
                    <a:pt x="1017" y="1213"/>
                  </a:lnTo>
                  <a:lnTo>
                    <a:pt x="1003" y="1230"/>
                  </a:lnTo>
                  <a:lnTo>
                    <a:pt x="989" y="1244"/>
                  </a:lnTo>
                  <a:lnTo>
                    <a:pt x="974" y="1259"/>
                  </a:lnTo>
                  <a:lnTo>
                    <a:pt x="958" y="1272"/>
                  </a:lnTo>
                  <a:lnTo>
                    <a:pt x="941" y="1286"/>
                  </a:lnTo>
                  <a:lnTo>
                    <a:pt x="924" y="1297"/>
                  </a:lnTo>
                  <a:lnTo>
                    <a:pt x="906" y="1308"/>
                  </a:lnTo>
                  <a:lnTo>
                    <a:pt x="888" y="1317"/>
                  </a:lnTo>
                  <a:lnTo>
                    <a:pt x="868" y="1326"/>
                  </a:lnTo>
                  <a:lnTo>
                    <a:pt x="848" y="1333"/>
                  </a:lnTo>
                  <a:lnTo>
                    <a:pt x="827" y="1338"/>
                  </a:lnTo>
                  <a:lnTo>
                    <a:pt x="807" y="1343"/>
                  </a:lnTo>
                  <a:lnTo>
                    <a:pt x="783" y="1346"/>
                  </a:lnTo>
                  <a:lnTo>
                    <a:pt x="762" y="1349"/>
                  </a:lnTo>
                  <a:lnTo>
                    <a:pt x="737" y="1349"/>
                  </a:lnTo>
                  <a:lnTo>
                    <a:pt x="708" y="1349"/>
                  </a:lnTo>
                  <a:lnTo>
                    <a:pt x="680" y="1345"/>
                  </a:lnTo>
                  <a:lnTo>
                    <a:pt x="652" y="1340"/>
                  </a:lnTo>
                  <a:lnTo>
                    <a:pt x="627" y="1333"/>
                  </a:lnTo>
                  <a:lnTo>
                    <a:pt x="601" y="1323"/>
                  </a:lnTo>
                  <a:lnTo>
                    <a:pt x="577" y="1312"/>
                  </a:lnTo>
                  <a:lnTo>
                    <a:pt x="554" y="1299"/>
                  </a:lnTo>
                  <a:lnTo>
                    <a:pt x="531" y="1284"/>
                  </a:lnTo>
                  <a:lnTo>
                    <a:pt x="510" y="1269"/>
                  </a:lnTo>
                  <a:lnTo>
                    <a:pt x="489" y="1252"/>
                  </a:lnTo>
                  <a:lnTo>
                    <a:pt x="471" y="1232"/>
                  </a:lnTo>
                  <a:lnTo>
                    <a:pt x="452" y="1212"/>
                  </a:lnTo>
                  <a:lnTo>
                    <a:pt x="435" y="1191"/>
                  </a:lnTo>
                  <a:lnTo>
                    <a:pt x="419" y="1168"/>
                  </a:lnTo>
                  <a:lnTo>
                    <a:pt x="403" y="1143"/>
                  </a:lnTo>
                  <a:lnTo>
                    <a:pt x="389" y="1118"/>
                  </a:lnTo>
                  <a:lnTo>
                    <a:pt x="375" y="1092"/>
                  </a:lnTo>
                  <a:lnTo>
                    <a:pt x="363" y="1066"/>
                  </a:lnTo>
                  <a:lnTo>
                    <a:pt x="351" y="1038"/>
                  </a:lnTo>
                  <a:lnTo>
                    <a:pt x="340" y="1009"/>
                  </a:lnTo>
                  <a:lnTo>
                    <a:pt x="330" y="979"/>
                  </a:lnTo>
                  <a:lnTo>
                    <a:pt x="322" y="950"/>
                  </a:lnTo>
                  <a:lnTo>
                    <a:pt x="313" y="920"/>
                  </a:lnTo>
                  <a:lnTo>
                    <a:pt x="306" y="889"/>
                  </a:lnTo>
                  <a:lnTo>
                    <a:pt x="300" y="858"/>
                  </a:lnTo>
                  <a:lnTo>
                    <a:pt x="294" y="826"/>
                  </a:lnTo>
                  <a:lnTo>
                    <a:pt x="290" y="795"/>
                  </a:lnTo>
                  <a:lnTo>
                    <a:pt x="286" y="763"/>
                  </a:lnTo>
                  <a:lnTo>
                    <a:pt x="283" y="731"/>
                  </a:lnTo>
                  <a:lnTo>
                    <a:pt x="282" y="700"/>
                  </a:lnTo>
                  <a:lnTo>
                    <a:pt x="280" y="668"/>
                  </a:lnTo>
                  <a:lnTo>
                    <a:pt x="279" y="637"/>
                  </a:lnTo>
                  <a:close/>
                  <a:moveTo>
                    <a:pt x="0" y="725"/>
                  </a:moveTo>
                  <a:lnTo>
                    <a:pt x="0" y="751"/>
                  </a:lnTo>
                  <a:lnTo>
                    <a:pt x="0" y="785"/>
                  </a:lnTo>
                  <a:lnTo>
                    <a:pt x="3" y="819"/>
                  </a:lnTo>
                  <a:lnTo>
                    <a:pt x="7" y="853"/>
                  </a:lnTo>
                  <a:lnTo>
                    <a:pt x="13" y="887"/>
                  </a:lnTo>
                  <a:lnTo>
                    <a:pt x="20" y="920"/>
                  </a:lnTo>
                  <a:lnTo>
                    <a:pt x="30" y="951"/>
                  </a:lnTo>
                  <a:lnTo>
                    <a:pt x="41" y="983"/>
                  </a:lnTo>
                  <a:lnTo>
                    <a:pt x="53" y="1015"/>
                  </a:lnTo>
                  <a:lnTo>
                    <a:pt x="67" y="1044"/>
                  </a:lnTo>
                  <a:lnTo>
                    <a:pt x="81" y="1074"/>
                  </a:lnTo>
                  <a:lnTo>
                    <a:pt x="97" y="1102"/>
                  </a:lnTo>
                  <a:lnTo>
                    <a:pt x="115" y="1130"/>
                  </a:lnTo>
                  <a:lnTo>
                    <a:pt x="133" y="1158"/>
                  </a:lnTo>
                  <a:lnTo>
                    <a:pt x="154" y="1184"/>
                  </a:lnTo>
                  <a:lnTo>
                    <a:pt x="175" y="1209"/>
                  </a:lnTo>
                  <a:lnTo>
                    <a:pt x="198" y="1233"/>
                  </a:lnTo>
                  <a:lnTo>
                    <a:pt x="221" y="1256"/>
                  </a:lnTo>
                  <a:lnTo>
                    <a:pt x="245" y="1278"/>
                  </a:lnTo>
                  <a:lnTo>
                    <a:pt x="271" y="1299"/>
                  </a:lnTo>
                  <a:lnTo>
                    <a:pt x="297" y="1318"/>
                  </a:lnTo>
                  <a:lnTo>
                    <a:pt x="325" y="1337"/>
                  </a:lnTo>
                  <a:lnTo>
                    <a:pt x="353" y="1354"/>
                  </a:lnTo>
                  <a:lnTo>
                    <a:pt x="382" y="1368"/>
                  </a:lnTo>
                  <a:lnTo>
                    <a:pt x="412" y="1383"/>
                  </a:lnTo>
                  <a:lnTo>
                    <a:pt x="443" y="1395"/>
                  </a:lnTo>
                  <a:lnTo>
                    <a:pt x="474" y="1407"/>
                  </a:lnTo>
                  <a:lnTo>
                    <a:pt x="506" y="1416"/>
                  </a:lnTo>
                  <a:lnTo>
                    <a:pt x="538" y="1424"/>
                  </a:lnTo>
                  <a:lnTo>
                    <a:pt x="572" y="1430"/>
                  </a:lnTo>
                  <a:lnTo>
                    <a:pt x="605" y="1435"/>
                  </a:lnTo>
                  <a:lnTo>
                    <a:pt x="639" y="1438"/>
                  </a:lnTo>
                  <a:lnTo>
                    <a:pt x="674" y="1439"/>
                  </a:lnTo>
                  <a:lnTo>
                    <a:pt x="686" y="1439"/>
                  </a:lnTo>
                  <a:lnTo>
                    <a:pt x="726" y="1438"/>
                  </a:lnTo>
                  <a:lnTo>
                    <a:pt x="764" y="1435"/>
                  </a:lnTo>
                  <a:lnTo>
                    <a:pt x="802" y="1430"/>
                  </a:lnTo>
                  <a:lnTo>
                    <a:pt x="838" y="1424"/>
                  </a:lnTo>
                  <a:lnTo>
                    <a:pt x="875" y="1417"/>
                  </a:lnTo>
                  <a:lnTo>
                    <a:pt x="910" y="1407"/>
                  </a:lnTo>
                  <a:lnTo>
                    <a:pt x="944" y="1397"/>
                  </a:lnTo>
                  <a:lnTo>
                    <a:pt x="978" y="1384"/>
                  </a:lnTo>
                  <a:lnTo>
                    <a:pt x="1009" y="1371"/>
                  </a:lnTo>
                  <a:lnTo>
                    <a:pt x="1041" y="1355"/>
                  </a:lnTo>
                  <a:lnTo>
                    <a:pt x="1071" y="1338"/>
                  </a:lnTo>
                  <a:lnTo>
                    <a:pt x="1101" y="1320"/>
                  </a:lnTo>
                  <a:lnTo>
                    <a:pt x="1130" y="1300"/>
                  </a:lnTo>
                  <a:lnTo>
                    <a:pt x="1156" y="1280"/>
                  </a:lnTo>
                  <a:lnTo>
                    <a:pt x="1182" y="1258"/>
                  </a:lnTo>
                  <a:lnTo>
                    <a:pt x="1207" y="1235"/>
                  </a:lnTo>
                  <a:lnTo>
                    <a:pt x="1231" y="1209"/>
                  </a:lnTo>
                  <a:lnTo>
                    <a:pt x="1252" y="1184"/>
                  </a:lnTo>
                  <a:lnTo>
                    <a:pt x="1274" y="1157"/>
                  </a:lnTo>
                  <a:lnTo>
                    <a:pt x="1294" y="1128"/>
                  </a:lnTo>
                  <a:lnTo>
                    <a:pt x="1312" y="1098"/>
                  </a:lnTo>
                  <a:lnTo>
                    <a:pt x="1329" y="1068"/>
                  </a:lnTo>
                  <a:lnTo>
                    <a:pt x="1344" y="1037"/>
                  </a:lnTo>
                  <a:lnTo>
                    <a:pt x="1358" y="1005"/>
                  </a:lnTo>
                  <a:lnTo>
                    <a:pt x="1370" y="971"/>
                  </a:lnTo>
                  <a:lnTo>
                    <a:pt x="1381" y="937"/>
                  </a:lnTo>
                  <a:lnTo>
                    <a:pt x="1391" y="902"/>
                  </a:lnTo>
                  <a:lnTo>
                    <a:pt x="1398" y="865"/>
                  </a:lnTo>
                  <a:lnTo>
                    <a:pt x="1404" y="829"/>
                  </a:lnTo>
                  <a:lnTo>
                    <a:pt x="1409" y="791"/>
                  </a:lnTo>
                  <a:lnTo>
                    <a:pt x="1412" y="752"/>
                  </a:lnTo>
                  <a:lnTo>
                    <a:pt x="1413" y="713"/>
                  </a:lnTo>
                  <a:lnTo>
                    <a:pt x="1413" y="586"/>
                  </a:lnTo>
                  <a:lnTo>
                    <a:pt x="1412" y="559"/>
                  </a:lnTo>
                  <a:lnTo>
                    <a:pt x="1409" y="532"/>
                  </a:lnTo>
                  <a:lnTo>
                    <a:pt x="1404" y="507"/>
                  </a:lnTo>
                  <a:lnTo>
                    <a:pt x="1398" y="480"/>
                  </a:lnTo>
                  <a:lnTo>
                    <a:pt x="1391" y="453"/>
                  </a:lnTo>
                  <a:lnTo>
                    <a:pt x="1381" y="428"/>
                  </a:lnTo>
                  <a:lnTo>
                    <a:pt x="1371" y="401"/>
                  </a:lnTo>
                  <a:lnTo>
                    <a:pt x="1359" y="375"/>
                  </a:lnTo>
                  <a:lnTo>
                    <a:pt x="1346" y="350"/>
                  </a:lnTo>
                  <a:lnTo>
                    <a:pt x="1331" y="326"/>
                  </a:lnTo>
                  <a:lnTo>
                    <a:pt x="1316" y="301"/>
                  </a:lnTo>
                  <a:lnTo>
                    <a:pt x="1299" y="277"/>
                  </a:lnTo>
                  <a:lnTo>
                    <a:pt x="1280" y="254"/>
                  </a:lnTo>
                  <a:lnTo>
                    <a:pt x="1261" y="231"/>
                  </a:lnTo>
                  <a:lnTo>
                    <a:pt x="1240" y="209"/>
                  </a:lnTo>
                  <a:lnTo>
                    <a:pt x="1220" y="187"/>
                  </a:lnTo>
                  <a:lnTo>
                    <a:pt x="1198" y="166"/>
                  </a:lnTo>
                  <a:lnTo>
                    <a:pt x="1175" y="147"/>
                  </a:lnTo>
                  <a:lnTo>
                    <a:pt x="1152" y="129"/>
                  </a:lnTo>
                  <a:lnTo>
                    <a:pt x="1127" y="112"/>
                  </a:lnTo>
                  <a:lnTo>
                    <a:pt x="1102" y="95"/>
                  </a:lnTo>
                  <a:lnTo>
                    <a:pt x="1076" y="79"/>
                  </a:lnTo>
                  <a:lnTo>
                    <a:pt x="1051" y="64"/>
                  </a:lnTo>
                  <a:lnTo>
                    <a:pt x="1024" y="52"/>
                  </a:lnTo>
                  <a:lnTo>
                    <a:pt x="997" y="40"/>
                  </a:lnTo>
                  <a:lnTo>
                    <a:pt x="969" y="30"/>
                  </a:lnTo>
                  <a:lnTo>
                    <a:pt x="941" y="21"/>
                  </a:lnTo>
                  <a:lnTo>
                    <a:pt x="913" y="13"/>
                  </a:lnTo>
                  <a:lnTo>
                    <a:pt x="885" y="7"/>
                  </a:lnTo>
                  <a:lnTo>
                    <a:pt x="858" y="4"/>
                  </a:lnTo>
                  <a:lnTo>
                    <a:pt x="830" y="1"/>
                  </a:lnTo>
                  <a:lnTo>
                    <a:pt x="802" y="0"/>
                  </a:lnTo>
                  <a:lnTo>
                    <a:pt x="649" y="0"/>
                  </a:lnTo>
                  <a:lnTo>
                    <a:pt x="617" y="1"/>
                  </a:lnTo>
                  <a:lnTo>
                    <a:pt x="584" y="5"/>
                  </a:lnTo>
                  <a:lnTo>
                    <a:pt x="554" y="10"/>
                  </a:lnTo>
                  <a:lnTo>
                    <a:pt x="522" y="17"/>
                  </a:lnTo>
                  <a:lnTo>
                    <a:pt x="492" y="25"/>
                  </a:lnTo>
                  <a:lnTo>
                    <a:pt x="461" y="36"/>
                  </a:lnTo>
                  <a:lnTo>
                    <a:pt x="431" y="50"/>
                  </a:lnTo>
                  <a:lnTo>
                    <a:pt x="402" y="63"/>
                  </a:lnTo>
                  <a:lnTo>
                    <a:pt x="374" y="80"/>
                  </a:lnTo>
                  <a:lnTo>
                    <a:pt x="346" y="97"/>
                  </a:lnTo>
                  <a:lnTo>
                    <a:pt x="319" y="117"/>
                  </a:lnTo>
                  <a:lnTo>
                    <a:pt x="293" y="136"/>
                  </a:lnTo>
                  <a:lnTo>
                    <a:pt x="267" y="158"/>
                  </a:lnTo>
                  <a:lnTo>
                    <a:pt x="242" y="181"/>
                  </a:lnTo>
                  <a:lnTo>
                    <a:pt x="218" y="205"/>
                  </a:lnTo>
                  <a:lnTo>
                    <a:pt x="195" y="231"/>
                  </a:lnTo>
                  <a:lnTo>
                    <a:pt x="174" y="256"/>
                  </a:lnTo>
                  <a:lnTo>
                    <a:pt x="153" y="284"/>
                  </a:lnTo>
                  <a:lnTo>
                    <a:pt x="133" y="312"/>
                  </a:lnTo>
                  <a:lnTo>
                    <a:pt x="114" y="341"/>
                  </a:lnTo>
                  <a:lnTo>
                    <a:pt x="97" y="371"/>
                  </a:lnTo>
                  <a:lnTo>
                    <a:pt x="81" y="401"/>
                  </a:lnTo>
                  <a:lnTo>
                    <a:pt x="67" y="431"/>
                  </a:lnTo>
                  <a:lnTo>
                    <a:pt x="52" y="463"/>
                  </a:lnTo>
                  <a:lnTo>
                    <a:pt x="41" y="496"/>
                  </a:lnTo>
                  <a:lnTo>
                    <a:pt x="30" y="527"/>
                  </a:lnTo>
                  <a:lnTo>
                    <a:pt x="20" y="560"/>
                  </a:lnTo>
                  <a:lnTo>
                    <a:pt x="13" y="593"/>
                  </a:lnTo>
                  <a:lnTo>
                    <a:pt x="7" y="626"/>
                  </a:lnTo>
                  <a:lnTo>
                    <a:pt x="3" y="660"/>
                  </a:lnTo>
                  <a:lnTo>
                    <a:pt x="0" y="693"/>
                  </a:lnTo>
                  <a:lnTo>
                    <a:pt x="0" y="72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9" name="Freeform 107"/>
            <p:cNvSpPr>
              <a:spLocks/>
            </p:cNvSpPr>
            <p:nvPr/>
          </p:nvSpPr>
          <p:spPr bwMode="auto">
            <a:xfrm>
              <a:off x="35763200" y="10175875"/>
              <a:ext cx="407988" cy="390525"/>
            </a:xfrm>
            <a:custGeom>
              <a:avLst/>
              <a:gdLst>
                <a:gd name="T0" fmla="*/ 79 w 1285"/>
                <a:gd name="T1" fmla="*/ 67 h 1234"/>
                <a:gd name="T2" fmla="*/ 138 w 1285"/>
                <a:gd name="T3" fmla="*/ 114 h 1234"/>
                <a:gd name="T4" fmla="*/ 165 w 1285"/>
                <a:gd name="T5" fmla="*/ 208 h 1234"/>
                <a:gd name="T6" fmla="*/ 171 w 1285"/>
                <a:gd name="T7" fmla="*/ 335 h 1234"/>
                <a:gd name="T8" fmla="*/ 165 w 1285"/>
                <a:gd name="T9" fmla="*/ 540 h 1234"/>
                <a:gd name="T10" fmla="*/ 165 w 1285"/>
                <a:gd name="T11" fmla="*/ 758 h 1234"/>
                <a:gd name="T12" fmla="*/ 186 w 1285"/>
                <a:gd name="T13" fmla="*/ 915 h 1234"/>
                <a:gd name="T14" fmla="*/ 234 w 1285"/>
                <a:gd name="T15" fmla="*/ 1052 h 1234"/>
                <a:gd name="T16" fmla="*/ 322 w 1285"/>
                <a:gd name="T17" fmla="*/ 1158 h 1234"/>
                <a:gd name="T18" fmla="*/ 460 w 1285"/>
                <a:gd name="T19" fmla="*/ 1221 h 1234"/>
                <a:gd name="T20" fmla="*/ 662 w 1285"/>
                <a:gd name="T21" fmla="*/ 1234 h 1234"/>
                <a:gd name="T22" fmla="*/ 792 w 1285"/>
                <a:gd name="T23" fmla="*/ 1220 h 1234"/>
                <a:gd name="T24" fmla="*/ 895 w 1285"/>
                <a:gd name="T25" fmla="*/ 1177 h 1234"/>
                <a:gd name="T26" fmla="*/ 976 w 1285"/>
                <a:gd name="T27" fmla="*/ 1110 h 1234"/>
                <a:gd name="T28" fmla="*/ 1036 w 1285"/>
                <a:gd name="T29" fmla="*/ 1022 h 1234"/>
                <a:gd name="T30" fmla="*/ 1079 w 1285"/>
                <a:gd name="T31" fmla="*/ 916 h 1234"/>
                <a:gd name="T32" fmla="*/ 1107 w 1285"/>
                <a:gd name="T33" fmla="*/ 796 h 1234"/>
                <a:gd name="T34" fmla="*/ 1124 w 1285"/>
                <a:gd name="T35" fmla="*/ 664 h 1234"/>
                <a:gd name="T36" fmla="*/ 1131 w 1285"/>
                <a:gd name="T37" fmla="*/ 525 h 1234"/>
                <a:gd name="T38" fmla="*/ 1134 w 1285"/>
                <a:gd name="T39" fmla="*/ 235 h 1234"/>
                <a:gd name="T40" fmla="*/ 1159 w 1285"/>
                <a:gd name="T41" fmla="*/ 104 h 1234"/>
                <a:gd name="T42" fmla="*/ 1181 w 1285"/>
                <a:gd name="T43" fmla="*/ 86 h 1234"/>
                <a:gd name="T44" fmla="*/ 1206 w 1285"/>
                <a:gd name="T45" fmla="*/ 73 h 1234"/>
                <a:gd name="T46" fmla="*/ 1240 w 1285"/>
                <a:gd name="T47" fmla="*/ 65 h 1234"/>
                <a:gd name="T48" fmla="*/ 1285 w 1285"/>
                <a:gd name="T49" fmla="*/ 64 h 1234"/>
                <a:gd name="T50" fmla="*/ 827 w 1285"/>
                <a:gd name="T51" fmla="*/ 64 h 1234"/>
                <a:gd name="T52" fmla="*/ 901 w 1285"/>
                <a:gd name="T53" fmla="*/ 70 h 1234"/>
                <a:gd name="T54" fmla="*/ 937 w 1285"/>
                <a:gd name="T55" fmla="*/ 81 h 1234"/>
                <a:gd name="T56" fmla="*/ 966 w 1285"/>
                <a:gd name="T57" fmla="*/ 98 h 1234"/>
                <a:gd name="T58" fmla="*/ 990 w 1285"/>
                <a:gd name="T59" fmla="*/ 121 h 1234"/>
                <a:gd name="T60" fmla="*/ 1018 w 1285"/>
                <a:gd name="T61" fmla="*/ 318 h 1234"/>
                <a:gd name="T62" fmla="*/ 1011 w 1285"/>
                <a:gd name="T63" fmla="*/ 802 h 1234"/>
                <a:gd name="T64" fmla="*/ 977 w 1285"/>
                <a:gd name="T65" fmla="*/ 928 h 1234"/>
                <a:gd name="T66" fmla="*/ 918 w 1285"/>
                <a:gd name="T67" fmla="*/ 1024 h 1234"/>
                <a:gd name="T68" fmla="*/ 844 w 1285"/>
                <a:gd name="T69" fmla="*/ 1090 h 1234"/>
                <a:gd name="T70" fmla="*/ 759 w 1285"/>
                <a:gd name="T71" fmla="*/ 1125 h 1234"/>
                <a:gd name="T72" fmla="*/ 671 w 1285"/>
                <a:gd name="T73" fmla="*/ 1132 h 1234"/>
                <a:gd name="T74" fmla="*/ 583 w 1285"/>
                <a:gd name="T75" fmla="*/ 1112 h 1234"/>
                <a:gd name="T76" fmla="*/ 504 w 1285"/>
                <a:gd name="T77" fmla="*/ 1064 h 1234"/>
                <a:gd name="T78" fmla="*/ 441 w 1285"/>
                <a:gd name="T79" fmla="*/ 989 h 1234"/>
                <a:gd name="T80" fmla="*/ 397 w 1285"/>
                <a:gd name="T81" fmla="*/ 889 h 1234"/>
                <a:gd name="T82" fmla="*/ 381 w 1285"/>
                <a:gd name="T83" fmla="*/ 764 h 1234"/>
                <a:gd name="T84" fmla="*/ 384 w 1285"/>
                <a:gd name="T85" fmla="*/ 154 h 1234"/>
                <a:gd name="T86" fmla="*/ 396 w 1285"/>
                <a:gd name="T87" fmla="*/ 114 h 1234"/>
                <a:gd name="T88" fmla="*/ 419 w 1285"/>
                <a:gd name="T89" fmla="*/ 87 h 1234"/>
                <a:gd name="T90" fmla="*/ 452 w 1285"/>
                <a:gd name="T91" fmla="*/ 71 h 1234"/>
                <a:gd name="T92" fmla="*/ 498 w 1285"/>
                <a:gd name="T93" fmla="*/ 64 h 1234"/>
                <a:gd name="T94" fmla="*/ 535 w 1285"/>
                <a:gd name="T95" fmla="*/ 50 h 1234"/>
                <a:gd name="T96" fmla="*/ 531 w 1285"/>
                <a:gd name="T97" fmla="*/ 17 h 1234"/>
                <a:gd name="T98" fmla="*/ 524 w 1285"/>
                <a:gd name="T99" fmla="*/ 7 h 1234"/>
                <a:gd name="T100" fmla="*/ 510 w 1285"/>
                <a:gd name="T101" fmla="*/ 1 h 1234"/>
                <a:gd name="T102" fmla="*/ 38 w 1285"/>
                <a:gd name="T103" fmla="*/ 0 h 1234"/>
                <a:gd name="T104" fmla="*/ 19 w 1285"/>
                <a:gd name="T105" fmla="*/ 2 h 1234"/>
                <a:gd name="T106" fmla="*/ 7 w 1285"/>
                <a:gd name="T107" fmla="*/ 9 h 1234"/>
                <a:gd name="T108" fmla="*/ 1 w 1285"/>
                <a:gd name="T109" fmla="*/ 25 h 1234"/>
                <a:gd name="T110" fmla="*/ 0 w 1285"/>
                <a:gd name="T111" fmla="*/ 64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5" h="1234">
                  <a:moveTo>
                    <a:pt x="0" y="64"/>
                  </a:moveTo>
                  <a:lnTo>
                    <a:pt x="51" y="64"/>
                  </a:lnTo>
                  <a:lnTo>
                    <a:pt x="79" y="67"/>
                  </a:lnTo>
                  <a:lnTo>
                    <a:pt x="103" y="76"/>
                  </a:lnTo>
                  <a:lnTo>
                    <a:pt x="123" y="92"/>
                  </a:lnTo>
                  <a:lnTo>
                    <a:pt x="138" y="114"/>
                  </a:lnTo>
                  <a:lnTo>
                    <a:pt x="151" y="141"/>
                  </a:lnTo>
                  <a:lnTo>
                    <a:pt x="159" y="171"/>
                  </a:lnTo>
                  <a:lnTo>
                    <a:pt x="165" y="208"/>
                  </a:lnTo>
                  <a:lnTo>
                    <a:pt x="169" y="246"/>
                  </a:lnTo>
                  <a:lnTo>
                    <a:pt x="171" y="289"/>
                  </a:lnTo>
                  <a:lnTo>
                    <a:pt x="171" y="335"/>
                  </a:lnTo>
                  <a:lnTo>
                    <a:pt x="170" y="384"/>
                  </a:lnTo>
                  <a:lnTo>
                    <a:pt x="169" y="434"/>
                  </a:lnTo>
                  <a:lnTo>
                    <a:pt x="165" y="540"/>
                  </a:lnTo>
                  <a:lnTo>
                    <a:pt x="163" y="649"/>
                  </a:lnTo>
                  <a:lnTo>
                    <a:pt x="163" y="705"/>
                  </a:lnTo>
                  <a:lnTo>
                    <a:pt x="165" y="758"/>
                  </a:lnTo>
                  <a:lnTo>
                    <a:pt x="169" y="811"/>
                  </a:lnTo>
                  <a:lnTo>
                    <a:pt x="176" y="864"/>
                  </a:lnTo>
                  <a:lnTo>
                    <a:pt x="186" y="915"/>
                  </a:lnTo>
                  <a:lnTo>
                    <a:pt x="198" y="963"/>
                  </a:lnTo>
                  <a:lnTo>
                    <a:pt x="214" y="1008"/>
                  </a:lnTo>
                  <a:lnTo>
                    <a:pt x="234" y="1052"/>
                  </a:lnTo>
                  <a:lnTo>
                    <a:pt x="259" y="1091"/>
                  </a:lnTo>
                  <a:lnTo>
                    <a:pt x="288" y="1126"/>
                  </a:lnTo>
                  <a:lnTo>
                    <a:pt x="322" y="1158"/>
                  </a:lnTo>
                  <a:lnTo>
                    <a:pt x="362" y="1185"/>
                  </a:lnTo>
                  <a:lnTo>
                    <a:pt x="408" y="1205"/>
                  </a:lnTo>
                  <a:lnTo>
                    <a:pt x="460" y="1221"/>
                  </a:lnTo>
                  <a:lnTo>
                    <a:pt x="519" y="1232"/>
                  </a:lnTo>
                  <a:lnTo>
                    <a:pt x="586" y="1234"/>
                  </a:lnTo>
                  <a:lnTo>
                    <a:pt x="662" y="1234"/>
                  </a:lnTo>
                  <a:lnTo>
                    <a:pt x="708" y="1233"/>
                  </a:lnTo>
                  <a:lnTo>
                    <a:pt x="752" y="1228"/>
                  </a:lnTo>
                  <a:lnTo>
                    <a:pt x="792" y="1220"/>
                  </a:lnTo>
                  <a:lnTo>
                    <a:pt x="829" y="1209"/>
                  </a:lnTo>
                  <a:lnTo>
                    <a:pt x="864" y="1194"/>
                  </a:lnTo>
                  <a:lnTo>
                    <a:pt x="895" y="1177"/>
                  </a:lnTo>
                  <a:lnTo>
                    <a:pt x="925" y="1158"/>
                  </a:lnTo>
                  <a:lnTo>
                    <a:pt x="951" y="1135"/>
                  </a:lnTo>
                  <a:lnTo>
                    <a:pt x="976" y="1110"/>
                  </a:lnTo>
                  <a:lnTo>
                    <a:pt x="997" y="1082"/>
                  </a:lnTo>
                  <a:lnTo>
                    <a:pt x="1018" y="1053"/>
                  </a:lnTo>
                  <a:lnTo>
                    <a:pt x="1036" y="1022"/>
                  </a:lnTo>
                  <a:lnTo>
                    <a:pt x="1052" y="989"/>
                  </a:lnTo>
                  <a:lnTo>
                    <a:pt x="1066" y="952"/>
                  </a:lnTo>
                  <a:lnTo>
                    <a:pt x="1079" y="916"/>
                  </a:lnTo>
                  <a:lnTo>
                    <a:pt x="1090" y="877"/>
                  </a:lnTo>
                  <a:lnTo>
                    <a:pt x="1098" y="837"/>
                  </a:lnTo>
                  <a:lnTo>
                    <a:pt x="1107" y="796"/>
                  </a:lnTo>
                  <a:lnTo>
                    <a:pt x="1113" y="753"/>
                  </a:lnTo>
                  <a:lnTo>
                    <a:pt x="1119" y="709"/>
                  </a:lnTo>
                  <a:lnTo>
                    <a:pt x="1124" y="664"/>
                  </a:lnTo>
                  <a:lnTo>
                    <a:pt x="1126" y="618"/>
                  </a:lnTo>
                  <a:lnTo>
                    <a:pt x="1130" y="572"/>
                  </a:lnTo>
                  <a:lnTo>
                    <a:pt x="1131" y="525"/>
                  </a:lnTo>
                  <a:lnTo>
                    <a:pt x="1134" y="429"/>
                  </a:lnTo>
                  <a:lnTo>
                    <a:pt x="1134" y="333"/>
                  </a:lnTo>
                  <a:lnTo>
                    <a:pt x="1134" y="235"/>
                  </a:lnTo>
                  <a:lnTo>
                    <a:pt x="1132" y="139"/>
                  </a:lnTo>
                  <a:lnTo>
                    <a:pt x="1146" y="121"/>
                  </a:lnTo>
                  <a:lnTo>
                    <a:pt x="1159" y="104"/>
                  </a:lnTo>
                  <a:lnTo>
                    <a:pt x="1166" y="98"/>
                  </a:lnTo>
                  <a:lnTo>
                    <a:pt x="1174" y="92"/>
                  </a:lnTo>
                  <a:lnTo>
                    <a:pt x="1181" y="86"/>
                  </a:lnTo>
                  <a:lnTo>
                    <a:pt x="1188" y="81"/>
                  </a:lnTo>
                  <a:lnTo>
                    <a:pt x="1198" y="76"/>
                  </a:lnTo>
                  <a:lnTo>
                    <a:pt x="1206" y="73"/>
                  </a:lnTo>
                  <a:lnTo>
                    <a:pt x="1217" y="70"/>
                  </a:lnTo>
                  <a:lnTo>
                    <a:pt x="1228" y="68"/>
                  </a:lnTo>
                  <a:lnTo>
                    <a:pt x="1240" y="65"/>
                  </a:lnTo>
                  <a:lnTo>
                    <a:pt x="1254" y="64"/>
                  </a:lnTo>
                  <a:lnTo>
                    <a:pt x="1270" y="64"/>
                  </a:lnTo>
                  <a:lnTo>
                    <a:pt x="1285" y="64"/>
                  </a:lnTo>
                  <a:lnTo>
                    <a:pt x="1285" y="0"/>
                  </a:lnTo>
                  <a:lnTo>
                    <a:pt x="827" y="0"/>
                  </a:lnTo>
                  <a:lnTo>
                    <a:pt x="827" y="64"/>
                  </a:lnTo>
                  <a:lnTo>
                    <a:pt x="860" y="64"/>
                  </a:lnTo>
                  <a:lnTo>
                    <a:pt x="888" y="68"/>
                  </a:lnTo>
                  <a:lnTo>
                    <a:pt x="901" y="70"/>
                  </a:lnTo>
                  <a:lnTo>
                    <a:pt x="914" y="73"/>
                  </a:lnTo>
                  <a:lnTo>
                    <a:pt x="926" y="76"/>
                  </a:lnTo>
                  <a:lnTo>
                    <a:pt x="937" y="81"/>
                  </a:lnTo>
                  <a:lnTo>
                    <a:pt x="946" y="86"/>
                  </a:lnTo>
                  <a:lnTo>
                    <a:pt x="956" y="92"/>
                  </a:lnTo>
                  <a:lnTo>
                    <a:pt x="966" y="98"/>
                  </a:lnTo>
                  <a:lnTo>
                    <a:pt x="974" y="105"/>
                  </a:lnTo>
                  <a:lnTo>
                    <a:pt x="983" y="113"/>
                  </a:lnTo>
                  <a:lnTo>
                    <a:pt x="990" y="121"/>
                  </a:lnTo>
                  <a:lnTo>
                    <a:pt x="997" y="130"/>
                  </a:lnTo>
                  <a:lnTo>
                    <a:pt x="1004" y="141"/>
                  </a:lnTo>
                  <a:lnTo>
                    <a:pt x="1018" y="318"/>
                  </a:lnTo>
                  <a:lnTo>
                    <a:pt x="1018" y="700"/>
                  </a:lnTo>
                  <a:lnTo>
                    <a:pt x="1017" y="753"/>
                  </a:lnTo>
                  <a:lnTo>
                    <a:pt x="1011" y="802"/>
                  </a:lnTo>
                  <a:lnTo>
                    <a:pt x="1002" y="848"/>
                  </a:lnTo>
                  <a:lnTo>
                    <a:pt x="991" y="889"/>
                  </a:lnTo>
                  <a:lnTo>
                    <a:pt x="977" y="928"/>
                  </a:lnTo>
                  <a:lnTo>
                    <a:pt x="960" y="963"/>
                  </a:lnTo>
                  <a:lnTo>
                    <a:pt x="940" y="995"/>
                  </a:lnTo>
                  <a:lnTo>
                    <a:pt x="918" y="1024"/>
                  </a:lnTo>
                  <a:lnTo>
                    <a:pt x="895" y="1048"/>
                  </a:lnTo>
                  <a:lnTo>
                    <a:pt x="871" y="1070"/>
                  </a:lnTo>
                  <a:lnTo>
                    <a:pt x="844" y="1090"/>
                  </a:lnTo>
                  <a:lnTo>
                    <a:pt x="816" y="1104"/>
                  </a:lnTo>
                  <a:lnTo>
                    <a:pt x="788" y="1117"/>
                  </a:lnTo>
                  <a:lnTo>
                    <a:pt x="759" y="1125"/>
                  </a:lnTo>
                  <a:lnTo>
                    <a:pt x="730" y="1131"/>
                  </a:lnTo>
                  <a:lnTo>
                    <a:pt x="700" y="1134"/>
                  </a:lnTo>
                  <a:lnTo>
                    <a:pt x="671" y="1132"/>
                  </a:lnTo>
                  <a:lnTo>
                    <a:pt x="640" y="1129"/>
                  </a:lnTo>
                  <a:lnTo>
                    <a:pt x="611" y="1121"/>
                  </a:lnTo>
                  <a:lnTo>
                    <a:pt x="583" y="1112"/>
                  </a:lnTo>
                  <a:lnTo>
                    <a:pt x="555" y="1098"/>
                  </a:lnTo>
                  <a:lnTo>
                    <a:pt x="530" y="1082"/>
                  </a:lnTo>
                  <a:lnTo>
                    <a:pt x="504" y="1064"/>
                  </a:lnTo>
                  <a:lnTo>
                    <a:pt x="481" y="1042"/>
                  </a:lnTo>
                  <a:lnTo>
                    <a:pt x="460" y="1017"/>
                  </a:lnTo>
                  <a:lnTo>
                    <a:pt x="441" y="989"/>
                  </a:lnTo>
                  <a:lnTo>
                    <a:pt x="424" y="959"/>
                  </a:lnTo>
                  <a:lnTo>
                    <a:pt x="409" y="926"/>
                  </a:lnTo>
                  <a:lnTo>
                    <a:pt x="397" y="889"/>
                  </a:lnTo>
                  <a:lnTo>
                    <a:pt x="389" y="850"/>
                  </a:lnTo>
                  <a:lnTo>
                    <a:pt x="384" y="808"/>
                  </a:lnTo>
                  <a:lnTo>
                    <a:pt x="381" y="764"/>
                  </a:lnTo>
                  <a:lnTo>
                    <a:pt x="381" y="190"/>
                  </a:lnTo>
                  <a:lnTo>
                    <a:pt x="383" y="172"/>
                  </a:lnTo>
                  <a:lnTo>
                    <a:pt x="384" y="154"/>
                  </a:lnTo>
                  <a:lnTo>
                    <a:pt x="386" y="139"/>
                  </a:lnTo>
                  <a:lnTo>
                    <a:pt x="391" y="126"/>
                  </a:lnTo>
                  <a:lnTo>
                    <a:pt x="396" y="114"/>
                  </a:lnTo>
                  <a:lnTo>
                    <a:pt x="402" y="103"/>
                  </a:lnTo>
                  <a:lnTo>
                    <a:pt x="409" y="94"/>
                  </a:lnTo>
                  <a:lnTo>
                    <a:pt x="419" y="87"/>
                  </a:lnTo>
                  <a:lnTo>
                    <a:pt x="429" y="81"/>
                  </a:lnTo>
                  <a:lnTo>
                    <a:pt x="440" y="75"/>
                  </a:lnTo>
                  <a:lnTo>
                    <a:pt x="452" y="71"/>
                  </a:lnTo>
                  <a:lnTo>
                    <a:pt x="467" y="69"/>
                  </a:lnTo>
                  <a:lnTo>
                    <a:pt x="481" y="67"/>
                  </a:lnTo>
                  <a:lnTo>
                    <a:pt x="498" y="64"/>
                  </a:lnTo>
                  <a:lnTo>
                    <a:pt x="515" y="64"/>
                  </a:lnTo>
                  <a:lnTo>
                    <a:pt x="535" y="64"/>
                  </a:lnTo>
                  <a:lnTo>
                    <a:pt x="535" y="50"/>
                  </a:lnTo>
                  <a:lnTo>
                    <a:pt x="535" y="36"/>
                  </a:lnTo>
                  <a:lnTo>
                    <a:pt x="533" y="25"/>
                  </a:lnTo>
                  <a:lnTo>
                    <a:pt x="531" y="17"/>
                  </a:lnTo>
                  <a:lnTo>
                    <a:pt x="530" y="13"/>
                  </a:lnTo>
                  <a:lnTo>
                    <a:pt x="527" y="9"/>
                  </a:lnTo>
                  <a:lnTo>
                    <a:pt x="524" y="7"/>
                  </a:lnTo>
                  <a:lnTo>
                    <a:pt x="520" y="5"/>
                  </a:lnTo>
                  <a:lnTo>
                    <a:pt x="515" y="2"/>
                  </a:lnTo>
                  <a:lnTo>
                    <a:pt x="510" y="1"/>
                  </a:lnTo>
                  <a:lnTo>
                    <a:pt x="504" y="0"/>
                  </a:lnTo>
                  <a:lnTo>
                    <a:pt x="497" y="0"/>
                  </a:lnTo>
                  <a:lnTo>
                    <a:pt x="38" y="0"/>
                  </a:lnTo>
                  <a:lnTo>
                    <a:pt x="30" y="0"/>
                  </a:lnTo>
                  <a:lnTo>
                    <a:pt x="24" y="1"/>
                  </a:lnTo>
                  <a:lnTo>
                    <a:pt x="19" y="2"/>
                  </a:lnTo>
                  <a:lnTo>
                    <a:pt x="15" y="5"/>
                  </a:lnTo>
                  <a:lnTo>
                    <a:pt x="11" y="7"/>
                  </a:lnTo>
                  <a:lnTo>
                    <a:pt x="7" y="9"/>
                  </a:lnTo>
                  <a:lnTo>
                    <a:pt x="5" y="13"/>
                  </a:lnTo>
                  <a:lnTo>
                    <a:pt x="4" y="17"/>
                  </a:lnTo>
                  <a:lnTo>
                    <a:pt x="1" y="25"/>
                  </a:lnTo>
                  <a:lnTo>
                    <a:pt x="0" y="36"/>
                  </a:lnTo>
                  <a:lnTo>
                    <a:pt x="0" y="5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0" name="Freeform 108"/>
            <p:cNvSpPr>
              <a:spLocks/>
            </p:cNvSpPr>
            <p:nvPr/>
          </p:nvSpPr>
          <p:spPr bwMode="auto">
            <a:xfrm>
              <a:off x="36680775" y="10121900"/>
              <a:ext cx="339725" cy="436563"/>
            </a:xfrm>
            <a:custGeom>
              <a:avLst/>
              <a:gdLst>
                <a:gd name="T0" fmla="*/ 59 w 1069"/>
                <a:gd name="T1" fmla="*/ 66 h 1375"/>
                <a:gd name="T2" fmla="*/ 112 w 1069"/>
                <a:gd name="T3" fmla="*/ 76 h 1375"/>
                <a:gd name="T4" fmla="*/ 151 w 1069"/>
                <a:gd name="T5" fmla="*/ 96 h 1375"/>
                <a:gd name="T6" fmla="*/ 176 w 1069"/>
                <a:gd name="T7" fmla="*/ 132 h 1375"/>
                <a:gd name="T8" fmla="*/ 189 w 1069"/>
                <a:gd name="T9" fmla="*/ 184 h 1375"/>
                <a:gd name="T10" fmla="*/ 191 w 1069"/>
                <a:gd name="T11" fmla="*/ 1172 h 1375"/>
                <a:gd name="T12" fmla="*/ 184 w 1069"/>
                <a:gd name="T13" fmla="*/ 1229 h 1375"/>
                <a:gd name="T14" fmla="*/ 162 w 1069"/>
                <a:gd name="T15" fmla="*/ 1269 h 1375"/>
                <a:gd name="T16" fmla="*/ 127 w 1069"/>
                <a:gd name="T17" fmla="*/ 1293 h 1375"/>
                <a:gd name="T18" fmla="*/ 80 w 1069"/>
                <a:gd name="T19" fmla="*/ 1307 h 1375"/>
                <a:gd name="T20" fmla="*/ 22 w 1069"/>
                <a:gd name="T21" fmla="*/ 1312 h 1375"/>
                <a:gd name="T22" fmla="*/ 967 w 1069"/>
                <a:gd name="T23" fmla="*/ 1375 h 1375"/>
                <a:gd name="T24" fmla="*/ 983 w 1069"/>
                <a:gd name="T25" fmla="*/ 1369 h 1375"/>
                <a:gd name="T26" fmla="*/ 998 w 1069"/>
                <a:gd name="T27" fmla="*/ 1348 h 1375"/>
                <a:gd name="T28" fmla="*/ 1016 w 1069"/>
                <a:gd name="T29" fmla="*/ 1307 h 1375"/>
                <a:gd name="T30" fmla="*/ 1039 w 1069"/>
                <a:gd name="T31" fmla="*/ 1224 h 1375"/>
                <a:gd name="T32" fmla="*/ 1057 w 1069"/>
                <a:gd name="T33" fmla="*/ 1134 h 1375"/>
                <a:gd name="T34" fmla="*/ 1067 w 1069"/>
                <a:gd name="T35" fmla="*/ 1055 h 1375"/>
                <a:gd name="T36" fmla="*/ 993 w 1069"/>
                <a:gd name="T37" fmla="*/ 1019 h 1375"/>
                <a:gd name="T38" fmla="*/ 980 w 1069"/>
                <a:gd name="T39" fmla="*/ 1088 h 1375"/>
                <a:gd name="T40" fmla="*/ 948 w 1069"/>
                <a:gd name="T41" fmla="*/ 1155 h 1375"/>
                <a:gd name="T42" fmla="*/ 903 w 1069"/>
                <a:gd name="T43" fmla="*/ 1216 h 1375"/>
                <a:gd name="T44" fmla="*/ 867 w 1069"/>
                <a:gd name="T45" fmla="*/ 1248 h 1375"/>
                <a:gd name="T46" fmla="*/ 835 w 1069"/>
                <a:gd name="T47" fmla="*/ 1267 h 1375"/>
                <a:gd name="T48" fmla="*/ 801 w 1069"/>
                <a:gd name="T49" fmla="*/ 1280 h 1375"/>
                <a:gd name="T50" fmla="*/ 764 w 1069"/>
                <a:gd name="T51" fmla="*/ 1286 h 1375"/>
                <a:gd name="T52" fmla="*/ 572 w 1069"/>
                <a:gd name="T53" fmla="*/ 1286 h 1375"/>
                <a:gd name="T54" fmla="*/ 537 w 1069"/>
                <a:gd name="T55" fmla="*/ 1280 h 1375"/>
                <a:gd name="T56" fmla="*/ 508 w 1069"/>
                <a:gd name="T57" fmla="*/ 1269 h 1375"/>
                <a:gd name="T58" fmla="*/ 485 w 1069"/>
                <a:gd name="T59" fmla="*/ 1253 h 1375"/>
                <a:gd name="T60" fmla="*/ 467 w 1069"/>
                <a:gd name="T61" fmla="*/ 1231 h 1375"/>
                <a:gd name="T62" fmla="*/ 455 w 1069"/>
                <a:gd name="T63" fmla="*/ 1207 h 1375"/>
                <a:gd name="T64" fmla="*/ 439 w 1069"/>
                <a:gd name="T65" fmla="*/ 1145 h 1375"/>
                <a:gd name="T66" fmla="*/ 433 w 1069"/>
                <a:gd name="T67" fmla="*/ 1019 h 1375"/>
                <a:gd name="T68" fmla="*/ 434 w 1069"/>
                <a:gd name="T69" fmla="*/ 264 h 1375"/>
                <a:gd name="T70" fmla="*/ 440 w 1069"/>
                <a:gd name="T71" fmla="*/ 186 h 1375"/>
                <a:gd name="T72" fmla="*/ 451 w 1069"/>
                <a:gd name="T73" fmla="*/ 146 h 1375"/>
                <a:gd name="T74" fmla="*/ 463 w 1069"/>
                <a:gd name="T75" fmla="*/ 123 h 1375"/>
                <a:gd name="T76" fmla="*/ 481 w 1069"/>
                <a:gd name="T77" fmla="*/ 104 h 1375"/>
                <a:gd name="T78" fmla="*/ 506 w 1069"/>
                <a:gd name="T79" fmla="*/ 89 h 1375"/>
                <a:gd name="T80" fmla="*/ 563 w 1069"/>
                <a:gd name="T81" fmla="*/ 72 h 1375"/>
                <a:gd name="T82" fmla="*/ 624 w 1069"/>
                <a:gd name="T83" fmla="*/ 0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9" h="1375">
                  <a:moveTo>
                    <a:pt x="14" y="64"/>
                  </a:moveTo>
                  <a:lnTo>
                    <a:pt x="37" y="65"/>
                  </a:lnTo>
                  <a:lnTo>
                    <a:pt x="59" y="66"/>
                  </a:lnTo>
                  <a:lnTo>
                    <a:pt x="78" y="68"/>
                  </a:lnTo>
                  <a:lnTo>
                    <a:pt x="96" y="72"/>
                  </a:lnTo>
                  <a:lnTo>
                    <a:pt x="112" y="76"/>
                  </a:lnTo>
                  <a:lnTo>
                    <a:pt x="127" y="82"/>
                  </a:lnTo>
                  <a:lnTo>
                    <a:pt x="140" y="88"/>
                  </a:lnTo>
                  <a:lnTo>
                    <a:pt x="151" y="96"/>
                  </a:lnTo>
                  <a:lnTo>
                    <a:pt x="161" y="106"/>
                  </a:lnTo>
                  <a:lnTo>
                    <a:pt x="169" y="118"/>
                  </a:lnTo>
                  <a:lnTo>
                    <a:pt x="176" y="132"/>
                  </a:lnTo>
                  <a:lnTo>
                    <a:pt x="181" y="146"/>
                  </a:lnTo>
                  <a:lnTo>
                    <a:pt x="186" y="163"/>
                  </a:lnTo>
                  <a:lnTo>
                    <a:pt x="189" y="184"/>
                  </a:lnTo>
                  <a:lnTo>
                    <a:pt x="191" y="206"/>
                  </a:lnTo>
                  <a:lnTo>
                    <a:pt x="191" y="230"/>
                  </a:lnTo>
                  <a:lnTo>
                    <a:pt x="191" y="1172"/>
                  </a:lnTo>
                  <a:lnTo>
                    <a:pt x="191" y="1193"/>
                  </a:lnTo>
                  <a:lnTo>
                    <a:pt x="187" y="1212"/>
                  </a:lnTo>
                  <a:lnTo>
                    <a:pt x="184" y="1229"/>
                  </a:lnTo>
                  <a:lnTo>
                    <a:pt x="178" y="1245"/>
                  </a:lnTo>
                  <a:lnTo>
                    <a:pt x="170" y="1257"/>
                  </a:lnTo>
                  <a:lnTo>
                    <a:pt x="162" y="1269"/>
                  </a:lnTo>
                  <a:lnTo>
                    <a:pt x="152" y="1279"/>
                  </a:lnTo>
                  <a:lnTo>
                    <a:pt x="140" y="1287"/>
                  </a:lnTo>
                  <a:lnTo>
                    <a:pt x="127" y="1293"/>
                  </a:lnTo>
                  <a:lnTo>
                    <a:pt x="113" y="1300"/>
                  </a:lnTo>
                  <a:lnTo>
                    <a:pt x="97" y="1303"/>
                  </a:lnTo>
                  <a:lnTo>
                    <a:pt x="80" y="1307"/>
                  </a:lnTo>
                  <a:lnTo>
                    <a:pt x="62" y="1309"/>
                  </a:lnTo>
                  <a:lnTo>
                    <a:pt x="43" y="1310"/>
                  </a:lnTo>
                  <a:lnTo>
                    <a:pt x="22" y="1312"/>
                  </a:lnTo>
                  <a:lnTo>
                    <a:pt x="0" y="1312"/>
                  </a:lnTo>
                  <a:lnTo>
                    <a:pt x="0" y="1375"/>
                  </a:lnTo>
                  <a:lnTo>
                    <a:pt x="967" y="1375"/>
                  </a:lnTo>
                  <a:lnTo>
                    <a:pt x="972" y="1375"/>
                  </a:lnTo>
                  <a:lnTo>
                    <a:pt x="978" y="1372"/>
                  </a:lnTo>
                  <a:lnTo>
                    <a:pt x="983" y="1369"/>
                  </a:lnTo>
                  <a:lnTo>
                    <a:pt x="988" y="1363"/>
                  </a:lnTo>
                  <a:lnTo>
                    <a:pt x="993" y="1357"/>
                  </a:lnTo>
                  <a:lnTo>
                    <a:pt x="998" y="1348"/>
                  </a:lnTo>
                  <a:lnTo>
                    <a:pt x="1001" y="1340"/>
                  </a:lnTo>
                  <a:lnTo>
                    <a:pt x="1006" y="1330"/>
                  </a:lnTo>
                  <a:lnTo>
                    <a:pt x="1016" y="1307"/>
                  </a:lnTo>
                  <a:lnTo>
                    <a:pt x="1023" y="1281"/>
                  </a:lnTo>
                  <a:lnTo>
                    <a:pt x="1032" y="1255"/>
                  </a:lnTo>
                  <a:lnTo>
                    <a:pt x="1039" y="1224"/>
                  </a:lnTo>
                  <a:lnTo>
                    <a:pt x="1045" y="1194"/>
                  </a:lnTo>
                  <a:lnTo>
                    <a:pt x="1051" y="1163"/>
                  </a:lnTo>
                  <a:lnTo>
                    <a:pt x="1057" y="1134"/>
                  </a:lnTo>
                  <a:lnTo>
                    <a:pt x="1061" y="1105"/>
                  </a:lnTo>
                  <a:lnTo>
                    <a:pt x="1065" y="1080"/>
                  </a:lnTo>
                  <a:lnTo>
                    <a:pt x="1067" y="1055"/>
                  </a:lnTo>
                  <a:lnTo>
                    <a:pt x="1069" y="1035"/>
                  </a:lnTo>
                  <a:lnTo>
                    <a:pt x="1069" y="1019"/>
                  </a:lnTo>
                  <a:lnTo>
                    <a:pt x="993" y="1019"/>
                  </a:lnTo>
                  <a:lnTo>
                    <a:pt x="990" y="1042"/>
                  </a:lnTo>
                  <a:lnTo>
                    <a:pt x="986" y="1064"/>
                  </a:lnTo>
                  <a:lnTo>
                    <a:pt x="980" y="1088"/>
                  </a:lnTo>
                  <a:lnTo>
                    <a:pt x="971" y="1111"/>
                  </a:lnTo>
                  <a:lnTo>
                    <a:pt x="960" y="1133"/>
                  </a:lnTo>
                  <a:lnTo>
                    <a:pt x="948" y="1155"/>
                  </a:lnTo>
                  <a:lnTo>
                    <a:pt x="935" y="1177"/>
                  </a:lnTo>
                  <a:lnTo>
                    <a:pt x="920" y="1197"/>
                  </a:lnTo>
                  <a:lnTo>
                    <a:pt x="903" y="1216"/>
                  </a:lnTo>
                  <a:lnTo>
                    <a:pt x="886" y="1233"/>
                  </a:lnTo>
                  <a:lnTo>
                    <a:pt x="876" y="1241"/>
                  </a:lnTo>
                  <a:lnTo>
                    <a:pt x="867" y="1248"/>
                  </a:lnTo>
                  <a:lnTo>
                    <a:pt x="856" y="1255"/>
                  </a:lnTo>
                  <a:lnTo>
                    <a:pt x="846" y="1261"/>
                  </a:lnTo>
                  <a:lnTo>
                    <a:pt x="835" y="1267"/>
                  </a:lnTo>
                  <a:lnTo>
                    <a:pt x="824" y="1272"/>
                  </a:lnTo>
                  <a:lnTo>
                    <a:pt x="812" y="1276"/>
                  </a:lnTo>
                  <a:lnTo>
                    <a:pt x="801" y="1280"/>
                  </a:lnTo>
                  <a:lnTo>
                    <a:pt x="789" y="1283"/>
                  </a:lnTo>
                  <a:lnTo>
                    <a:pt x="777" y="1285"/>
                  </a:lnTo>
                  <a:lnTo>
                    <a:pt x="764" y="1286"/>
                  </a:lnTo>
                  <a:lnTo>
                    <a:pt x="751" y="1286"/>
                  </a:lnTo>
                  <a:lnTo>
                    <a:pt x="586" y="1286"/>
                  </a:lnTo>
                  <a:lnTo>
                    <a:pt x="572" y="1286"/>
                  </a:lnTo>
                  <a:lnTo>
                    <a:pt x="560" y="1285"/>
                  </a:lnTo>
                  <a:lnTo>
                    <a:pt x="548" y="1283"/>
                  </a:lnTo>
                  <a:lnTo>
                    <a:pt x="537" y="1280"/>
                  </a:lnTo>
                  <a:lnTo>
                    <a:pt x="526" y="1278"/>
                  </a:lnTo>
                  <a:lnTo>
                    <a:pt x="517" y="1274"/>
                  </a:lnTo>
                  <a:lnTo>
                    <a:pt x="508" y="1269"/>
                  </a:lnTo>
                  <a:lnTo>
                    <a:pt x="500" y="1264"/>
                  </a:lnTo>
                  <a:lnTo>
                    <a:pt x="492" y="1259"/>
                  </a:lnTo>
                  <a:lnTo>
                    <a:pt x="485" y="1253"/>
                  </a:lnTo>
                  <a:lnTo>
                    <a:pt x="479" y="1247"/>
                  </a:lnTo>
                  <a:lnTo>
                    <a:pt x="473" y="1240"/>
                  </a:lnTo>
                  <a:lnTo>
                    <a:pt x="467" y="1231"/>
                  </a:lnTo>
                  <a:lnTo>
                    <a:pt x="462" y="1224"/>
                  </a:lnTo>
                  <a:lnTo>
                    <a:pt x="458" y="1216"/>
                  </a:lnTo>
                  <a:lnTo>
                    <a:pt x="455" y="1207"/>
                  </a:lnTo>
                  <a:lnTo>
                    <a:pt x="447" y="1188"/>
                  </a:lnTo>
                  <a:lnTo>
                    <a:pt x="442" y="1167"/>
                  </a:lnTo>
                  <a:lnTo>
                    <a:pt x="439" y="1145"/>
                  </a:lnTo>
                  <a:lnTo>
                    <a:pt x="436" y="1121"/>
                  </a:lnTo>
                  <a:lnTo>
                    <a:pt x="434" y="1072"/>
                  </a:lnTo>
                  <a:lnTo>
                    <a:pt x="433" y="1019"/>
                  </a:lnTo>
                  <a:lnTo>
                    <a:pt x="433" y="331"/>
                  </a:lnTo>
                  <a:lnTo>
                    <a:pt x="433" y="297"/>
                  </a:lnTo>
                  <a:lnTo>
                    <a:pt x="434" y="264"/>
                  </a:lnTo>
                  <a:lnTo>
                    <a:pt x="435" y="236"/>
                  </a:lnTo>
                  <a:lnTo>
                    <a:pt x="436" y="209"/>
                  </a:lnTo>
                  <a:lnTo>
                    <a:pt x="440" y="186"/>
                  </a:lnTo>
                  <a:lnTo>
                    <a:pt x="445" y="166"/>
                  </a:lnTo>
                  <a:lnTo>
                    <a:pt x="447" y="156"/>
                  </a:lnTo>
                  <a:lnTo>
                    <a:pt x="451" y="146"/>
                  </a:lnTo>
                  <a:lnTo>
                    <a:pt x="455" y="139"/>
                  </a:lnTo>
                  <a:lnTo>
                    <a:pt x="458" y="130"/>
                  </a:lnTo>
                  <a:lnTo>
                    <a:pt x="463" y="123"/>
                  </a:lnTo>
                  <a:lnTo>
                    <a:pt x="469" y="116"/>
                  </a:lnTo>
                  <a:lnTo>
                    <a:pt x="475" y="110"/>
                  </a:lnTo>
                  <a:lnTo>
                    <a:pt x="481" y="104"/>
                  </a:lnTo>
                  <a:lnTo>
                    <a:pt x="489" y="99"/>
                  </a:lnTo>
                  <a:lnTo>
                    <a:pt x="497" y="94"/>
                  </a:lnTo>
                  <a:lnTo>
                    <a:pt x="506" y="89"/>
                  </a:lnTo>
                  <a:lnTo>
                    <a:pt x="515" y="85"/>
                  </a:lnTo>
                  <a:lnTo>
                    <a:pt x="537" y="78"/>
                  </a:lnTo>
                  <a:lnTo>
                    <a:pt x="563" y="72"/>
                  </a:lnTo>
                  <a:lnTo>
                    <a:pt x="591" y="67"/>
                  </a:lnTo>
                  <a:lnTo>
                    <a:pt x="624" y="64"/>
                  </a:lnTo>
                  <a:lnTo>
                    <a:pt x="624" y="0"/>
                  </a:lnTo>
                  <a:lnTo>
                    <a:pt x="14" y="0"/>
                  </a:lnTo>
                  <a:lnTo>
                    <a:pt x="14"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1" name="Freeform 109"/>
            <p:cNvSpPr>
              <a:spLocks/>
            </p:cNvSpPr>
            <p:nvPr/>
          </p:nvSpPr>
          <p:spPr bwMode="auto">
            <a:xfrm>
              <a:off x="37784088" y="10175875"/>
              <a:ext cx="358775" cy="382588"/>
            </a:xfrm>
            <a:custGeom>
              <a:avLst/>
              <a:gdLst>
                <a:gd name="T0" fmla="*/ 27 w 1133"/>
                <a:gd name="T1" fmla="*/ 65 h 1209"/>
                <a:gd name="T2" fmla="*/ 63 w 1133"/>
                <a:gd name="T3" fmla="*/ 76 h 1209"/>
                <a:gd name="T4" fmla="*/ 96 w 1133"/>
                <a:gd name="T5" fmla="*/ 94 h 1209"/>
                <a:gd name="T6" fmla="*/ 124 w 1133"/>
                <a:gd name="T7" fmla="*/ 119 h 1209"/>
                <a:gd name="T8" fmla="*/ 167 w 1133"/>
                <a:gd name="T9" fmla="*/ 171 h 1209"/>
                <a:gd name="T10" fmla="*/ 209 w 1133"/>
                <a:gd name="T11" fmla="*/ 243 h 1209"/>
                <a:gd name="T12" fmla="*/ 267 w 1133"/>
                <a:gd name="T13" fmla="*/ 356 h 1209"/>
                <a:gd name="T14" fmla="*/ 343 w 1133"/>
                <a:gd name="T15" fmla="*/ 482 h 1209"/>
                <a:gd name="T16" fmla="*/ 434 w 1133"/>
                <a:gd name="T17" fmla="*/ 651 h 1209"/>
                <a:gd name="T18" fmla="*/ 457 w 1133"/>
                <a:gd name="T19" fmla="*/ 712 h 1209"/>
                <a:gd name="T20" fmla="*/ 457 w 1133"/>
                <a:gd name="T21" fmla="*/ 1059 h 1209"/>
                <a:gd name="T22" fmla="*/ 445 w 1133"/>
                <a:gd name="T23" fmla="*/ 1098 h 1209"/>
                <a:gd name="T24" fmla="*/ 419 w 1133"/>
                <a:gd name="T25" fmla="*/ 1126 h 1209"/>
                <a:gd name="T26" fmla="*/ 384 w 1133"/>
                <a:gd name="T27" fmla="*/ 1144 h 1209"/>
                <a:gd name="T28" fmla="*/ 340 w 1133"/>
                <a:gd name="T29" fmla="*/ 1155 h 1209"/>
                <a:gd name="T30" fmla="*/ 293 w 1133"/>
                <a:gd name="T31" fmla="*/ 1158 h 1209"/>
                <a:gd name="T32" fmla="*/ 853 w 1133"/>
                <a:gd name="T33" fmla="*/ 1158 h 1209"/>
                <a:gd name="T34" fmla="*/ 785 w 1133"/>
                <a:gd name="T35" fmla="*/ 1154 h 1209"/>
                <a:gd name="T36" fmla="*/ 736 w 1133"/>
                <a:gd name="T37" fmla="*/ 1138 h 1209"/>
                <a:gd name="T38" fmla="*/ 702 w 1133"/>
                <a:gd name="T39" fmla="*/ 1110 h 1209"/>
                <a:gd name="T40" fmla="*/ 683 w 1133"/>
                <a:gd name="T41" fmla="*/ 1067 h 1209"/>
                <a:gd name="T42" fmla="*/ 676 w 1133"/>
                <a:gd name="T43" fmla="*/ 1005 h 1209"/>
                <a:gd name="T44" fmla="*/ 677 w 1133"/>
                <a:gd name="T45" fmla="*/ 688 h 1209"/>
                <a:gd name="T46" fmla="*/ 699 w 1133"/>
                <a:gd name="T47" fmla="*/ 628 h 1209"/>
                <a:gd name="T48" fmla="*/ 785 w 1133"/>
                <a:gd name="T49" fmla="*/ 461 h 1209"/>
                <a:gd name="T50" fmla="*/ 858 w 1133"/>
                <a:gd name="T51" fmla="*/ 336 h 1209"/>
                <a:gd name="T52" fmla="*/ 920 w 1133"/>
                <a:gd name="T53" fmla="*/ 227 h 1209"/>
                <a:gd name="T54" fmla="*/ 962 w 1133"/>
                <a:gd name="T55" fmla="*/ 164 h 1209"/>
                <a:gd name="T56" fmla="*/ 1005 w 1133"/>
                <a:gd name="T57" fmla="*/ 119 h 1209"/>
                <a:gd name="T58" fmla="*/ 1034 w 1133"/>
                <a:gd name="T59" fmla="*/ 96 h 1209"/>
                <a:gd name="T60" fmla="*/ 1067 w 1133"/>
                <a:gd name="T61" fmla="*/ 79 h 1209"/>
                <a:gd name="T62" fmla="*/ 1105 w 1133"/>
                <a:gd name="T63" fmla="*/ 68 h 1209"/>
                <a:gd name="T64" fmla="*/ 1133 w 1133"/>
                <a:gd name="T65" fmla="*/ 0 h 1209"/>
                <a:gd name="T66" fmla="*/ 730 w 1133"/>
                <a:gd name="T67" fmla="*/ 64 h 1209"/>
                <a:gd name="T68" fmla="*/ 798 w 1133"/>
                <a:gd name="T69" fmla="*/ 70 h 1209"/>
                <a:gd name="T70" fmla="*/ 829 w 1133"/>
                <a:gd name="T71" fmla="*/ 79 h 1209"/>
                <a:gd name="T72" fmla="*/ 848 w 1133"/>
                <a:gd name="T73" fmla="*/ 91 h 1209"/>
                <a:gd name="T74" fmla="*/ 853 w 1133"/>
                <a:gd name="T75" fmla="*/ 110 h 1209"/>
                <a:gd name="T76" fmla="*/ 845 w 1133"/>
                <a:gd name="T77" fmla="*/ 143 h 1209"/>
                <a:gd name="T78" fmla="*/ 808 w 1133"/>
                <a:gd name="T79" fmla="*/ 229 h 1209"/>
                <a:gd name="T80" fmla="*/ 753 w 1133"/>
                <a:gd name="T81" fmla="*/ 333 h 1209"/>
                <a:gd name="T82" fmla="*/ 666 w 1133"/>
                <a:gd name="T83" fmla="*/ 499 h 1209"/>
                <a:gd name="T84" fmla="*/ 637 w 1133"/>
                <a:gd name="T85" fmla="*/ 573 h 1209"/>
                <a:gd name="T86" fmla="*/ 594 w 1133"/>
                <a:gd name="T87" fmla="*/ 531 h 1209"/>
                <a:gd name="T88" fmla="*/ 525 w 1133"/>
                <a:gd name="T89" fmla="*/ 403 h 1209"/>
                <a:gd name="T90" fmla="*/ 404 w 1133"/>
                <a:gd name="T91" fmla="*/ 190 h 1209"/>
                <a:gd name="T92" fmla="*/ 374 w 1133"/>
                <a:gd name="T93" fmla="*/ 126 h 1209"/>
                <a:gd name="T94" fmla="*/ 369 w 1133"/>
                <a:gd name="T95" fmla="*/ 102 h 1209"/>
                <a:gd name="T96" fmla="*/ 377 w 1133"/>
                <a:gd name="T97" fmla="*/ 87 h 1209"/>
                <a:gd name="T98" fmla="*/ 414 w 1133"/>
                <a:gd name="T99" fmla="*/ 73 h 1209"/>
                <a:gd name="T100" fmla="*/ 469 w 1133"/>
                <a:gd name="T101" fmla="*/ 64 h 1209"/>
                <a:gd name="T102" fmla="*/ 38 w 1133"/>
                <a:gd name="T103" fmla="*/ 0 h 1209"/>
                <a:gd name="T104" fmla="*/ 20 w 1133"/>
                <a:gd name="T105" fmla="*/ 2 h 1209"/>
                <a:gd name="T106" fmla="*/ 7 w 1133"/>
                <a:gd name="T107" fmla="*/ 9 h 1209"/>
                <a:gd name="T108" fmla="*/ 1 w 1133"/>
                <a:gd name="T109" fmla="*/ 25 h 1209"/>
                <a:gd name="T110" fmla="*/ 0 w 1133"/>
                <a:gd name="T111" fmla="*/ 6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33" h="1209">
                  <a:moveTo>
                    <a:pt x="0" y="64"/>
                  </a:moveTo>
                  <a:lnTo>
                    <a:pt x="13" y="64"/>
                  </a:lnTo>
                  <a:lnTo>
                    <a:pt x="27" y="65"/>
                  </a:lnTo>
                  <a:lnTo>
                    <a:pt x="39" y="68"/>
                  </a:lnTo>
                  <a:lnTo>
                    <a:pt x="51" y="71"/>
                  </a:lnTo>
                  <a:lnTo>
                    <a:pt x="63" y="76"/>
                  </a:lnTo>
                  <a:lnTo>
                    <a:pt x="74" y="81"/>
                  </a:lnTo>
                  <a:lnTo>
                    <a:pt x="85" y="87"/>
                  </a:lnTo>
                  <a:lnTo>
                    <a:pt x="96" y="94"/>
                  </a:lnTo>
                  <a:lnTo>
                    <a:pt x="106" y="102"/>
                  </a:lnTo>
                  <a:lnTo>
                    <a:pt x="116" y="110"/>
                  </a:lnTo>
                  <a:lnTo>
                    <a:pt x="124" y="119"/>
                  </a:lnTo>
                  <a:lnTo>
                    <a:pt x="134" y="129"/>
                  </a:lnTo>
                  <a:lnTo>
                    <a:pt x="151" y="149"/>
                  </a:lnTo>
                  <a:lnTo>
                    <a:pt x="167" y="171"/>
                  </a:lnTo>
                  <a:lnTo>
                    <a:pt x="181" y="194"/>
                  </a:lnTo>
                  <a:lnTo>
                    <a:pt x="196" y="218"/>
                  </a:lnTo>
                  <a:lnTo>
                    <a:pt x="209" y="243"/>
                  </a:lnTo>
                  <a:lnTo>
                    <a:pt x="221" y="267"/>
                  </a:lnTo>
                  <a:lnTo>
                    <a:pt x="246" y="313"/>
                  </a:lnTo>
                  <a:lnTo>
                    <a:pt x="267" y="356"/>
                  </a:lnTo>
                  <a:lnTo>
                    <a:pt x="286" y="386"/>
                  </a:lnTo>
                  <a:lnTo>
                    <a:pt x="311" y="430"/>
                  </a:lnTo>
                  <a:lnTo>
                    <a:pt x="343" y="482"/>
                  </a:lnTo>
                  <a:lnTo>
                    <a:pt x="376" y="540"/>
                  </a:lnTo>
                  <a:lnTo>
                    <a:pt x="407" y="598"/>
                  </a:lnTo>
                  <a:lnTo>
                    <a:pt x="434" y="651"/>
                  </a:lnTo>
                  <a:lnTo>
                    <a:pt x="444" y="674"/>
                  </a:lnTo>
                  <a:lnTo>
                    <a:pt x="452" y="695"/>
                  </a:lnTo>
                  <a:lnTo>
                    <a:pt x="457" y="712"/>
                  </a:lnTo>
                  <a:lnTo>
                    <a:pt x="458" y="725"/>
                  </a:lnTo>
                  <a:lnTo>
                    <a:pt x="458" y="1044"/>
                  </a:lnTo>
                  <a:lnTo>
                    <a:pt x="457" y="1059"/>
                  </a:lnTo>
                  <a:lnTo>
                    <a:pt x="455" y="1074"/>
                  </a:lnTo>
                  <a:lnTo>
                    <a:pt x="451" y="1086"/>
                  </a:lnTo>
                  <a:lnTo>
                    <a:pt x="445" y="1098"/>
                  </a:lnTo>
                  <a:lnTo>
                    <a:pt x="438" y="1109"/>
                  </a:lnTo>
                  <a:lnTo>
                    <a:pt x="429" y="1118"/>
                  </a:lnTo>
                  <a:lnTo>
                    <a:pt x="419" y="1126"/>
                  </a:lnTo>
                  <a:lnTo>
                    <a:pt x="408" y="1134"/>
                  </a:lnTo>
                  <a:lnTo>
                    <a:pt x="396" y="1140"/>
                  </a:lnTo>
                  <a:lnTo>
                    <a:pt x="384" y="1144"/>
                  </a:lnTo>
                  <a:lnTo>
                    <a:pt x="371" y="1149"/>
                  </a:lnTo>
                  <a:lnTo>
                    <a:pt x="356" y="1153"/>
                  </a:lnTo>
                  <a:lnTo>
                    <a:pt x="340" y="1155"/>
                  </a:lnTo>
                  <a:lnTo>
                    <a:pt x="326" y="1157"/>
                  </a:lnTo>
                  <a:lnTo>
                    <a:pt x="309" y="1158"/>
                  </a:lnTo>
                  <a:lnTo>
                    <a:pt x="293" y="1158"/>
                  </a:lnTo>
                  <a:lnTo>
                    <a:pt x="293" y="1209"/>
                  </a:lnTo>
                  <a:lnTo>
                    <a:pt x="853" y="1209"/>
                  </a:lnTo>
                  <a:lnTo>
                    <a:pt x="853" y="1158"/>
                  </a:lnTo>
                  <a:lnTo>
                    <a:pt x="829" y="1158"/>
                  </a:lnTo>
                  <a:lnTo>
                    <a:pt x="806" y="1157"/>
                  </a:lnTo>
                  <a:lnTo>
                    <a:pt x="785" y="1154"/>
                  </a:lnTo>
                  <a:lnTo>
                    <a:pt x="767" y="1149"/>
                  </a:lnTo>
                  <a:lnTo>
                    <a:pt x="751" y="1144"/>
                  </a:lnTo>
                  <a:lnTo>
                    <a:pt x="736" y="1138"/>
                  </a:lnTo>
                  <a:lnTo>
                    <a:pt x="723" y="1130"/>
                  </a:lnTo>
                  <a:lnTo>
                    <a:pt x="712" y="1121"/>
                  </a:lnTo>
                  <a:lnTo>
                    <a:pt x="702" y="1110"/>
                  </a:lnTo>
                  <a:lnTo>
                    <a:pt x="695" y="1097"/>
                  </a:lnTo>
                  <a:lnTo>
                    <a:pt x="688" y="1082"/>
                  </a:lnTo>
                  <a:lnTo>
                    <a:pt x="683" y="1067"/>
                  </a:lnTo>
                  <a:lnTo>
                    <a:pt x="679" y="1047"/>
                  </a:lnTo>
                  <a:lnTo>
                    <a:pt x="677" y="1028"/>
                  </a:lnTo>
                  <a:lnTo>
                    <a:pt x="676" y="1005"/>
                  </a:lnTo>
                  <a:lnTo>
                    <a:pt x="674" y="980"/>
                  </a:lnTo>
                  <a:lnTo>
                    <a:pt x="674" y="700"/>
                  </a:lnTo>
                  <a:lnTo>
                    <a:pt x="677" y="688"/>
                  </a:lnTo>
                  <a:lnTo>
                    <a:pt x="682" y="671"/>
                  </a:lnTo>
                  <a:lnTo>
                    <a:pt x="689" y="651"/>
                  </a:lnTo>
                  <a:lnTo>
                    <a:pt x="699" y="628"/>
                  </a:lnTo>
                  <a:lnTo>
                    <a:pt x="724" y="576"/>
                  </a:lnTo>
                  <a:lnTo>
                    <a:pt x="753" y="519"/>
                  </a:lnTo>
                  <a:lnTo>
                    <a:pt x="785" y="461"/>
                  </a:lnTo>
                  <a:lnTo>
                    <a:pt x="815" y="409"/>
                  </a:lnTo>
                  <a:lnTo>
                    <a:pt x="841" y="365"/>
                  </a:lnTo>
                  <a:lnTo>
                    <a:pt x="858" y="336"/>
                  </a:lnTo>
                  <a:lnTo>
                    <a:pt x="882" y="294"/>
                  </a:lnTo>
                  <a:lnTo>
                    <a:pt x="908" y="249"/>
                  </a:lnTo>
                  <a:lnTo>
                    <a:pt x="920" y="227"/>
                  </a:lnTo>
                  <a:lnTo>
                    <a:pt x="933" y="205"/>
                  </a:lnTo>
                  <a:lnTo>
                    <a:pt x="948" y="184"/>
                  </a:lnTo>
                  <a:lnTo>
                    <a:pt x="962" y="164"/>
                  </a:lnTo>
                  <a:lnTo>
                    <a:pt x="978" y="144"/>
                  </a:lnTo>
                  <a:lnTo>
                    <a:pt x="995" y="127"/>
                  </a:lnTo>
                  <a:lnTo>
                    <a:pt x="1005" y="119"/>
                  </a:lnTo>
                  <a:lnTo>
                    <a:pt x="1013" y="110"/>
                  </a:lnTo>
                  <a:lnTo>
                    <a:pt x="1023" y="103"/>
                  </a:lnTo>
                  <a:lnTo>
                    <a:pt x="1034" y="96"/>
                  </a:lnTo>
                  <a:lnTo>
                    <a:pt x="1045" y="90"/>
                  </a:lnTo>
                  <a:lnTo>
                    <a:pt x="1056" y="85"/>
                  </a:lnTo>
                  <a:lnTo>
                    <a:pt x="1067" y="79"/>
                  </a:lnTo>
                  <a:lnTo>
                    <a:pt x="1079" y="75"/>
                  </a:lnTo>
                  <a:lnTo>
                    <a:pt x="1092" y="70"/>
                  </a:lnTo>
                  <a:lnTo>
                    <a:pt x="1105" y="68"/>
                  </a:lnTo>
                  <a:lnTo>
                    <a:pt x="1119" y="65"/>
                  </a:lnTo>
                  <a:lnTo>
                    <a:pt x="1133" y="64"/>
                  </a:lnTo>
                  <a:lnTo>
                    <a:pt x="1133" y="0"/>
                  </a:lnTo>
                  <a:lnTo>
                    <a:pt x="713" y="0"/>
                  </a:lnTo>
                  <a:lnTo>
                    <a:pt x="713" y="64"/>
                  </a:lnTo>
                  <a:lnTo>
                    <a:pt x="730" y="64"/>
                  </a:lnTo>
                  <a:lnTo>
                    <a:pt x="752" y="65"/>
                  </a:lnTo>
                  <a:lnTo>
                    <a:pt x="775" y="67"/>
                  </a:lnTo>
                  <a:lnTo>
                    <a:pt x="798" y="70"/>
                  </a:lnTo>
                  <a:lnTo>
                    <a:pt x="809" y="73"/>
                  </a:lnTo>
                  <a:lnTo>
                    <a:pt x="819" y="75"/>
                  </a:lnTo>
                  <a:lnTo>
                    <a:pt x="829" y="79"/>
                  </a:lnTo>
                  <a:lnTo>
                    <a:pt x="837" y="82"/>
                  </a:lnTo>
                  <a:lnTo>
                    <a:pt x="843" y="86"/>
                  </a:lnTo>
                  <a:lnTo>
                    <a:pt x="848" y="91"/>
                  </a:lnTo>
                  <a:lnTo>
                    <a:pt x="852" y="96"/>
                  </a:lnTo>
                  <a:lnTo>
                    <a:pt x="853" y="102"/>
                  </a:lnTo>
                  <a:lnTo>
                    <a:pt x="853" y="110"/>
                  </a:lnTo>
                  <a:lnTo>
                    <a:pt x="851" y="121"/>
                  </a:lnTo>
                  <a:lnTo>
                    <a:pt x="848" y="132"/>
                  </a:lnTo>
                  <a:lnTo>
                    <a:pt x="845" y="143"/>
                  </a:lnTo>
                  <a:lnTo>
                    <a:pt x="835" y="170"/>
                  </a:lnTo>
                  <a:lnTo>
                    <a:pt x="823" y="199"/>
                  </a:lnTo>
                  <a:lnTo>
                    <a:pt x="808" y="229"/>
                  </a:lnTo>
                  <a:lnTo>
                    <a:pt x="791" y="263"/>
                  </a:lnTo>
                  <a:lnTo>
                    <a:pt x="773" y="297"/>
                  </a:lnTo>
                  <a:lnTo>
                    <a:pt x="753" y="333"/>
                  </a:lnTo>
                  <a:lnTo>
                    <a:pt x="716" y="402"/>
                  </a:lnTo>
                  <a:lnTo>
                    <a:pt x="681" y="469"/>
                  </a:lnTo>
                  <a:lnTo>
                    <a:pt x="666" y="499"/>
                  </a:lnTo>
                  <a:lnTo>
                    <a:pt x="653" y="527"/>
                  </a:lnTo>
                  <a:lnTo>
                    <a:pt x="643" y="551"/>
                  </a:lnTo>
                  <a:lnTo>
                    <a:pt x="637" y="573"/>
                  </a:lnTo>
                  <a:lnTo>
                    <a:pt x="611" y="573"/>
                  </a:lnTo>
                  <a:lnTo>
                    <a:pt x="605" y="554"/>
                  </a:lnTo>
                  <a:lnTo>
                    <a:pt x="594" y="531"/>
                  </a:lnTo>
                  <a:lnTo>
                    <a:pt x="580" y="503"/>
                  </a:lnTo>
                  <a:lnTo>
                    <a:pt x="564" y="472"/>
                  </a:lnTo>
                  <a:lnTo>
                    <a:pt x="525" y="403"/>
                  </a:lnTo>
                  <a:lnTo>
                    <a:pt x="481" y="329"/>
                  </a:lnTo>
                  <a:lnTo>
                    <a:pt x="440" y="257"/>
                  </a:lnTo>
                  <a:lnTo>
                    <a:pt x="404" y="190"/>
                  </a:lnTo>
                  <a:lnTo>
                    <a:pt x="390" y="163"/>
                  </a:lnTo>
                  <a:lnTo>
                    <a:pt x="379" y="137"/>
                  </a:lnTo>
                  <a:lnTo>
                    <a:pt x="374" y="126"/>
                  </a:lnTo>
                  <a:lnTo>
                    <a:pt x="372" y="116"/>
                  </a:lnTo>
                  <a:lnTo>
                    <a:pt x="369" y="109"/>
                  </a:lnTo>
                  <a:lnTo>
                    <a:pt x="369" y="102"/>
                  </a:lnTo>
                  <a:lnTo>
                    <a:pt x="371" y="97"/>
                  </a:lnTo>
                  <a:lnTo>
                    <a:pt x="373" y="92"/>
                  </a:lnTo>
                  <a:lnTo>
                    <a:pt x="377" y="87"/>
                  </a:lnTo>
                  <a:lnTo>
                    <a:pt x="383" y="84"/>
                  </a:lnTo>
                  <a:lnTo>
                    <a:pt x="397" y="77"/>
                  </a:lnTo>
                  <a:lnTo>
                    <a:pt x="414" y="73"/>
                  </a:lnTo>
                  <a:lnTo>
                    <a:pt x="433" y="69"/>
                  </a:lnTo>
                  <a:lnTo>
                    <a:pt x="452" y="65"/>
                  </a:lnTo>
                  <a:lnTo>
                    <a:pt x="469" y="64"/>
                  </a:lnTo>
                  <a:lnTo>
                    <a:pt x="484" y="64"/>
                  </a:lnTo>
                  <a:lnTo>
                    <a:pt x="484" y="0"/>
                  </a:lnTo>
                  <a:lnTo>
                    <a:pt x="38" y="0"/>
                  </a:lnTo>
                  <a:lnTo>
                    <a:pt x="30" y="0"/>
                  </a:lnTo>
                  <a:lnTo>
                    <a:pt x="24" y="1"/>
                  </a:lnTo>
                  <a:lnTo>
                    <a:pt x="20" y="2"/>
                  </a:lnTo>
                  <a:lnTo>
                    <a:pt x="15" y="5"/>
                  </a:lnTo>
                  <a:lnTo>
                    <a:pt x="11" y="7"/>
                  </a:lnTo>
                  <a:lnTo>
                    <a:pt x="7" y="9"/>
                  </a:lnTo>
                  <a:lnTo>
                    <a:pt x="5" y="13"/>
                  </a:lnTo>
                  <a:lnTo>
                    <a:pt x="4" y="17"/>
                  </a:lnTo>
                  <a:lnTo>
                    <a:pt x="1" y="25"/>
                  </a:lnTo>
                  <a:lnTo>
                    <a:pt x="0" y="36"/>
                  </a:lnTo>
                  <a:lnTo>
                    <a:pt x="0" y="5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2" name="Freeform 110"/>
            <p:cNvSpPr>
              <a:spLocks noEditPoints="1"/>
            </p:cNvSpPr>
            <p:nvPr/>
          </p:nvSpPr>
          <p:spPr bwMode="auto">
            <a:xfrm>
              <a:off x="37009388" y="10164763"/>
              <a:ext cx="779463" cy="388938"/>
            </a:xfrm>
            <a:custGeom>
              <a:avLst/>
              <a:gdLst>
                <a:gd name="T0" fmla="*/ 1592 w 2457"/>
                <a:gd name="T1" fmla="*/ 133 h 1223"/>
                <a:gd name="T2" fmla="*/ 1619 w 2457"/>
                <a:gd name="T3" fmla="*/ 101 h 1223"/>
                <a:gd name="T4" fmla="*/ 1732 w 2457"/>
                <a:gd name="T5" fmla="*/ 90 h 1223"/>
                <a:gd name="T6" fmla="*/ 1897 w 2457"/>
                <a:gd name="T7" fmla="*/ 111 h 1223"/>
                <a:gd name="T8" fmla="*/ 2028 w 2457"/>
                <a:gd name="T9" fmla="*/ 173 h 1223"/>
                <a:gd name="T10" fmla="*/ 2124 w 2457"/>
                <a:gd name="T11" fmla="*/ 271 h 1223"/>
                <a:gd name="T12" fmla="*/ 2185 w 2457"/>
                <a:gd name="T13" fmla="*/ 402 h 1223"/>
                <a:gd name="T14" fmla="*/ 2213 w 2457"/>
                <a:gd name="T15" fmla="*/ 564 h 1223"/>
                <a:gd name="T16" fmla="*/ 2207 w 2457"/>
                <a:gd name="T17" fmla="*/ 735 h 1223"/>
                <a:gd name="T18" fmla="*/ 2165 w 2457"/>
                <a:gd name="T19" fmla="*/ 882 h 1223"/>
                <a:gd name="T20" fmla="*/ 2090 w 2457"/>
                <a:gd name="T21" fmla="*/ 1001 h 1223"/>
                <a:gd name="T22" fmla="*/ 1982 w 2457"/>
                <a:gd name="T23" fmla="*/ 1088 h 1223"/>
                <a:gd name="T24" fmla="*/ 1842 w 2457"/>
                <a:gd name="T25" fmla="*/ 1136 h 1223"/>
                <a:gd name="T26" fmla="*/ 1691 w 2457"/>
                <a:gd name="T27" fmla="*/ 1145 h 1223"/>
                <a:gd name="T28" fmla="*/ 1625 w 2457"/>
                <a:gd name="T29" fmla="*/ 1116 h 1223"/>
                <a:gd name="T30" fmla="*/ 1594 w 2457"/>
                <a:gd name="T31" fmla="*/ 1050 h 1223"/>
                <a:gd name="T32" fmla="*/ 0 w 2457"/>
                <a:gd name="T33" fmla="*/ 1223 h 1223"/>
                <a:gd name="T34" fmla="*/ 323 w 2457"/>
                <a:gd name="T35" fmla="*/ 1159 h 1223"/>
                <a:gd name="T36" fmla="*/ 283 w 2457"/>
                <a:gd name="T37" fmla="*/ 1125 h 1223"/>
                <a:gd name="T38" fmla="*/ 288 w 2457"/>
                <a:gd name="T39" fmla="*/ 1054 h 1223"/>
                <a:gd name="T40" fmla="*/ 359 w 2457"/>
                <a:gd name="T41" fmla="*/ 857 h 1223"/>
                <a:gd name="T42" fmla="*/ 778 w 2457"/>
                <a:gd name="T43" fmla="*/ 1155 h 1223"/>
                <a:gd name="T44" fmla="*/ 718 w 2457"/>
                <a:gd name="T45" fmla="*/ 1187 h 1223"/>
                <a:gd name="T46" fmla="*/ 1814 w 2457"/>
                <a:gd name="T47" fmla="*/ 1219 h 1223"/>
                <a:gd name="T48" fmla="*/ 2015 w 2457"/>
                <a:gd name="T49" fmla="*/ 1178 h 1223"/>
                <a:gd name="T50" fmla="*/ 2191 w 2457"/>
                <a:gd name="T51" fmla="*/ 1090 h 1223"/>
                <a:gd name="T52" fmla="*/ 2331 w 2457"/>
                <a:gd name="T53" fmla="*/ 961 h 1223"/>
                <a:gd name="T54" fmla="*/ 2423 w 2457"/>
                <a:gd name="T55" fmla="*/ 796 h 1223"/>
                <a:gd name="T56" fmla="*/ 2457 w 2457"/>
                <a:gd name="T57" fmla="*/ 599 h 1223"/>
                <a:gd name="T58" fmla="*/ 2434 w 2457"/>
                <a:gd name="T59" fmla="*/ 387 h 1223"/>
                <a:gd name="T60" fmla="*/ 2350 w 2457"/>
                <a:gd name="T61" fmla="*/ 233 h 1223"/>
                <a:gd name="T62" fmla="*/ 2215 w 2457"/>
                <a:gd name="T63" fmla="*/ 123 h 1223"/>
                <a:gd name="T64" fmla="*/ 2043 w 2457"/>
                <a:gd name="T65" fmla="*/ 51 h 1223"/>
                <a:gd name="T66" fmla="*/ 1840 w 2457"/>
                <a:gd name="T67" fmla="*/ 17 h 1223"/>
                <a:gd name="T68" fmla="*/ 1260 w 2457"/>
                <a:gd name="T69" fmla="*/ 77 h 1223"/>
                <a:gd name="T70" fmla="*/ 1327 w 2457"/>
                <a:gd name="T71" fmla="*/ 95 h 1223"/>
                <a:gd name="T72" fmla="*/ 1367 w 2457"/>
                <a:gd name="T73" fmla="*/ 145 h 1223"/>
                <a:gd name="T74" fmla="*/ 1374 w 2457"/>
                <a:gd name="T75" fmla="*/ 1070 h 1223"/>
                <a:gd name="T76" fmla="*/ 1343 w 2457"/>
                <a:gd name="T77" fmla="*/ 1130 h 1223"/>
                <a:gd name="T78" fmla="*/ 1278 w 2457"/>
                <a:gd name="T79" fmla="*/ 1163 h 1223"/>
                <a:gd name="T80" fmla="*/ 1199 w 2457"/>
                <a:gd name="T81" fmla="*/ 1169 h 1223"/>
                <a:gd name="T82" fmla="*/ 1124 w 2457"/>
                <a:gd name="T83" fmla="*/ 1151 h 1223"/>
                <a:gd name="T84" fmla="*/ 1071 w 2457"/>
                <a:gd name="T85" fmla="*/ 1108 h 1223"/>
                <a:gd name="T86" fmla="*/ 969 w 2457"/>
                <a:gd name="T87" fmla="*/ 875 h 1223"/>
                <a:gd name="T88" fmla="*/ 869 w 2457"/>
                <a:gd name="T89" fmla="*/ 599 h 1223"/>
                <a:gd name="T90" fmla="*/ 769 w 2457"/>
                <a:gd name="T91" fmla="*/ 336 h 1223"/>
                <a:gd name="T92" fmla="*/ 659 w 2457"/>
                <a:gd name="T93" fmla="*/ 37 h 1223"/>
                <a:gd name="T94" fmla="*/ 598 w 2457"/>
                <a:gd name="T95" fmla="*/ 16 h 1223"/>
                <a:gd name="T96" fmla="*/ 554 w 2457"/>
                <a:gd name="T97" fmla="*/ 56 h 1223"/>
                <a:gd name="T98" fmla="*/ 504 w 2457"/>
                <a:gd name="T99" fmla="*/ 167 h 1223"/>
                <a:gd name="T100" fmla="*/ 423 w 2457"/>
                <a:gd name="T101" fmla="*/ 391 h 1223"/>
                <a:gd name="T102" fmla="*/ 319 w 2457"/>
                <a:gd name="T103" fmla="*/ 670 h 1223"/>
                <a:gd name="T104" fmla="*/ 210 w 2457"/>
                <a:gd name="T105" fmla="*/ 963 h 1223"/>
                <a:gd name="T106" fmla="*/ 140 w 2457"/>
                <a:gd name="T107" fmla="*/ 1082 h 1223"/>
                <a:gd name="T108" fmla="*/ 52 w 2457"/>
                <a:gd name="T109" fmla="*/ 1157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57" h="1223">
                  <a:moveTo>
                    <a:pt x="537" y="320"/>
                  </a:moveTo>
                  <a:lnTo>
                    <a:pt x="689" y="712"/>
                  </a:lnTo>
                  <a:lnTo>
                    <a:pt x="402" y="711"/>
                  </a:lnTo>
                  <a:lnTo>
                    <a:pt x="537" y="320"/>
                  </a:lnTo>
                  <a:close/>
                  <a:moveTo>
                    <a:pt x="1592" y="140"/>
                  </a:moveTo>
                  <a:lnTo>
                    <a:pt x="1592" y="133"/>
                  </a:lnTo>
                  <a:lnTo>
                    <a:pt x="1594" y="125"/>
                  </a:lnTo>
                  <a:lnTo>
                    <a:pt x="1597" y="119"/>
                  </a:lnTo>
                  <a:lnTo>
                    <a:pt x="1600" y="113"/>
                  </a:lnTo>
                  <a:lnTo>
                    <a:pt x="1605" y="108"/>
                  </a:lnTo>
                  <a:lnTo>
                    <a:pt x="1611" y="105"/>
                  </a:lnTo>
                  <a:lnTo>
                    <a:pt x="1619" y="101"/>
                  </a:lnTo>
                  <a:lnTo>
                    <a:pt x="1625" y="99"/>
                  </a:lnTo>
                  <a:lnTo>
                    <a:pt x="1640" y="94"/>
                  </a:lnTo>
                  <a:lnTo>
                    <a:pt x="1657" y="91"/>
                  </a:lnTo>
                  <a:lnTo>
                    <a:pt x="1676" y="90"/>
                  </a:lnTo>
                  <a:lnTo>
                    <a:pt x="1693" y="90"/>
                  </a:lnTo>
                  <a:lnTo>
                    <a:pt x="1732" y="90"/>
                  </a:lnTo>
                  <a:lnTo>
                    <a:pt x="1762" y="90"/>
                  </a:lnTo>
                  <a:lnTo>
                    <a:pt x="1791" y="92"/>
                  </a:lnTo>
                  <a:lnTo>
                    <a:pt x="1819" y="95"/>
                  </a:lnTo>
                  <a:lnTo>
                    <a:pt x="1846" y="99"/>
                  </a:lnTo>
                  <a:lnTo>
                    <a:pt x="1873" y="105"/>
                  </a:lnTo>
                  <a:lnTo>
                    <a:pt x="1897" y="111"/>
                  </a:lnTo>
                  <a:lnTo>
                    <a:pt x="1921" y="118"/>
                  </a:lnTo>
                  <a:lnTo>
                    <a:pt x="1945" y="126"/>
                  </a:lnTo>
                  <a:lnTo>
                    <a:pt x="1967" y="136"/>
                  </a:lnTo>
                  <a:lnTo>
                    <a:pt x="1988" y="147"/>
                  </a:lnTo>
                  <a:lnTo>
                    <a:pt x="2009" y="159"/>
                  </a:lnTo>
                  <a:lnTo>
                    <a:pt x="2028" y="173"/>
                  </a:lnTo>
                  <a:lnTo>
                    <a:pt x="2046" y="186"/>
                  </a:lnTo>
                  <a:lnTo>
                    <a:pt x="2063" y="202"/>
                  </a:lnTo>
                  <a:lnTo>
                    <a:pt x="2080" y="218"/>
                  </a:lnTo>
                  <a:lnTo>
                    <a:pt x="2096" y="235"/>
                  </a:lnTo>
                  <a:lnTo>
                    <a:pt x="2111" y="252"/>
                  </a:lnTo>
                  <a:lnTo>
                    <a:pt x="2124" y="271"/>
                  </a:lnTo>
                  <a:lnTo>
                    <a:pt x="2136" y="291"/>
                  </a:lnTo>
                  <a:lnTo>
                    <a:pt x="2148" y="311"/>
                  </a:lnTo>
                  <a:lnTo>
                    <a:pt x="2159" y="333"/>
                  </a:lnTo>
                  <a:lnTo>
                    <a:pt x="2169" y="355"/>
                  </a:lnTo>
                  <a:lnTo>
                    <a:pt x="2177" y="378"/>
                  </a:lnTo>
                  <a:lnTo>
                    <a:pt x="2185" y="402"/>
                  </a:lnTo>
                  <a:lnTo>
                    <a:pt x="2192" y="428"/>
                  </a:lnTo>
                  <a:lnTo>
                    <a:pt x="2198" y="453"/>
                  </a:lnTo>
                  <a:lnTo>
                    <a:pt x="2203" y="480"/>
                  </a:lnTo>
                  <a:lnTo>
                    <a:pt x="2208" y="507"/>
                  </a:lnTo>
                  <a:lnTo>
                    <a:pt x="2210" y="535"/>
                  </a:lnTo>
                  <a:lnTo>
                    <a:pt x="2213" y="564"/>
                  </a:lnTo>
                  <a:lnTo>
                    <a:pt x="2214" y="594"/>
                  </a:lnTo>
                  <a:lnTo>
                    <a:pt x="2215" y="624"/>
                  </a:lnTo>
                  <a:lnTo>
                    <a:pt x="2214" y="653"/>
                  </a:lnTo>
                  <a:lnTo>
                    <a:pt x="2213" y="681"/>
                  </a:lnTo>
                  <a:lnTo>
                    <a:pt x="2210" y="709"/>
                  </a:lnTo>
                  <a:lnTo>
                    <a:pt x="2207" y="735"/>
                  </a:lnTo>
                  <a:lnTo>
                    <a:pt x="2203" y="762"/>
                  </a:lnTo>
                  <a:lnTo>
                    <a:pt x="2197" y="788"/>
                  </a:lnTo>
                  <a:lnTo>
                    <a:pt x="2191" y="812"/>
                  </a:lnTo>
                  <a:lnTo>
                    <a:pt x="2184" y="836"/>
                  </a:lnTo>
                  <a:lnTo>
                    <a:pt x="2175" y="859"/>
                  </a:lnTo>
                  <a:lnTo>
                    <a:pt x="2165" y="882"/>
                  </a:lnTo>
                  <a:lnTo>
                    <a:pt x="2156" y="904"/>
                  </a:lnTo>
                  <a:lnTo>
                    <a:pt x="2145" y="925"/>
                  </a:lnTo>
                  <a:lnTo>
                    <a:pt x="2133" y="946"/>
                  </a:lnTo>
                  <a:lnTo>
                    <a:pt x="2119" y="965"/>
                  </a:lnTo>
                  <a:lnTo>
                    <a:pt x="2105" y="983"/>
                  </a:lnTo>
                  <a:lnTo>
                    <a:pt x="2090" y="1001"/>
                  </a:lnTo>
                  <a:lnTo>
                    <a:pt x="2074" y="1017"/>
                  </a:lnTo>
                  <a:lnTo>
                    <a:pt x="2057" y="1033"/>
                  </a:lnTo>
                  <a:lnTo>
                    <a:pt x="2040" y="1049"/>
                  </a:lnTo>
                  <a:lnTo>
                    <a:pt x="2022" y="1062"/>
                  </a:lnTo>
                  <a:lnTo>
                    <a:pt x="2003" y="1076"/>
                  </a:lnTo>
                  <a:lnTo>
                    <a:pt x="1982" y="1088"/>
                  </a:lnTo>
                  <a:lnTo>
                    <a:pt x="1961" y="1099"/>
                  </a:lnTo>
                  <a:lnTo>
                    <a:pt x="1938" y="1108"/>
                  </a:lnTo>
                  <a:lnTo>
                    <a:pt x="1915" y="1117"/>
                  </a:lnTo>
                  <a:lnTo>
                    <a:pt x="1892" y="1124"/>
                  </a:lnTo>
                  <a:lnTo>
                    <a:pt x="1868" y="1132"/>
                  </a:lnTo>
                  <a:lnTo>
                    <a:pt x="1842" y="1136"/>
                  </a:lnTo>
                  <a:lnTo>
                    <a:pt x="1815" y="1140"/>
                  </a:lnTo>
                  <a:lnTo>
                    <a:pt x="1789" y="1144"/>
                  </a:lnTo>
                  <a:lnTo>
                    <a:pt x="1760" y="1145"/>
                  </a:lnTo>
                  <a:lnTo>
                    <a:pt x="1732" y="1146"/>
                  </a:lnTo>
                  <a:lnTo>
                    <a:pt x="1706" y="1146"/>
                  </a:lnTo>
                  <a:lnTo>
                    <a:pt x="1691" y="1145"/>
                  </a:lnTo>
                  <a:lnTo>
                    <a:pt x="1677" y="1144"/>
                  </a:lnTo>
                  <a:lnTo>
                    <a:pt x="1665" y="1140"/>
                  </a:lnTo>
                  <a:lnTo>
                    <a:pt x="1653" y="1136"/>
                  </a:lnTo>
                  <a:lnTo>
                    <a:pt x="1643" y="1130"/>
                  </a:lnTo>
                  <a:lnTo>
                    <a:pt x="1633" y="1124"/>
                  </a:lnTo>
                  <a:lnTo>
                    <a:pt x="1625" y="1116"/>
                  </a:lnTo>
                  <a:lnTo>
                    <a:pt x="1617" y="1107"/>
                  </a:lnTo>
                  <a:lnTo>
                    <a:pt x="1611" y="1097"/>
                  </a:lnTo>
                  <a:lnTo>
                    <a:pt x="1605" y="1087"/>
                  </a:lnTo>
                  <a:lnTo>
                    <a:pt x="1602" y="1076"/>
                  </a:lnTo>
                  <a:lnTo>
                    <a:pt x="1598" y="1063"/>
                  </a:lnTo>
                  <a:lnTo>
                    <a:pt x="1594" y="1050"/>
                  </a:lnTo>
                  <a:lnTo>
                    <a:pt x="1593" y="1036"/>
                  </a:lnTo>
                  <a:lnTo>
                    <a:pt x="1592" y="1021"/>
                  </a:lnTo>
                  <a:lnTo>
                    <a:pt x="1592" y="1006"/>
                  </a:lnTo>
                  <a:lnTo>
                    <a:pt x="1592" y="140"/>
                  </a:lnTo>
                  <a:close/>
                  <a:moveTo>
                    <a:pt x="0" y="1172"/>
                  </a:moveTo>
                  <a:lnTo>
                    <a:pt x="0" y="1223"/>
                  </a:lnTo>
                  <a:lnTo>
                    <a:pt x="407" y="1223"/>
                  </a:lnTo>
                  <a:lnTo>
                    <a:pt x="407" y="1172"/>
                  </a:lnTo>
                  <a:lnTo>
                    <a:pt x="387" y="1170"/>
                  </a:lnTo>
                  <a:lnTo>
                    <a:pt x="365" y="1169"/>
                  </a:lnTo>
                  <a:lnTo>
                    <a:pt x="344" y="1166"/>
                  </a:lnTo>
                  <a:lnTo>
                    <a:pt x="323" y="1159"/>
                  </a:lnTo>
                  <a:lnTo>
                    <a:pt x="315" y="1156"/>
                  </a:lnTo>
                  <a:lnTo>
                    <a:pt x="306" y="1151"/>
                  </a:lnTo>
                  <a:lnTo>
                    <a:pt x="299" y="1146"/>
                  </a:lnTo>
                  <a:lnTo>
                    <a:pt x="293" y="1140"/>
                  </a:lnTo>
                  <a:lnTo>
                    <a:pt x="287" y="1134"/>
                  </a:lnTo>
                  <a:lnTo>
                    <a:pt x="283" y="1125"/>
                  </a:lnTo>
                  <a:lnTo>
                    <a:pt x="281" y="1117"/>
                  </a:lnTo>
                  <a:lnTo>
                    <a:pt x="280" y="1108"/>
                  </a:lnTo>
                  <a:lnTo>
                    <a:pt x="280" y="1095"/>
                  </a:lnTo>
                  <a:lnTo>
                    <a:pt x="281" y="1083"/>
                  </a:lnTo>
                  <a:lnTo>
                    <a:pt x="283" y="1070"/>
                  </a:lnTo>
                  <a:lnTo>
                    <a:pt x="288" y="1054"/>
                  </a:lnTo>
                  <a:lnTo>
                    <a:pt x="293" y="1037"/>
                  </a:lnTo>
                  <a:lnTo>
                    <a:pt x="306" y="999"/>
                  </a:lnTo>
                  <a:lnTo>
                    <a:pt x="322" y="959"/>
                  </a:lnTo>
                  <a:lnTo>
                    <a:pt x="338" y="918"/>
                  </a:lnTo>
                  <a:lnTo>
                    <a:pt x="353" y="876"/>
                  </a:lnTo>
                  <a:lnTo>
                    <a:pt x="359" y="857"/>
                  </a:lnTo>
                  <a:lnTo>
                    <a:pt x="363" y="837"/>
                  </a:lnTo>
                  <a:lnTo>
                    <a:pt x="367" y="819"/>
                  </a:lnTo>
                  <a:lnTo>
                    <a:pt x="370" y="802"/>
                  </a:lnTo>
                  <a:lnTo>
                    <a:pt x="723" y="803"/>
                  </a:lnTo>
                  <a:lnTo>
                    <a:pt x="828" y="1146"/>
                  </a:lnTo>
                  <a:lnTo>
                    <a:pt x="778" y="1155"/>
                  </a:lnTo>
                  <a:lnTo>
                    <a:pt x="743" y="1161"/>
                  </a:lnTo>
                  <a:lnTo>
                    <a:pt x="736" y="1164"/>
                  </a:lnTo>
                  <a:lnTo>
                    <a:pt x="730" y="1168"/>
                  </a:lnTo>
                  <a:lnTo>
                    <a:pt x="726" y="1173"/>
                  </a:lnTo>
                  <a:lnTo>
                    <a:pt x="721" y="1179"/>
                  </a:lnTo>
                  <a:lnTo>
                    <a:pt x="718" y="1187"/>
                  </a:lnTo>
                  <a:lnTo>
                    <a:pt x="716" y="1197"/>
                  </a:lnTo>
                  <a:lnTo>
                    <a:pt x="713" y="1208"/>
                  </a:lnTo>
                  <a:lnTo>
                    <a:pt x="713" y="1223"/>
                  </a:lnTo>
                  <a:lnTo>
                    <a:pt x="1744" y="1223"/>
                  </a:lnTo>
                  <a:lnTo>
                    <a:pt x="1779" y="1221"/>
                  </a:lnTo>
                  <a:lnTo>
                    <a:pt x="1814" y="1219"/>
                  </a:lnTo>
                  <a:lnTo>
                    <a:pt x="1849" y="1217"/>
                  </a:lnTo>
                  <a:lnTo>
                    <a:pt x="1883" y="1210"/>
                  </a:lnTo>
                  <a:lnTo>
                    <a:pt x="1917" y="1204"/>
                  </a:lnTo>
                  <a:lnTo>
                    <a:pt x="1950" y="1197"/>
                  </a:lnTo>
                  <a:lnTo>
                    <a:pt x="1983" y="1189"/>
                  </a:lnTo>
                  <a:lnTo>
                    <a:pt x="2015" y="1178"/>
                  </a:lnTo>
                  <a:lnTo>
                    <a:pt x="2046" y="1167"/>
                  </a:lnTo>
                  <a:lnTo>
                    <a:pt x="2077" y="1153"/>
                  </a:lnTo>
                  <a:lnTo>
                    <a:pt x="2107" y="1140"/>
                  </a:lnTo>
                  <a:lnTo>
                    <a:pt x="2136" y="1124"/>
                  </a:lnTo>
                  <a:lnTo>
                    <a:pt x="2164" y="1107"/>
                  </a:lnTo>
                  <a:lnTo>
                    <a:pt x="2191" y="1090"/>
                  </a:lnTo>
                  <a:lnTo>
                    <a:pt x="2218" y="1072"/>
                  </a:lnTo>
                  <a:lnTo>
                    <a:pt x="2242" y="1051"/>
                  </a:lnTo>
                  <a:lnTo>
                    <a:pt x="2266" y="1031"/>
                  </a:lnTo>
                  <a:lnTo>
                    <a:pt x="2289" y="1009"/>
                  </a:lnTo>
                  <a:lnTo>
                    <a:pt x="2311" y="986"/>
                  </a:lnTo>
                  <a:lnTo>
                    <a:pt x="2331" y="961"/>
                  </a:lnTo>
                  <a:lnTo>
                    <a:pt x="2350" y="936"/>
                  </a:lnTo>
                  <a:lnTo>
                    <a:pt x="2368" y="910"/>
                  </a:lnTo>
                  <a:lnTo>
                    <a:pt x="2384" y="882"/>
                  </a:lnTo>
                  <a:lnTo>
                    <a:pt x="2399" y="854"/>
                  </a:lnTo>
                  <a:lnTo>
                    <a:pt x="2412" y="825"/>
                  </a:lnTo>
                  <a:lnTo>
                    <a:pt x="2423" y="796"/>
                  </a:lnTo>
                  <a:lnTo>
                    <a:pt x="2434" y="764"/>
                  </a:lnTo>
                  <a:lnTo>
                    <a:pt x="2441" y="733"/>
                  </a:lnTo>
                  <a:lnTo>
                    <a:pt x="2448" y="701"/>
                  </a:lnTo>
                  <a:lnTo>
                    <a:pt x="2453" y="667"/>
                  </a:lnTo>
                  <a:lnTo>
                    <a:pt x="2456" y="633"/>
                  </a:lnTo>
                  <a:lnTo>
                    <a:pt x="2457" y="599"/>
                  </a:lnTo>
                  <a:lnTo>
                    <a:pt x="2457" y="548"/>
                  </a:lnTo>
                  <a:lnTo>
                    <a:pt x="2456" y="513"/>
                  </a:lnTo>
                  <a:lnTo>
                    <a:pt x="2453" y="479"/>
                  </a:lnTo>
                  <a:lnTo>
                    <a:pt x="2448" y="447"/>
                  </a:lnTo>
                  <a:lnTo>
                    <a:pt x="2441" y="416"/>
                  </a:lnTo>
                  <a:lnTo>
                    <a:pt x="2434" y="387"/>
                  </a:lnTo>
                  <a:lnTo>
                    <a:pt x="2423" y="359"/>
                  </a:lnTo>
                  <a:lnTo>
                    <a:pt x="2412" y="331"/>
                  </a:lnTo>
                  <a:lnTo>
                    <a:pt x="2399" y="305"/>
                  </a:lnTo>
                  <a:lnTo>
                    <a:pt x="2384" y="280"/>
                  </a:lnTo>
                  <a:lnTo>
                    <a:pt x="2367" y="257"/>
                  </a:lnTo>
                  <a:lnTo>
                    <a:pt x="2350" y="233"/>
                  </a:lnTo>
                  <a:lnTo>
                    <a:pt x="2331" y="213"/>
                  </a:lnTo>
                  <a:lnTo>
                    <a:pt x="2310" y="192"/>
                  </a:lnTo>
                  <a:lnTo>
                    <a:pt x="2288" y="173"/>
                  </a:lnTo>
                  <a:lnTo>
                    <a:pt x="2265" y="156"/>
                  </a:lnTo>
                  <a:lnTo>
                    <a:pt x="2241" y="139"/>
                  </a:lnTo>
                  <a:lnTo>
                    <a:pt x="2215" y="123"/>
                  </a:lnTo>
                  <a:lnTo>
                    <a:pt x="2190" y="108"/>
                  </a:lnTo>
                  <a:lnTo>
                    <a:pt x="2162" y="95"/>
                  </a:lnTo>
                  <a:lnTo>
                    <a:pt x="2133" y="83"/>
                  </a:lnTo>
                  <a:lnTo>
                    <a:pt x="2103" y="72"/>
                  </a:lnTo>
                  <a:lnTo>
                    <a:pt x="2073" y="61"/>
                  </a:lnTo>
                  <a:lnTo>
                    <a:pt x="2043" y="51"/>
                  </a:lnTo>
                  <a:lnTo>
                    <a:pt x="2010" y="44"/>
                  </a:lnTo>
                  <a:lnTo>
                    <a:pt x="1977" y="37"/>
                  </a:lnTo>
                  <a:lnTo>
                    <a:pt x="1944" y="30"/>
                  </a:lnTo>
                  <a:lnTo>
                    <a:pt x="1910" y="24"/>
                  </a:lnTo>
                  <a:lnTo>
                    <a:pt x="1875" y="21"/>
                  </a:lnTo>
                  <a:lnTo>
                    <a:pt x="1840" y="17"/>
                  </a:lnTo>
                  <a:lnTo>
                    <a:pt x="1804" y="15"/>
                  </a:lnTo>
                  <a:lnTo>
                    <a:pt x="1768" y="13"/>
                  </a:lnTo>
                  <a:lnTo>
                    <a:pt x="1732" y="13"/>
                  </a:lnTo>
                  <a:lnTo>
                    <a:pt x="1222" y="13"/>
                  </a:lnTo>
                  <a:lnTo>
                    <a:pt x="1222" y="77"/>
                  </a:lnTo>
                  <a:lnTo>
                    <a:pt x="1260" y="77"/>
                  </a:lnTo>
                  <a:lnTo>
                    <a:pt x="1274" y="77"/>
                  </a:lnTo>
                  <a:lnTo>
                    <a:pt x="1286" y="79"/>
                  </a:lnTo>
                  <a:lnTo>
                    <a:pt x="1297" y="82"/>
                  </a:lnTo>
                  <a:lnTo>
                    <a:pt x="1308" y="85"/>
                  </a:lnTo>
                  <a:lnTo>
                    <a:pt x="1317" y="89"/>
                  </a:lnTo>
                  <a:lnTo>
                    <a:pt x="1327" y="95"/>
                  </a:lnTo>
                  <a:lnTo>
                    <a:pt x="1335" y="101"/>
                  </a:lnTo>
                  <a:lnTo>
                    <a:pt x="1344" y="108"/>
                  </a:lnTo>
                  <a:lnTo>
                    <a:pt x="1350" y="116"/>
                  </a:lnTo>
                  <a:lnTo>
                    <a:pt x="1357" y="124"/>
                  </a:lnTo>
                  <a:lnTo>
                    <a:pt x="1362" y="134"/>
                  </a:lnTo>
                  <a:lnTo>
                    <a:pt x="1367" y="145"/>
                  </a:lnTo>
                  <a:lnTo>
                    <a:pt x="1371" y="154"/>
                  </a:lnTo>
                  <a:lnTo>
                    <a:pt x="1373" y="167"/>
                  </a:lnTo>
                  <a:lnTo>
                    <a:pt x="1374" y="179"/>
                  </a:lnTo>
                  <a:lnTo>
                    <a:pt x="1374" y="191"/>
                  </a:lnTo>
                  <a:lnTo>
                    <a:pt x="1374" y="1057"/>
                  </a:lnTo>
                  <a:lnTo>
                    <a:pt x="1374" y="1070"/>
                  </a:lnTo>
                  <a:lnTo>
                    <a:pt x="1372" y="1082"/>
                  </a:lnTo>
                  <a:lnTo>
                    <a:pt x="1368" y="1094"/>
                  </a:lnTo>
                  <a:lnTo>
                    <a:pt x="1363" y="1104"/>
                  </a:lnTo>
                  <a:lnTo>
                    <a:pt x="1357" y="1113"/>
                  </a:lnTo>
                  <a:lnTo>
                    <a:pt x="1351" y="1122"/>
                  </a:lnTo>
                  <a:lnTo>
                    <a:pt x="1343" y="1130"/>
                  </a:lnTo>
                  <a:lnTo>
                    <a:pt x="1334" y="1138"/>
                  </a:lnTo>
                  <a:lnTo>
                    <a:pt x="1325" y="1145"/>
                  </a:lnTo>
                  <a:lnTo>
                    <a:pt x="1314" y="1150"/>
                  </a:lnTo>
                  <a:lnTo>
                    <a:pt x="1303" y="1155"/>
                  </a:lnTo>
                  <a:lnTo>
                    <a:pt x="1291" y="1159"/>
                  </a:lnTo>
                  <a:lnTo>
                    <a:pt x="1278" y="1163"/>
                  </a:lnTo>
                  <a:lnTo>
                    <a:pt x="1266" y="1166"/>
                  </a:lnTo>
                  <a:lnTo>
                    <a:pt x="1253" y="1168"/>
                  </a:lnTo>
                  <a:lnTo>
                    <a:pt x="1241" y="1169"/>
                  </a:lnTo>
                  <a:lnTo>
                    <a:pt x="1227" y="1170"/>
                  </a:lnTo>
                  <a:lnTo>
                    <a:pt x="1214" y="1170"/>
                  </a:lnTo>
                  <a:lnTo>
                    <a:pt x="1199" y="1169"/>
                  </a:lnTo>
                  <a:lnTo>
                    <a:pt x="1187" y="1168"/>
                  </a:lnTo>
                  <a:lnTo>
                    <a:pt x="1174" y="1166"/>
                  </a:lnTo>
                  <a:lnTo>
                    <a:pt x="1161" y="1163"/>
                  </a:lnTo>
                  <a:lnTo>
                    <a:pt x="1148" y="1159"/>
                  </a:lnTo>
                  <a:lnTo>
                    <a:pt x="1136" y="1156"/>
                  </a:lnTo>
                  <a:lnTo>
                    <a:pt x="1124" y="1151"/>
                  </a:lnTo>
                  <a:lnTo>
                    <a:pt x="1113" y="1145"/>
                  </a:lnTo>
                  <a:lnTo>
                    <a:pt x="1103" y="1139"/>
                  </a:lnTo>
                  <a:lnTo>
                    <a:pt x="1094" y="1133"/>
                  </a:lnTo>
                  <a:lnTo>
                    <a:pt x="1085" y="1125"/>
                  </a:lnTo>
                  <a:lnTo>
                    <a:pt x="1077" y="1117"/>
                  </a:lnTo>
                  <a:lnTo>
                    <a:pt x="1071" y="1108"/>
                  </a:lnTo>
                  <a:lnTo>
                    <a:pt x="1065" y="1100"/>
                  </a:lnTo>
                  <a:lnTo>
                    <a:pt x="1043" y="1057"/>
                  </a:lnTo>
                  <a:lnTo>
                    <a:pt x="1023" y="1014"/>
                  </a:lnTo>
                  <a:lnTo>
                    <a:pt x="1004" y="967"/>
                  </a:lnTo>
                  <a:lnTo>
                    <a:pt x="986" y="921"/>
                  </a:lnTo>
                  <a:lnTo>
                    <a:pt x="969" y="875"/>
                  </a:lnTo>
                  <a:lnTo>
                    <a:pt x="952" y="828"/>
                  </a:lnTo>
                  <a:lnTo>
                    <a:pt x="935" y="782"/>
                  </a:lnTo>
                  <a:lnTo>
                    <a:pt x="919" y="737"/>
                  </a:lnTo>
                  <a:lnTo>
                    <a:pt x="902" y="690"/>
                  </a:lnTo>
                  <a:lnTo>
                    <a:pt x="885" y="645"/>
                  </a:lnTo>
                  <a:lnTo>
                    <a:pt x="869" y="599"/>
                  </a:lnTo>
                  <a:lnTo>
                    <a:pt x="853" y="554"/>
                  </a:lnTo>
                  <a:lnTo>
                    <a:pt x="837" y="509"/>
                  </a:lnTo>
                  <a:lnTo>
                    <a:pt x="820" y="464"/>
                  </a:lnTo>
                  <a:lnTo>
                    <a:pt x="803" y="419"/>
                  </a:lnTo>
                  <a:lnTo>
                    <a:pt x="785" y="373"/>
                  </a:lnTo>
                  <a:lnTo>
                    <a:pt x="769" y="336"/>
                  </a:lnTo>
                  <a:lnTo>
                    <a:pt x="751" y="288"/>
                  </a:lnTo>
                  <a:lnTo>
                    <a:pt x="732" y="237"/>
                  </a:lnTo>
                  <a:lnTo>
                    <a:pt x="711" y="184"/>
                  </a:lnTo>
                  <a:lnTo>
                    <a:pt x="692" y="130"/>
                  </a:lnTo>
                  <a:lnTo>
                    <a:pt x="673" y="80"/>
                  </a:lnTo>
                  <a:lnTo>
                    <a:pt x="659" y="37"/>
                  </a:lnTo>
                  <a:lnTo>
                    <a:pt x="649" y="0"/>
                  </a:lnTo>
                  <a:lnTo>
                    <a:pt x="638" y="1"/>
                  </a:lnTo>
                  <a:lnTo>
                    <a:pt x="627" y="4"/>
                  </a:lnTo>
                  <a:lnTo>
                    <a:pt x="617" y="7"/>
                  </a:lnTo>
                  <a:lnTo>
                    <a:pt x="608" y="11"/>
                  </a:lnTo>
                  <a:lnTo>
                    <a:pt x="598" y="16"/>
                  </a:lnTo>
                  <a:lnTo>
                    <a:pt x="589" y="21"/>
                  </a:lnTo>
                  <a:lnTo>
                    <a:pt x="582" y="27"/>
                  </a:lnTo>
                  <a:lnTo>
                    <a:pt x="575" y="33"/>
                  </a:lnTo>
                  <a:lnTo>
                    <a:pt x="568" y="40"/>
                  </a:lnTo>
                  <a:lnTo>
                    <a:pt x="560" y="47"/>
                  </a:lnTo>
                  <a:lnTo>
                    <a:pt x="554" y="56"/>
                  </a:lnTo>
                  <a:lnTo>
                    <a:pt x="548" y="65"/>
                  </a:lnTo>
                  <a:lnTo>
                    <a:pt x="537" y="83"/>
                  </a:lnTo>
                  <a:lnTo>
                    <a:pt x="527" y="102"/>
                  </a:lnTo>
                  <a:lnTo>
                    <a:pt x="519" y="123"/>
                  </a:lnTo>
                  <a:lnTo>
                    <a:pt x="512" y="145"/>
                  </a:lnTo>
                  <a:lnTo>
                    <a:pt x="504" y="167"/>
                  </a:lnTo>
                  <a:lnTo>
                    <a:pt x="497" y="187"/>
                  </a:lnTo>
                  <a:lnTo>
                    <a:pt x="485" y="230"/>
                  </a:lnTo>
                  <a:lnTo>
                    <a:pt x="472" y="267"/>
                  </a:lnTo>
                  <a:lnTo>
                    <a:pt x="455" y="309"/>
                  </a:lnTo>
                  <a:lnTo>
                    <a:pt x="439" y="350"/>
                  </a:lnTo>
                  <a:lnTo>
                    <a:pt x="423" y="391"/>
                  </a:lnTo>
                  <a:lnTo>
                    <a:pt x="407" y="433"/>
                  </a:lnTo>
                  <a:lnTo>
                    <a:pt x="391" y="475"/>
                  </a:lnTo>
                  <a:lnTo>
                    <a:pt x="377" y="517"/>
                  </a:lnTo>
                  <a:lnTo>
                    <a:pt x="360" y="558"/>
                  </a:lnTo>
                  <a:lnTo>
                    <a:pt x="344" y="599"/>
                  </a:lnTo>
                  <a:lnTo>
                    <a:pt x="319" y="670"/>
                  </a:lnTo>
                  <a:lnTo>
                    <a:pt x="289" y="755"/>
                  </a:lnTo>
                  <a:lnTo>
                    <a:pt x="274" y="801"/>
                  </a:lnTo>
                  <a:lnTo>
                    <a:pt x="258" y="847"/>
                  </a:lnTo>
                  <a:lnTo>
                    <a:pt x="240" y="895"/>
                  </a:lnTo>
                  <a:lnTo>
                    <a:pt x="220" y="939"/>
                  </a:lnTo>
                  <a:lnTo>
                    <a:pt x="210" y="963"/>
                  </a:lnTo>
                  <a:lnTo>
                    <a:pt x="199" y="984"/>
                  </a:lnTo>
                  <a:lnTo>
                    <a:pt x="189" y="1005"/>
                  </a:lnTo>
                  <a:lnTo>
                    <a:pt x="178" y="1026"/>
                  </a:lnTo>
                  <a:lnTo>
                    <a:pt x="165" y="1045"/>
                  </a:lnTo>
                  <a:lnTo>
                    <a:pt x="153" y="1065"/>
                  </a:lnTo>
                  <a:lnTo>
                    <a:pt x="140" y="1082"/>
                  </a:lnTo>
                  <a:lnTo>
                    <a:pt x="127" y="1097"/>
                  </a:lnTo>
                  <a:lnTo>
                    <a:pt x="113" y="1113"/>
                  </a:lnTo>
                  <a:lnTo>
                    <a:pt x="99" y="1127"/>
                  </a:lnTo>
                  <a:lnTo>
                    <a:pt x="84" y="1139"/>
                  </a:lnTo>
                  <a:lnTo>
                    <a:pt x="68" y="1149"/>
                  </a:lnTo>
                  <a:lnTo>
                    <a:pt x="52" y="1157"/>
                  </a:lnTo>
                  <a:lnTo>
                    <a:pt x="35" y="1164"/>
                  </a:lnTo>
                  <a:lnTo>
                    <a:pt x="18" y="1169"/>
                  </a:lnTo>
                  <a:lnTo>
                    <a:pt x="0" y="117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3" name="Freeform 111"/>
            <p:cNvSpPr>
              <a:spLocks noEditPoints="1"/>
            </p:cNvSpPr>
            <p:nvPr/>
          </p:nvSpPr>
          <p:spPr bwMode="auto">
            <a:xfrm>
              <a:off x="35285363" y="10790238"/>
              <a:ext cx="392113" cy="400050"/>
            </a:xfrm>
            <a:custGeom>
              <a:avLst/>
              <a:gdLst>
                <a:gd name="T0" fmla="*/ 255 w 1234"/>
                <a:gd name="T1" fmla="*/ 485 h 1262"/>
                <a:gd name="T2" fmla="*/ 267 w 1234"/>
                <a:gd name="T3" fmla="*/ 411 h 1262"/>
                <a:gd name="T4" fmla="*/ 290 w 1234"/>
                <a:gd name="T5" fmla="*/ 336 h 1262"/>
                <a:gd name="T6" fmla="*/ 322 w 1234"/>
                <a:gd name="T7" fmla="*/ 266 h 1262"/>
                <a:gd name="T8" fmla="*/ 364 w 1234"/>
                <a:gd name="T9" fmla="*/ 203 h 1262"/>
                <a:gd name="T10" fmla="*/ 414 w 1234"/>
                <a:gd name="T11" fmla="*/ 151 h 1262"/>
                <a:gd name="T12" fmla="*/ 473 w 1234"/>
                <a:gd name="T13" fmla="*/ 112 h 1262"/>
                <a:gd name="T14" fmla="*/ 538 w 1234"/>
                <a:gd name="T15" fmla="*/ 91 h 1262"/>
                <a:gd name="T16" fmla="*/ 655 w 1234"/>
                <a:gd name="T17" fmla="*/ 90 h 1262"/>
                <a:gd name="T18" fmla="*/ 728 w 1234"/>
                <a:gd name="T19" fmla="*/ 107 h 1262"/>
                <a:gd name="T20" fmla="*/ 795 w 1234"/>
                <a:gd name="T21" fmla="*/ 144 h 1262"/>
                <a:gd name="T22" fmla="*/ 853 w 1234"/>
                <a:gd name="T23" fmla="*/ 199 h 1262"/>
                <a:gd name="T24" fmla="*/ 903 w 1234"/>
                <a:gd name="T25" fmla="*/ 266 h 1262"/>
                <a:gd name="T26" fmla="*/ 943 w 1234"/>
                <a:gd name="T27" fmla="*/ 341 h 1262"/>
                <a:gd name="T28" fmla="*/ 972 w 1234"/>
                <a:gd name="T29" fmla="*/ 420 h 1262"/>
                <a:gd name="T30" fmla="*/ 989 w 1234"/>
                <a:gd name="T31" fmla="*/ 502 h 1262"/>
                <a:gd name="T32" fmla="*/ 993 w 1234"/>
                <a:gd name="T33" fmla="*/ 789 h 1262"/>
                <a:gd name="T34" fmla="*/ 987 w 1234"/>
                <a:gd name="T35" fmla="*/ 855 h 1262"/>
                <a:gd name="T36" fmla="*/ 970 w 1234"/>
                <a:gd name="T37" fmla="*/ 923 h 1262"/>
                <a:gd name="T38" fmla="*/ 943 w 1234"/>
                <a:gd name="T39" fmla="*/ 989 h 1262"/>
                <a:gd name="T40" fmla="*/ 906 w 1234"/>
                <a:gd name="T41" fmla="*/ 1051 h 1262"/>
                <a:gd name="T42" fmla="*/ 861 w 1234"/>
                <a:gd name="T43" fmla="*/ 1104 h 1262"/>
                <a:gd name="T44" fmla="*/ 809 w 1234"/>
                <a:gd name="T45" fmla="*/ 1146 h 1262"/>
                <a:gd name="T46" fmla="*/ 751 w 1234"/>
                <a:gd name="T47" fmla="*/ 1174 h 1262"/>
                <a:gd name="T48" fmla="*/ 686 w 1234"/>
                <a:gd name="T49" fmla="*/ 1183 h 1262"/>
                <a:gd name="T50" fmla="*/ 563 w 1234"/>
                <a:gd name="T51" fmla="*/ 1176 h 1262"/>
                <a:gd name="T52" fmla="*/ 487 w 1234"/>
                <a:gd name="T53" fmla="*/ 1146 h 1262"/>
                <a:gd name="T54" fmla="*/ 423 w 1234"/>
                <a:gd name="T55" fmla="*/ 1096 h 1262"/>
                <a:gd name="T56" fmla="*/ 367 w 1234"/>
                <a:gd name="T57" fmla="*/ 1029 h 1262"/>
                <a:gd name="T58" fmla="*/ 321 w 1234"/>
                <a:gd name="T59" fmla="*/ 951 h 1262"/>
                <a:gd name="T60" fmla="*/ 287 w 1234"/>
                <a:gd name="T61" fmla="*/ 865 h 1262"/>
                <a:gd name="T62" fmla="*/ 265 w 1234"/>
                <a:gd name="T63" fmla="*/ 774 h 1262"/>
                <a:gd name="T64" fmla="*/ 255 w 1234"/>
                <a:gd name="T65" fmla="*/ 684 h 1262"/>
                <a:gd name="T66" fmla="*/ 4 w 1234"/>
                <a:gd name="T67" fmla="*/ 746 h 1262"/>
                <a:gd name="T68" fmla="*/ 80 w 1234"/>
                <a:gd name="T69" fmla="*/ 987 h 1262"/>
                <a:gd name="T70" fmla="*/ 238 w 1234"/>
                <a:gd name="T71" fmla="*/ 1152 h 1262"/>
                <a:gd name="T72" fmla="*/ 446 w 1234"/>
                <a:gd name="T73" fmla="*/ 1243 h 1262"/>
                <a:gd name="T74" fmla="*/ 674 w 1234"/>
                <a:gd name="T75" fmla="*/ 1259 h 1262"/>
                <a:gd name="T76" fmla="*/ 897 w 1234"/>
                <a:gd name="T77" fmla="*/ 1204 h 1262"/>
                <a:gd name="T78" fmla="*/ 1083 w 1234"/>
                <a:gd name="T79" fmla="*/ 1077 h 1262"/>
                <a:gd name="T80" fmla="*/ 1204 w 1234"/>
                <a:gd name="T81" fmla="*/ 880 h 1262"/>
                <a:gd name="T82" fmla="*/ 1234 w 1234"/>
                <a:gd name="T83" fmla="*/ 560 h 1262"/>
                <a:gd name="T84" fmla="*/ 1222 w 1234"/>
                <a:gd name="T85" fmla="*/ 451 h 1262"/>
                <a:gd name="T86" fmla="*/ 1187 w 1234"/>
                <a:gd name="T87" fmla="*/ 347 h 1262"/>
                <a:gd name="T88" fmla="*/ 1134 w 1234"/>
                <a:gd name="T89" fmla="*/ 253 h 1262"/>
                <a:gd name="T90" fmla="*/ 1063 w 1234"/>
                <a:gd name="T91" fmla="*/ 169 h 1262"/>
                <a:gd name="T92" fmla="*/ 979 w 1234"/>
                <a:gd name="T93" fmla="*/ 98 h 1262"/>
                <a:gd name="T94" fmla="*/ 885 w 1234"/>
                <a:gd name="T95" fmla="*/ 45 h 1262"/>
                <a:gd name="T96" fmla="*/ 781 w 1234"/>
                <a:gd name="T97" fmla="*/ 11 h 1262"/>
                <a:gd name="T98" fmla="*/ 674 w 1234"/>
                <a:gd name="T99" fmla="*/ 0 h 1262"/>
                <a:gd name="T100" fmla="*/ 538 w 1234"/>
                <a:gd name="T101" fmla="*/ 12 h 1262"/>
                <a:gd name="T102" fmla="*/ 411 w 1234"/>
                <a:gd name="T103" fmla="*/ 48 h 1262"/>
                <a:gd name="T104" fmla="*/ 296 w 1234"/>
                <a:gd name="T105" fmla="*/ 107 h 1262"/>
                <a:gd name="T106" fmla="*/ 197 w 1234"/>
                <a:gd name="T107" fmla="*/ 185 h 1262"/>
                <a:gd name="T108" fmla="*/ 114 w 1234"/>
                <a:gd name="T109" fmla="*/ 278 h 1262"/>
                <a:gd name="T110" fmla="*/ 52 w 1234"/>
                <a:gd name="T111" fmla="*/ 386 h 1262"/>
                <a:gd name="T112" fmla="*/ 13 w 1234"/>
                <a:gd name="T113" fmla="*/ 507 h 1262"/>
                <a:gd name="T114" fmla="*/ 0 w 1234"/>
                <a:gd name="T115" fmla="*/ 635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1"/>
                  </a:moveTo>
                  <a:lnTo>
                    <a:pt x="254" y="521"/>
                  </a:lnTo>
                  <a:lnTo>
                    <a:pt x="254" y="503"/>
                  </a:lnTo>
                  <a:lnTo>
                    <a:pt x="255" y="485"/>
                  </a:lnTo>
                  <a:lnTo>
                    <a:pt x="258" y="466"/>
                  </a:lnTo>
                  <a:lnTo>
                    <a:pt x="260" y="448"/>
                  </a:lnTo>
                  <a:lnTo>
                    <a:pt x="264" y="429"/>
                  </a:lnTo>
                  <a:lnTo>
                    <a:pt x="267" y="411"/>
                  </a:lnTo>
                  <a:lnTo>
                    <a:pt x="272" y="391"/>
                  </a:lnTo>
                  <a:lnTo>
                    <a:pt x="277" y="373"/>
                  </a:lnTo>
                  <a:lnTo>
                    <a:pt x="283" y="355"/>
                  </a:lnTo>
                  <a:lnTo>
                    <a:pt x="290" y="336"/>
                  </a:lnTo>
                  <a:lnTo>
                    <a:pt x="298" y="318"/>
                  </a:lnTo>
                  <a:lnTo>
                    <a:pt x="305" y="300"/>
                  </a:lnTo>
                  <a:lnTo>
                    <a:pt x="313" y="283"/>
                  </a:lnTo>
                  <a:lnTo>
                    <a:pt x="322" y="266"/>
                  </a:lnTo>
                  <a:lnTo>
                    <a:pt x="332" y="249"/>
                  </a:lnTo>
                  <a:lnTo>
                    <a:pt x="343" y="233"/>
                  </a:lnTo>
                  <a:lnTo>
                    <a:pt x="354" y="217"/>
                  </a:lnTo>
                  <a:lnTo>
                    <a:pt x="364" y="203"/>
                  </a:lnTo>
                  <a:lnTo>
                    <a:pt x="377" y="188"/>
                  </a:lnTo>
                  <a:lnTo>
                    <a:pt x="389" y="175"/>
                  </a:lnTo>
                  <a:lnTo>
                    <a:pt x="401" y="163"/>
                  </a:lnTo>
                  <a:lnTo>
                    <a:pt x="414" y="151"/>
                  </a:lnTo>
                  <a:lnTo>
                    <a:pt x="429" y="140"/>
                  </a:lnTo>
                  <a:lnTo>
                    <a:pt x="443" y="130"/>
                  </a:lnTo>
                  <a:lnTo>
                    <a:pt x="458" y="120"/>
                  </a:lnTo>
                  <a:lnTo>
                    <a:pt x="473" y="112"/>
                  </a:lnTo>
                  <a:lnTo>
                    <a:pt x="488" y="106"/>
                  </a:lnTo>
                  <a:lnTo>
                    <a:pt x="504" y="99"/>
                  </a:lnTo>
                  <a:lnTo>
                    <a:pt x="521" y="95"/>
                  </a:lnTo>
                  <a:lnTo>
                    <a:pt x="538" y="91"/>
                  </a:lnTo>
                  <a:lnTo>
                    <a:pt x="555" y="90"/>
                  </a:lnTo>
                  <a:lnTo>
                    <a:pt x="572" y="89"/>
                  </a:lnTo>
                  <a:lnTo>
                    <a:pt x="635" y="89"/>
                  </a:lnTo>
                  <a:lnTo>
                    <a:pt x="655" y="90"/>
                  </a:lnTo>
                  <a:lnTo>
                    <a:pt x="674" y="92"/>
                  </a:lnTo>
                  <a:lnTo>
                    <a:pt x="693" y="96"/>
                  </a:lnTo>
                  <a:lnTo>
                    <a:pt x="711" y="101"/>
                  </a:lnTo>
                  <a:lnTo>
                    <a:pt x="728" y="107"/>
                  </a:lnTo>
                  <a:lnTo>
                    <a:pt x="746" y="114"/>
                  </a:lnTo>
                  <a:lnTo>
                    <a:pt x="763" y="124"/>
                  </a:lnTo>
                  <a:lnTo>
                    <a:pt x="779" y="134"/>
                  </a:lnTo>
                  <a:lnTo>
                    <a:pt x="795" y="144"/>
                  </a:lnTo>
                  <a:lnTo>
                    <a:pt x="810" y="157"/>
                  </a:lnTo>
                  <a:lnTo>
                    <a:pt x="825" y="170"/>
                  </a:lnTo>
                  <a:lnTo>
                    <a:pt x="840" y="185"/>
                  </a:lnTo>
                  <a:lnTo>
                    <a:pt x="853" y="199"/>
                  </a:lnTo>
                  <a:lnTo>
                    <a:pt x="866" y="215"/>
                  </a:lnTo>
                  <a:lnTo>
                    <a:pt x="880" y="231"/>
                  </a:lnTo>
                  <a:lnTo>
                    <a:pt x="892" y="248"/>
                  </a:lnTo>
                  <a:lnTo>
                    <a:pt x="903" y="266"/>
                  </a:lnTo>
                  <a:lnTo>
                    <a:pt x="914" y="284"/>
                  </a:lnTo>
                  <a:lnTo>
                    <a:pt x="925" y="302"/>
                  </a:lnTo>
                  <a:lnTo>
                    <a:pt x="934" y="322"/>
                  </a:lnTo>
                  <a:lnTo>
                    <a:pt x="943" y="341"/>
                  </a:lnTo>
                  <a:lnTo>
                    <a:pt x="951" y="361"/>
                  </a:lnTo>
                  <a:lnTo>
                    <a:pt x="959" y="380"/>
                  </a:lnTo>
                  <a:lnTo>
                    <a:pt x="966" y="401"/>
                  </a:lnTo>
                  <a:lnTo>
                    <a:pt x="972" y="420"/>
                  </a:lnTo>
                  <a:lnTo>
                    <a:pt x="977" y="441"/>
                  </a:lnTo>
                  <a:lnTo>
                    <a:pt x="982" y="462"/>
                  </a:lnTo>
                  <a:lnTo>
                    <a:pt x="985" y="481"/>
                  </a:lnTo>
                  <a:lnTo>
                    <a:pt x="989" y="502"/>
                  </a:lnTo>
                  <a:lnTo>
                    <a:pt x="990" y="521"/>
                  </a:lnTo>
                  <a:lnTo>
                    <a:pt x="991" y="541"/>
                  </a:lnTo>
                  <a:lnTo>
                    <a:pt x="993" y="560"/>
                  </a:lnTo>
                  <a:lnTo>
                    <a:pt x="993" y="789"/>
                  </a:lnTo>
                  <a:lnTo>
                    <a:pt x="991" y="806"/>
                  </a:lnTo>
                  <a:lnTo>
                    <a:pt x="991" y="821"/>
                  </a:lnTo>
                  <a:lnTo>
                    <a:pt x="989" y="838"/>
                  </a:lnTo>
                  <a:lnTo>
                    <a:pt x="987" y="855"/>
                  </a:lnTo>
                  <a:lnTo>
                    <a:pt x="983" y="872"/>
                  </a:lnTo>
                  <a:lnTo>
                    <a:pt x="979" y="889"/>
                  </a:lnTo>
                  <a:lnTo>
                    <a:pt x="974" y="906"/>
                  </a:lnTo>
                  <a:lnTo>
                    <a:pt x="970" y="923"/>
                  </a:lnTo>
                  <a:lnTo>
                    <a:pt x="963" y="940"/>
                  </a:lnTo>
                  <a:lnTo>
                    <a:pt x="957" y="956"/>
                  </a:lnTo>
                  <a:lnTo>
                    <a:pt x="950" y="973"/>
                  </a:lnTo>
                  <a:lnTo>
                    <a:pt x="943" y="989"/>
                  </a:lnTo>
                  <a:lnTo>
                    <a:pt x="934" y="1005"/>
                  </a:lnTo>
                  <a:lnTo>
                    <a:pt x="926" y="1021"/>
                  </a:lnTo>
                  <a:lnTo>
                    <a:pt x="916" y="1036"/>
                  </a:lnTo>
                  <a:lnTo>
                    <a:pt x="906" y="1051"/>
                  </a:lnTo>
                  <a:lnTo>
                    <a:pt x="895" y="1064"/>
                  </a:lnTo>
                  <a:lnTo>
                    <a:pt x="885" y="1079"/>
                  </a:lnTo>
                  <a:lnTo>
                    <a:pt x="874" y="1091"/>
                  </a:lnTo>
                  <a:lnTo>
                    <a:pt x="861" y="1104"/>
                  </a:lnTo>
                  <a:lnTo>
                    <a:pt x="849" y="1115"/>
                  </a:lnTo>
                  <a:lnTo>
                    <a:pt x="836" y="1126"/>
                  </a:lnTo>
                  <a:lnTo>
                    <a:pt x="823" y="1136"/>
                  </a:lnTo>
                  <a:lnTo>
                    <a:pt x="809" y="1146"/>
                  </a:lnTo>
                  <a:lnTo>
                    <a:pt x="796" y="1154"/>
                  </a:lnTo>
                  <a:lnTo>
                    <a:pt x="781" y="1162"/>
                  </a:lnTo>
                  <a:lnTo>
                    <a:pt x="767" y="1168"/>
                  </a:lnTo>
                  <a:lnTo>
                    <a:pt x="751" y="1174"/>
                  </a:lnTo>
                  <a:lnTo>
                    <a:pt x="735" y="1177"/>
                  </a:lnTo>
                  <a:lnTo>
                    <a:pt x="719" y="1181"/>
                  </a:lnTo>
                  <a:lnTo>
                    <a:pt x="703" y="1182"/>
                  </a:lnTo>
                  <a:lnTo>
                    <a:pt x="686" y="1183"/>
                  </a:lnTo>
                  <a:lnTo>
                    <a:pt x="623" y="1183"/>
                  </a:lnTo>
                  <a:lnTo>
                    <a:pt x="603" y="1182"/>
                  </a:lnTo>
                  <a:lnTo>
                    <a:pt x="582" y="1180"/>
                  </a:lnTo>
                  <a:lnTo>
                    <a:pt x="563" y="1176"/>
                  </a:lnTo>
                  <a:lnTo>
                    <a:pt x="543" y="1170"/>
                  </a:lnTo>
                  <a:lnTo>
                    <a:pt x="524" y="1164"/>
                  </a:lnTo>
                  <a:lnTo>
                    <a:pt x="505" y="1156"/>
                  </a:lnTo>
                  <a:lnTo>
                    <a:pt x="487" y="1146"/>
                  </a:lnTo>
                  <a:lnTo>
                    <a:pt x="470" y="1135"/>
                  </a:lnTo>
                  <a:lnTo>
                    <a:pt x="454" y="1123"/>
                  </a:lnTo>
                  <a:lnTo>
                    <a:pt x="437" y="1109"/>
                  </a:lnTo>
                  <a:lnTo>
                    <a:pt x="423" y="1096"/>
                  </a:lnTo>
                  <a:lnTo>
                    <a:pt x="407" y="1080"/>
                  </a:lnTo>
                  <a:lnTo>
                    <a:pt x="394" y="1064"/>
                  </a:lnTo>
                  <a:lnTo>
                    <a:pt x="379" y="1047"/>
                  </a:lnTo>
                  <a:lnTo>
                    <a:pt x="367" y="1029"/>
                  </a:lnTo>
                  <a:lnTo>
                    <a:pt x="355" y="1011"/>
                  </a:lnTo>
                  <a:lnTo>
                    <a:pt x="343" y="991"/>
                  </a:lnTo>
                  <a:lnTo>
                    <a:pt x="332" y="971"/>
                  </a:lnTo>
                  <a:lnTo>
                    <a:pt x="321" y="951"/>
                  </a:lnTo>
                  <a:lnTo>
                    <a:pt x="311" y="930"/>
                  </a:lnTo>
                  <a:lnTo>
                    <a:pt x="303" y="909"/>
                  </a:lnTo>
                  <a:lnTo>
                    <a:pt x="294" y="887"/>
                  </a:lnTo>
                  <a:lnTo>
                    <a:pt x="287" y="865"/>
                  </a:lnTo>
                  <a:lnTo>
                    <a:pt x="281" y="842"/>
                  </a:lnTo>
                  <a:lnTo>
                    <a:pt x="275" y="820"/>
                  </a:lnTo>
                  <a:lnTo>
                    <a:pt x="269" y="797"/>
                  </a:lnTo>
                  <a:lnTo>
                    <a:pt x="265" y="774"/>
                  </a:lnTo>
                  <a:lnTo>
                    <a:pt x="261" y="751"/>
                  </a:lnTo>
                  <a:lnTo>
                    <a:pt x="258" y="729"/>
                  </a:lnTo>
                  <a:lnTo>
                    <a:pt x="256" y="706"/>
                  </a:lnTo>
                  <a:lnTo>
                    <a:pt x="255" y="684"/>
                  </a:lnTo>
                  <a:lnTo>
                    <a:pt x="254" y="661"/>
                  </a:lnTo>
                  <a:close/>
                  <a:moveTo>
                    <a:pt x="0" y="635"/>
                  </a:moveTo>
                  <a:lnTo>
                    <a:pt x="0" y="674"/>
                  </a:lnTo>
                  <a:lnTo>
                    <a:pt x="4" y="746"/>
                  </a:lnTo>
                  <a:lnTo>
                    <a:pt x="13" y="814"/>
                  </a:lnTo>
                  <a:lnTo>
                    <a:pt x="30" y="876"/>
                  </a:lnTo>
                  <a:lnTo>
                    <a:pt x="52" y="934"/>
                  </a:lnTo>
                  <a:lnTo>
                    <a:pt x="80" y="987"/>
                  </a:lnTo>
                  <a:lnTo>
                    <a:pt x="113" y="1035"/>
                  </a:lnTo>
                  <a:lnTo>
                    <a:pt x="151" y="1079"/>
                  </a:lnTo>
                  <a:lnTo>
                    <a:pt x="192" y="1118"/>
                  </a:lnTo>
                  <a:lnTo>
                    <a:pt x="238" y="1152"/>
                  </a:lnTo>
                  <a:lnTo>
                    <a:pt x="286" y="1181"/>
                  </a:lnTo>
                  <a:lnTo>
                    <a:pt x="337" y="1207"/>
                  </a:lnTo>
                  <a:lnTo>
                    <a:pt x="390" y="1227"/>
                  </a:lnTo>
                  <a:lnTo>
                    <a:pt x="446" y="1243"/>
                  </a:lnTo>
                  <a:lnTo>
                    <a:pt x="502" y="1254"/>
                  </a:lnTo>
                  <a:lnTo>
                    <a:pt x="559" y="1260"/>
                  </a:lnTo>
                  <a:lnTo>
                    <a:pt x="617" y="1262"/>
                  </a:lnTo>
                  <a:lnTo>
                    <a:pt x="674" y="1259"/>
                  </a:lnTo>
                  <a:lnTo>
                    <a:pt x="733" y="1253"/>
                  </a:lnTo>
                  <a:lnTo>
                    <a:pt x="789" y="1241"/>
                  </a:lnTo>
                  <a:lnTo>
                    <a:pt x="843" y="1225"/>
                  </a:lnTo>
                  <a:lnTo>
                    <a:pt x="897" y="1204"/>
                  </a:lnTo>
                  <a:lnTo>
                    <a:pt x="948" y="1179"/>
                  </a:lnTo>
                  <a:lnTo>
                    <a:pt x="996" y="1149"/>
                  </a:lnTo>
                  <a:lnTo>
                    <a:pt x="1041" y="1115"/>
                  </a:lnTo>
                  <a:lnTo>
                    <a:pt x="1083" y="1077"/>
                  </a:lnTo>
                  <a:lnTo>
                    <a:pt x="1120" y="1034"/>
                  </a:lnTo>
                  <a:lnTo>
                    <a:pt x="1153" y="988"/>
                  </a:lnTo>
                  <a:lnTo>
                    <a:pt x="1181" y="936"/>
                  </a:lnTo>
                  <a:lnTo>
                    <a:pt x="1204" y="880"/>
                  </a:lnTo>
                  <a:lnTo>
                    <a:pt x="1220" y="820"/>
                  </a:lnTo>
                  <a:lnTo>
                    <a:pt x="1231" y="756"/>
                  </a:lnTo>
                  <a:lnTo>
                    <a:pt x="1234" y="686"/>
                  </a:lnTo>
                  <a:lnTo>
                    <a:pt x="1234" y="560"/>
                  </a:lnTo>
                  <a:lnTo>
                    <a:pt x="1233" y="532"/>
                  </a:lnTo>
                  <a:lnTo>
                    <a:pt x="1231" y="504"/>
                  </a:lnTo>
                  <a:lnTo>
                    <a:pt x="1227" y="477"/>
                  </a:lnTo>
                  <a:lnTo>
                    <a:pt x="1222" y="451"/>
                  </a:lnTo>
                  <a:lnTo>
                    <a:pt x="1215" y="424"/>
                  </a:lnTo>
                  <a:lnTo>
                    <a:pt x="1208" y="397"/>
                  </a:lnTo>
                  <a:lnTo>
                    <a:pt x="1198" y="372"/>
                  </a:lnTo>
                  <a:lnTo>
                    <a:pt x="1187" y="347"/>
                  </a:lnTo>
                  <a:lnTo>
                    <a:pt x="1176" y="322"/>
                  </a:lnTo>
                  <a:lnTo>
                    <a:pt x="1163" y="299"/>
                  </a:lnTo>
                  <a:lnTo>
                    <a:pt x="1149" y="274"/>
                  </a:lnTo>
                  <a:lnTo>
                    <a:pt x="1134" y="253"/>
                  </a:lnTo>
                  <a:lnTo>
                    <a:pt x="1118" y="230"/>
                  </a:lnTo>
                  <a:lnTo>
                    <a:pt x="1101" y="209"/>
                  </a:lnTo>
                  <a:lnTo>
                    <a:pt x="1083" y="188"/>
                  </a:lnTo>
                  <a:lnTo>
                    <a:pt x="1063" y="169"/>
                  </a:lnTo>
                  <a:lnTo>
                    <a:pt x="1044" y="149"/>
                  </a:lnTo>
                  <a:lnTo>
                    <a:pt x="1023" y="131"/>
                  </a:lnTo>
                  <a:lnTo>
                    <a:pt x="1001" y="114"/>
                  </a:lnTo>
                  <a:lnTo>
                    <a:pt x="979" y="98"/>
                  </a:lnTo>
                  <a:lnTo>
                    <a:pt x="956" y="84"/>
                  </a:lnTo>
                  <a:lnTo>
                    <a:pt x="933" y="69"/>
                  </a:lnTo>
                  <a:lnTo>
                    <a:pt x="909" y="57"/>
                  </a:lnTo>
                  <a:lnTo>
                    <a:pt x="885" y="45"/>
                  </a:lnTo>
                  <a:lnTo>
                    <a:pt x="859" y="35"/>
                  </a:lnTo>
                  <a:lnTo>
                    <a:pt x="833" y="25"/>
                  </a:lnTo>
                  <a:lnTo>
                    <a:pt x="808" y="18"/>
                  </a:lnTo>
                  <a:lnTo>
                    <a:pt x="781" y="11"/>
                  </a:lnTo>
                  <a:lnTo>
                    <a:pt x="756" y="6"/>
                  </a:lnTo>
                  <a:lnTo>
                    <a:pt x="728" y="2"/>
                  </a:lnTo>
                  <a:lnTo>
                    <a:pt x="701" y="0"/>
                  </a:lnTo>
                  <a:lnTo>
                    <a:pt x="674" y="0"/>
                  </a:lnTo>
                  <a:lnTo>
                    <a:pt x="639" y="0"/>
                  </a:lnTo>
                  <a:lnTo>
                    <a:pt x="605" y="2"/>
                  </a:lnTo>
                  <a:lnTo>
                    <a:pt x="571" y="7"/>
                  </a:lnTo>
                  <a:lnTo>
                    <a:pt x="538" y="12"/>
                  </a:lnTo>
                  <a:lnTo>
                    <a:pt x="505" y="19"/>
                  </a:lnTo>
                  <a:lnTo>
                    <a:pt x="473" y="28"/>
                  </a:lnTo>
                  <a:lnTo>
                    <a:pt x="442" y="37"/>
                  </a:lnTo>
                  <a:lnTo>
                    <a:pt x="411" y="48"/>
                  </a:lnTo>
                  <a:lnTo>
                    <a:pt x="382" y="62"/>
                  </a:lnTo>
                  <a:lnTo>
                    <a:pt x="352" y="75"/>
                  </a:lnTo>
                  <a:lnTo>
                    <a:pt x="323" y="91"/>
                  </a:lnTo>
                  <a:lnTo>
                    <a:pt x="296" y="107"/>
                  </a:lnTo>
                  <a:lnTo>
                    <a:pt x="270" y="125"/>
                  </a:lnTo>
                  <a:lnTo>
                    <a:pt x="244" y="143"/>
                  </a:lnTo>
                  <a:lnTo>
                    <a:pt x="220" y="164"/>
                  </a:lnTo>
                  <a:lnTo>
                    <a:pt x="197" y="185"/>
                  </a:lnTo>
                  <a:lnTo>
                    <a:pt x="175" y="206"/>
                  </a:lnTo>
                  <a:lnTo>
                    <a:pt x="153" y="230"/>
                  </a:lnTo>
                  <a:lnTo>
                    <a:pt x="134" y="254"/>
                  </a:lnTo>
                  <a:lnTo>
                    <a:pt x="114" y="278"/>
                  </a:lnTo>
                  <a:lnTo>
                    <a:pt x="97" y="304"/>
                  </a:lnTo>
                  <a:lnTo>
                    <a:pt x="80" y="330"/>
                  </a:lnTo>
                  <a:lnTo>
                    <a:pt x="66" y="358"/>
                  </a:lnTo>
                  <a:lnTo>
                    <a:pt x="52" y="386"/>
                  </a:lnTo>
                  <a:lnTo>
                    <a:pt x="40" y="415"/>
                  </a:lnTo>
                  <a:lnTo>
                    <a:pt x="30" y="445"/>
                  </a:lnTo>
                  <a:lnTo>
                    <a:pt x="21" y="475"/>
                  </a:lnTo>
                  <a:lnTo>
                    <a:pt x="13" y="507"/>
                  </a:lnTo>
                  <a:lnTo>
                    <a:pt x="7" y="538"/>
                  </a:lnTo>
                  <a:lnTo>
                    <a:pt x="2" y="570"/>
                  </a:lnTo>
                  <a:lnTo>
                    <a:pt x="0" y="603"/>
                  </a:lnTo>
                  <a:lnTo>
                    <a:pt x="0" y="63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4" name="Freeform 112"/>
            <p:cNvSpPr>
              <a:spLocks/>
            </p:cNvSpPr>
            <p:nvPr/>
          </p:nvSpPr>
          <p:spPr bwMode="auto">
            <a:xfrm>
              <a:off x="33318450" y="10456863"/>
              <a:ext cx="1630363" cy="1285875"/>
            </a:xfrm>
            <a:custGeom>
              <a:avLst/>
              <a:gdLst>
                <a:gd name="T0" fmla="*/ 1913 w 5135"/>
                <a:gd name="T1" fmla="*/ 3043 h 4050"/>
                <a:gd name="T2" fmla="*/ 3276 w 5135"/>
                <a:gd name="T3" fmla="*/ 4050 h 4050"/>
                <a:gd name="T4" fmla="*/ 3149 w 5135"/>
                <a:gd name="T5" fmla="*/ 2699 h 4050"/>
                <a:gd name="T6" fmla="*/ 3021 w 5135"/>
                <a:gd name="T7" fmla="*/ 867 h 4050"/>
                <a:gd name="T8" fmla="*/ 3163 w 5135"/>
                <a:gd name="T9" fmla="*/ 870 h 4050"/>
                <a:gd name="T10" fmla="*/ 3314 w 5135"/>
                <a:gd name="T11" fmla="*/ 880 h 4050"/>
                <a:gd name="T12" fmla="*/ 3471 w 5135"/>
                <a:gd name="T13" fmla="*/ 896 h 4050"/>
                <a:gd name="T14" fmla="*/ 3628 w 5135"/>
                <a:gd name="T15" fmla="*/ 914 h 4050"/>
                <a:gd name="T16" fmla="*/ 3785 w 5135"/>
                <a:gd name="T17" fmla="*/ 936 h 4050"/>
                <a:gd name="T18" fmla="*/ 3937 w 5135"/>
                <a:gd name="T19" fmla="*/ 959 h 4050"/>
                <a:gd name="T20" fmla="*/ 4079 w 5135"/>
                <a:gd name="T21" fmla="*/ 982 h 4050"/>
                <a:gd name="T22" fmla="*/ 4208 w 5135"/>
                <a:gd name="T23" fmla="*/ 1004 h 4050"/>
                <a:gd name="T24" fmla="*/ 4351 w 5135"/>
                <a:gd name="T25" fmla="*/ 1027 h 4050"/>
                <a:gd name="T26" fmla="*/ 4492 w 5135"/>
                <a:gd name="T27" fmla="*/ 1051 h 4050"/>
                <a:gd name="T28" fmla="*/ 4630 w 5135"/>
                <a:gd name="T29" fmla="*/ 1078 h 4050"/>
                <a:gd name="T30" fmla="*/ 4765 w 5135"/>
                <a:gd name="T31" fmla="*/ 1109 h 4050"/>
                <a:gd name="T32" fmla="*/ 4831 w 5135"/>
                <a:gd name="T33" fmla="*/ 1124 h 4050"/>
                <a:gd name="T34" fmla="*/ 4898 w 5135"/>
                <a:gd name="T35" fmla="*/ 1140 h 4050"/>
                <a:gd name="T36" fmla="*/ 4966 w 5135"/>
                <a:gd name="T37" fmla="*/ 1156 h 4050"/>
                <a:gd name="T38" fmla="*/ 5032 w 5135"/>
                <a:gd name="T39" fmla="*/ 1173 h 4050"/>
                <a:gd name="T40" fmla="*/ 5054 w 5135"/>
                <a:gd name="T41" fmla="*/ 1177 h 4050"/>
                <a:gd name="T42" fmla="*/ 5071 w 5135"/>
                <a:gd name="T43" fmla="*/ 1178 h 4050"/>
                <a:gd name="T44" fmla="*/ 5086 w 5135"/>
                <a:gd name="T45" fmla="*/ 1177 h 4050"/>
                <a:gd name="T46" fmla="*/ 5100 w 5135"/>
                <a:gd name="T47" fmla="*/ 1172 h 4050"/>
                <a:gd name="T48" fmla="*/ 5110 w 5135"/>
                <a:gd name="T49" fmla="*/ 1163 h 4050"/>
                <a:gd name="T50" fmla="*/ 5118 w 5135"/>
                <a:gd name="T51" fmla="*/ 1154 h 4050"/>
                <a:gd name="T52" fmla="*/ 5129 w 5135"/>
                <a:gd name="T53" fmla="*/ 1127 h 4050"/>
                <a:gd name="T54" fmla="*/ 5134 w 5135"/>
                <a:gd name="T55" fmla="*/ 1092 h 4050"/>
                <a:gd name="T56" fmla="*/ 5135 w 5135"/>
                <a:gd name="T57" fmla="*/ 1050 h 4050"/>
                <a:gd name="T58" fmla="*/ 5134 w 5135"/>
                <a:gd name="T59" fmla="*/ 955 h 4050"/>
                <a:gd name="T60" fmla="*/ 5133 w 5135"/>
                <a:gd name="T61" fmla="*/ 776 h 4050"/>
                <a:gd name="T62" fmla="*/ 5125 w 5135"/>
                <a:gd name="T63" fmla="*/ 653 h 4050"/>
                <a:gd name="T64" fmla="*/ 5111 w 5135"/>
                <a:gd name="T65" fmla="*/ 542 h 4050"/>
                <a:gd name="T66" fmla="*/ 5093 w 5135"/>
                <a:gd name="T67" fmla="*/ 438 h 4050"/>
                <a:gd name="T68" fmla="*/ 5057 w 5135"/>
                <a:gd name="T69" fmla="*/ 292 h 4050"/>
                <a:gd name="T70" fmla="*/ 5005 w 5135"/>
                <a:gd name="T71" fmla="*/ 100 h 4050"/>
                <a:gd name="T72" fmla="*/ 4611 w 5135"/>
                <a:gd name="T73" fmla="*/ 39 h 4050"/>
                <a:gd name="T74" fmla="*/ 3249 w 5135"/>
                <a:gd name="T75" fmla="*/ 128 h 4050"/>
                <a:gd name="T76" fmla="*/ 692 w 5135"/>
                <a:gd name="T77" fmla="*/ 65 h 4050"/>
                <a:gd name="T78" fmla="*/ 144 w 5135"/>
                <a:gd name="T79" fmla="*/ 1 h 4050"/>
                <a:gd name="T80" fmla="*/ 139 w 5135"/>
                <a:gd name="T81" fmla="*/ 37 h 4050"/>
                <a:gd name="T82" fmla="*/ 129 w 5135"/>
                <a:gd name="T83" fmla="*/ 82 h 4050"/>
                <a:gd name="T84" fmla="*/ 100 w 5135"/>
                <a:gd name="T85" fmla="*/ 190 h 4050"/>
                <a:gd name="T86" fmla="*/ 69 w 5135"/>
                <a:gd name="T87" fmla="*/ 303 h 4050"/>
                <a:gd name="T88" fmla="*/ 45 w 5135"/>
                <a:gd name="T89" fmla="*/ 399 h 4050"/>
                <a:gd name="T90" fmla="*/ 27 w 5135"/>
                <a:gd name="T91" fmla="*/ 505 h 4050"/>
                <a:gd name="T92" fmla="*/ 14 w 5135"/>
                <a:gd name="T93" fmla="*/ 618 h 4050"/>
                <a:gd name="T94" fmla="*/ 7 w 5135"/>
                <a:gd name="T95" fmla="*/ 734 h 4050"/>
                <a:gd name="T96" fmla="*/ 4 w 5135"/>
                <a:gd name="T97" fmla="*/ 853 h 4050"/>
                <a:gd name="T98" fmla="*/ 16 w 5135"/>
                <a:gd name="T99" fmla="*/ 1185 h 4050"/>
                <a:gd name="T100" fmla="*/ 222 w 5135"/>
                <a:gd name="T101" fmla="*/ 1138 h 4050"/>
                <a:gd name="T102" fmla="*/ 449 w 5135"/>
                <a:gd name="T103" fmla="*/ 1087 h 4050"/>
                <a:gd name="T104" fmla="*/ 691 w 5135"/>
                <a:gd name="T105" fmla="*/ 1036 h 4050"/>
                <a:gd name="T106" fmla="*/ 943 w 5135"/>
                <a:gd name="T107" fmla="*/ 987 h 4050"/>
                <a:gd name="T108" fmla="*/ 1200 w 5135"/>
                <a:gd name="T109" fmla="*/ 945 h 4050"/>
                <a:gd name="T110" fmla="*/ 1456 w 5135"/>
                <a:gd name="T111" fmla="*/ 910 h 4050"/>
                <a:gd name="T112" fmla="*/ 1581 w 5135"/>
                <a:gd name="T113" fmla="*/ 897 h 4050"/>
                <a:gd name="T114" fmla="*/ 1704 w 5135"/>
                <a:gd name="T115" fmla="*/ 887 h 4050"/>
                <a:gd name="T116" fmla="*/ 1823 w 5135"/>
                <a:gd name="T117" fmla="*/ 881 h 4050"/>
                <a:gd name="T118" fmla="*/ 1938 w 5135"/>
                <a:gd name="T119" fmla="*/ 879 h 4050"/>
                <a:gd name="T120" fmla="*/ 1952 w 5135"/>
                <a:gd name="T121" fmla="*/ 2699 h 4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50">
                  <a:moveTo>
                    <a:pt x="1952" y="2699"/>
                  </a:moveTo>
                  <a:lnTo>
                    <a:pt x="1913" y="3043"/>
                  </a:lnTo>
                  <a:lnTo>
                    <a:pt x="1824" y="4050"/>
                  </a:lnTo>
                  <a:lnTo>
                    <a:pt x="3276" y="4050"/>
                  </a:lnTo>
                  <a:lnTo>
                    <a:pt x="3186" y="3043"/>
                  </a:lnTo>
                  <a:lnTo>
                    <a:pt x="3149" y="2699"/>
                  </a:lnTo>
                  <a:lnTo>
                    <a:pt x="3021" y="918"/>
                  </a:lnTo>
                  <a:lnTo>
                    <a:pt x="3021" y="867"/>
                  </a:lnTo>
                  <a:lnTo>
                    <a:pt x="3090" y="868"/>
                  </a:lnTo>
                  <a:lnTo>
                    <a:pt x="3163" y="870"/>
                  </a:lnTo>
                  <a:lnTo>
                    <a:pt x="3237" y="874"/>
                  </a:lnTo>
                  <a:lnTo>
                    <a:pt x="3314" y="880"/>
                  </a:lnTo>
                  <a:lnTo>
                    <a:pt x="3392" y="887"/>
                  </a:lnTo>
                  <a:lnTo>
                    <a:pt x="3471" y="896"/>
                  </a:lnTo>
                  <a:lnTo>
                    <a:pt x="3550" y="904"/>
                  </a:lnTo>
                  <a:lnTo>
                    <a:pt x="3628" y="914"/>
                  </a:lnTo>
                  <a:lnTo>
                    <a:pt x="3707" y="925"/>
                  </a:lnTo>
                  <a:lnTo>
                    <a:pt x="3785" y="936"/>
                  </a:lnTo>
                  <a:lnTo>
                    <a:pt x="3862" y="947"/>
                  </a:lnTo>
                  <a:lnTo>
                    <a:pt x="3937" y="959"/>
                  </a:lnTo>
                  <a:lnTo>
                    <a:pt x="4009" y="970"/>
                  </a:lnTo>
                  <a:lnTo>
                    <a:pt x="4079" y="982"/>
                  </a:lnTo>
                  <a:lnTo>
                    <a:pt x="4145" y="993"/>
                  </a:lnTo>
                  <a:lnTo>
                    <a:pt x="4208" y="1004"/>
                  </a:lnTo>
                  <a:lnTo>
                    <a:pt x="4281" y="1016"/>
                  </a:lnTo>
                  <a:lnTo>
                    <a:pt x="4351" y="1027"/>
                  </a:lnTo>
                  <a:lnTo>
                    <a:pt x="4423" y="1039"/>
                  </a:lnTo>
                  <a:lnTo>
                    <a:pt x="4492" y="1051"/>
                  </a:lnTo>
                  <a:lnTo>
                    <a:pt x="4560" y="1064"/>
                  </a:lnTo>
                  <a:lnTo>
                    <a:pt x="4630" y="1078"/>
                  </a:lnTo>
                  <a:lnTo>
                    <a:pt x="4696" y="1093"/>
                  </a:lnTo>
                  <a:lnTo>
                    <a:pt x="4765" y="1109"/>
                  </a:lnTo>
                  <a:lnTo>
                    <a:pt x="4797" y="1117"/>
                  </a:lnTo>
                  <a:lnTo>
                    <a:pt x="4831" y="1124"/>
                  </a:lnTo>
                  <a:lnTo>
                    <a:pt x="4864" y="1132"/>
                  </a:lnTo>
                  <a:lnTo>
                    <a:pt x="4898" y="1140"/>
                  </a:lnTo>
                  <a:lnTo>
                    <a:pt x="4932" y="1147"/>
                  </a:lnTo>
                  <a:lnTo>
                    <a:pt x="4966" y="1156"/>
                  </a:lnTo>
                  <a:lnTo>
                    <a:pt x="4999" y="1164"/>
                  </a:lnTo>
                  <a:lnTo>
                    <a:pt x="5032" y="1173"/>
                  </a:lnTo>
                  <a:lnTo>
                    <a:pt x="5043" y="1175"/>
                  </a:lnTo>
                  <a:lnTo>
                    <a:pt x="5054" y="1177"/>
                  </a:lnTo>
                  <a:lnTo>
                    <a:pt x="5062" y="1178"/>
                  </a:lnTo>
                  <a:lnTo>
                    <a:pt x="5071" y="1178"/>
                  </a:lnTo>
                  <a:lnTo>
                    <a:pt x="5079" y="1178"/>
                  </a:lnTo>
                  <a:lnTo>
                    <a:pt x="5086" y="1177"/>
                  </a:lnTo>
                  <a:lnTo>
                    <a:pt x="5094" y="1174"/>
                  </a:lnTo>
                  <a:lnTo>
                    <a:pt x="5100" y="1172"/>
                  </a:lnTo>
                  <a:lnTo>
                    <a:pt x="5105" y="1168"/>
                  </a:lnTo>
                  <a:lnTo>
                    <a:pt x="5110" y="1163"/>
                  </a:lnTo>
                  <a:lnTo>
                    <a:pt x="5114" y="1158"/>
                  </a:lnTo>
                  <a:lnTo>
                    <a:pt x="5118" y="1154"/>
                  </a:lnTo>
                  <a:lnTo>
                    <a:pt x="5124" y="1141"/>
                  </a:lnTo>
                  <a:lnTo>
                    <a:pt x="5129" y="1127"/>
                  </a:lnTo>
                  <a:lnTo>
                    <a:pt x="5131" y="1110"/>
                  </a:lnTo>
                  <a:lnTo>
                    <a:pt x="5134" y="1092"/>
                  </a:lnTo>
                  <a:lnTo>
                    <a:pt x="5135" y="1072"/>
                  </a:lnTo>
                  <a:lnTo>
                    <a:pt x="5135" y="1050"/>
                  </a:lnTo>
                  <a:lnTo>
                    <a:pt x="5134" y="1005"/>
                  </a:lnTo>
                  <a:lnTo>
                    <a:pt x="5134" y="955"/>
                  </a:lnTo>
                  <a:lnTo>
                    <a:pt x="5134" y="841"/>
                  </a:lnTo>
                  <a:lnTo>
                    <a:pt x="5133" y="776"/>
                  </a:lnTo>
                  <a:lnTo>
                    <a:pt x="5130" y="712"/>
                  </a:lnTo>
                  <a:lnTo>
                    <a:pt x="5125" y="653"/>
                  </a:lnTo>
                  <a:lnTo>
                    <a:pt x="5118" y="597"/>
                  </a:lnTo>
                  <a:lnTo>
                    <a:pt x="5111" y="542"/>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1"/>
                  </a:lnTo>
                  <a:lnTo>
                    <a:pt x="143" y="17"/>
                  </a:lnTo>
                  <a:lnTo>
                    <a:pt x="139" y="37"/>
                  </a:lnTo>
                  <a:lnTo>
                    <a:pt x="134" y="57"/>
                  </a:lnTo>
                  <a:lnTo>
                    <a:pt x="129" y="82"/>
                  </a:lnTo>
                  <a:lnTo>
                    <a:pt x="116" y="134"/>
                  </a:lnTo>
                  <a:lnTo>
                    <a:pt x="100" y="190"/>
                  </a:lnTo>
                  <a:lnTo>
                    <a:pt x="84" y="247"/>
                  </a:lnTo>
                  <a:lnTo>
                    <a:pt x="69" y="303"/>
                  </a:lnTo>
                  <a:lnTo>
                    <a:pt x="55" y="355"/>
                  </a:lnTo>
                  <a:lnTo>
                    <a:pt x="45" y="399"/>
                  </a:lnTo>
                  <a:lnTo>
                    <a:pt x="36" y="451"/>
                  </a:lnTo>
                  <a:lnTo>
                    <a:pt x="27" y="505"/>
                  </a:lnTo>
                  <a:lnTo>
                    <a:pt x="20" y="561"/>
                  </a:lnTo>
                  <a:lnTo>
                    <a:pt x="14" y="618"/>
                  </a:lnTo>
                  <a:lnTo>
                    <a:pt x="10" y="676"/>
                  </a:lnTo>
                  <a:lnTo>
                    <a:pt x="7" y="734"/>
                  </a:lnTo>
                  <a:lnTo>
                    <a:pt x="4" y="794"/>
                  </a:lnTo>
                  <a:lnTo>
                    <a:pt x="4" y="853"/>
                  </a:lnTo>
                  <a:lnTo>
                    <a:pt x="0" y="994"/>
                  </a:lnTo>
                  <a:lnTo>
                    <a:pt x="16" y="1185"/>
                  </a:lnTo>
                  <a:lnTo>
                    <a:pt x="116" y="1162"/>
                  </a:lnTo>
                  <a:lnTo>
                    <a:pt x="222" y="1138"/>
                  </a:lnTo>
                  <a:lnTo>
                    <a:pt x="332" y="1112"/>
                  </a:lnTo>
                  <a:lnTo>
                    <a:pt x="449" y="1087"/>
                  </a:lnTo>
                  <a:lnTo>
                    <a:pt x="568" y="1061"/>
                  </a:lnTo>
                  <a:lnTo>
                    <a:pt x="691" y="1036"/>
                  </a:lnTo>
                  <a:lnTo>
                    <a:pt x="816" y="1011"/>
                  </a:lnTo>
                  <a:lnTo>
                    <a:pt x="943" y="987"/>
                  </a:lnTo>
                  <a:lnTo>
                    <a:pt x="1072" y="965"/>
                  </a:lnTo>
                  <a:lnTo>
                    <a:pt x="1200" y="945"/>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5" name="Freeform 113"/>
            <p:cNvSpPr>
              <a:spLocks/>
            </p:cNvSpPr>
            <p:nvPr/>
          </p:nvSpPr>
          <p:spPr bwMode="auto">
            <a:xfrm>
              <a:off x="35685413" y="10801350"/>
              <a:ext cx="276225" cy="381000"/>
            </a:xfrm>
            <a:custGeom>
              <a:avLst/>
              <a:gdLst>
                <a:gd name="T0" fmla="*/ 22 w 867"/>
                <a:gd name="T1" fmla="*/ 53 h 1198"/>
                <a:gd name="T2" fmla="*/ 58 w 867"/>
                <a:gd name="T3" fmla="*/ 56 h 1198"/>
                <a:gd name="T4" fmla="*/ 89 w 867"/>
                <a:gd name="T5" fmla="*/ 62 h 1198"/>
                <a:gd name="T6" fmla="*/ 112 w 867"/>
                <a:gd name="T7" fmla="*/ 75 h 1198"/>
                <a:gd name="T8" fmla="*/ 130 w 867"/>
                <a:gd name="T9" fmla="*/ 92 h 1198"/>
                <a:gd name="T10" fmla="*/ 141 w 867"/>
                <a:gd name="T11" fmla="*/ 115 h 1198"/>
                <a:gd name="T12" fmla="*/ 148 w 867"/>
                <a:gd name="T13" fmla="*/ 144 h 1198"/>
                <a:gd name="T14" fmla="*/ 152 w 867"/>
                <a:gd name="T15" fmla="*/ 182 h 1198"/>
                <a:gd name="T16" fmla="*/ 152 w 867"/>
                <a:gd name="T17" fmla="*/ 1007 h 1198"/>
                <a:gd name="T18" fmla="*/ 151 w 867"/>
                <a:gd name="T19" fmla="*/ 1042 h 1198"/>
                <a:gd name="T20" fmla="*/ 143 w 867"/>
                <a:gd name="T21" fmla="*/ 1072 h 1198"/>
                <a:gd name="T22" fmla="*/ 131 w 867"/>
                <a:gd name="T23" fmla="*/ 1097 h 1198"/>
                <a:gd name="T24" fmla="*/ 114 w 867"/>
                <a:gd name="T25" fmla="*/ 1115 h 1198"/>
                <a:gd name="T26" fmla="*/ 94 w 867"/>
                <a:gd name="T27" fmla="*/ 1129 h 1198"/>
                <a:gd name="T28" fmla="*/ 67 w 867"/>
                <a:gd name="T29" fmla="*/ 1138 h 1198"/>
                <a:gd name="T30" fmla="*/ 35 w 867"/>
                <a:gd name="T31" fmla="*/ 1144 h 1198"/>
                <a:gd name="T32" fmla="*/ 0 w 867"/>
                <a:gd name="T33" fmla="*/ 1146 h 1198"/>
                <a:gd name="T34" fmla="*/ 560 w 867"/>
                <a:gd name="T35" fmla="*/ 1198 h 1198"/>
                <a:gd name="T36" fmla="*/ 535 w 867"/>
                <a:gd name="T37" fmla="*/ 1146 h 1198"/>
                <a:gd name="T38" fmla="*/ 491 w 867"/>
                <a:gd name="T39" fmla="*/ 1143 h 1198"/>
                <a:gd name="T40" fmla="*/ 454 w 867"/>
                <a:gd name="T41" fmla="*/ 1137 h 1198"/>
                <a:gd name="T42" fmla="*/ 425 w 867"/>
                <a:gd name="T43" fmla="*/ 1125 h 1198"/>
                <a:gd name="T44" fmla="*/ 402 w 867"/>
                <a:gd name="T45" fmla="*/ 1106 h 1198"/>
                <a:gd name="T46" fmla="*/ 385 w 867"/>
                <a:gd name="T47" fmla="*/ 1082 h 1198"/>
                <a:gd name="T48" fmla="*/ 374 w 867"/>
                <a:gd name="T49" fmla="*/ 1048 h 1198"/>
                <a:gd name="T50" fmla="*/ 369 w 867"/>
                <a:gd name="T51" fmla="*/ 1006 h 1198"/>
                <a:gd name="T52" fmla="*/ 369 w 867"/>
                <a:gd name="T53" fmla="*/ 637 h 1198"/>
                <a:gd name="T54" fmla="*/ 634 w 867"/>
                <a:gd name="T55" fmla="*/ 637 h 1198"/>
                <a:gd name="T56" fmla="*/ 656 w 867"/>
                <a:gd name="T57" fmla="*/ 641 h 1198"/>
                <a:gd name="T58" fmla="*/ 674 w 867"/>
                <a:gd name="T59" fmla="*/ 648 h 1198"/>
                <a:gd name="T60" fmla="*/ 690 w 867"/>
                <a:gd name="T61" fmla="*/ 659 h 1198"/>
                <a:gd name="T62" fmla="*/ 703 w 867"/>
                <a:gd name="T63" fmla="*/ 673 h 1198"/>
                <a:gd name="T64" fmla="*/ 714 w 867"/>
                <a:gd name="T65" fmla="*/ 688 h 1198"/>
                <a:gd name="T66" fmla="*/ 722 w 867"/>
                <a:gd name="T67" fmla="*/ 707 h 1198"/>
                <a:gd name="T68" fmla="*/ 725 w 867"/>
                <a:gd name="T69" fmla="*/ 727 h 1198"/>
                <a:gd name="T70" fmla="*/ 725 w 867"/>
                <a:gd name="T71" fmla="*/ 777 h 1198"/>
                <a:gd name="T72" fmla="*/ 788 w 867"/>
                <a:gd name="T73" fmla="*/ 395 h 1198"/>
                <a:gd name="T74" fmla="*/ 724 w 867"/>
                <a:gd name="T75" fmla="*/ 427 h 1198"/>
                <a:gd name="T76" fmla="*/ 719 w 867"/>
                <a:gd name="T77" fmla="*/ 470 h 1198"/>
                <a:gd name="T78" fmla="*/ 712 w 867"/>
                <a:gd name="T79" fmla="*/ 494 h 1198"/>
                <a:gd name="T80" fmla="*/ 701 w 867"/>
                <a:gd name="T81" fmla="*/ 515 h 1198"/>
                <a:gd name="T82" fmla="*/ 686 w 867"/>
                <a:gd name="T83" fmla="*/ 530 h 1198"/>
                <a:gd name="T84" fmla="*/ 666 w 867"/>
                <a:gd name="T85" fmla="*/ 541 h 1198"/>
                <a:gd name="T86" fmla="*/ 639 w 867"/>
                <a:gd name="T87" fmla="*/ 547 h 1198"/>
                <a:gd name="T88" fmla="*/ 369 w 867"/>
                <a:gd name="T89" fmla="*/ 549 h 1198"/>
                <a:gd name="T90" fmla="*/ 369 w 867"/>
                <a:gd name="T91" fmla="*/ 105 h 1198"/>
                <a:gd name="T92" fmla="*/ 373 w 867"/>
                <a:gd name="T93" fmla="*/ 90 h 1198"/>
                <a:gd name="T94" fmla="*/ 381 w 867"/>
                <a:gd name="T95" fmla="*/ 82 h 1198"/>
                <a:gd name="T96" fmla="*/ 397 w 867"/>
                <a:gd name="T97" fmla="*/ 77 h 1198"/>
                <a:gd name="T98" fmla="*/ 598 w 867"/>
                <a:gd name="T99" fmla="*/ 77 h 1198"/>
                <a:gd name="T100" fmla="*/ 646 w 867"/>
                <a:gd name="T101" fmla="*/ 81 h 1198"/>
                <a:gd name="T102" fmla="*/ 688 w 867"/>
                <a:gd name="T103" fmla="*/ 90 h 1198"/>
                <a:gd name="T104" fmla="*/ 722 w 867"/>
                <a:gd name="T105" fmla="*/ 107 h 1198"/>
                <a:gd name="T106" fmla="*/ 748 w 867"/>
                <a:gd name="T107" fmla="*/ 131 h 1198"/>
                <a:gd name="T108" fmla="*/ 770 w 867"/>
                <a:gd name="T109" fmla="*/ 160 h 1198"/>
                <a:gd name="T110" fmla="*/ 785 w 867"/>
                <a:gd name="T111" fmla="*/ 195 h 1198"/>
                <a:gd name="T112" fmla="*/ 796 w 867"/>
                <a:gd name="T113" fmla="*/ 235 h 1198"/>
                <a:gd name="T114" fmla="*/ 802 w 867"/>
                <a:gd name="T115" fmla="*/ 281 h 1198"/>
                <a:gd name="T116" fmla="*/ 853 w 867"/>
                <a:gd name="T117" fmla="*/ 39 h 1198"/>
                <a:gd name="T118" fmla="*/ 0 w 867"/>
                <a:gd name="T119" fmla="*/ 0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7" h="1198">
                  <a:moveTo>
                    <a:pt x="0" y="52"/>
                  </a:moveTo>
                  <a:lnTo>
                    <a:pt x="22" y="53"/>
                  </a:lnTo>
                  <a:lnTo>
                    <a:pt x="41" y="54"/>
                  </a:lnTo>
                  <a:lnTo>
                    <a:pt x="58" y="56"/>
                  </a:lnTo>
                  <a:lnTo>
                    <a:pt x="75" y="59"/>
                  </a:lnTo>
                  <a:lnTo>
                    <a:pt x="89" y="62"/>
                  </a:lnTo>
                  <a:lnTo>
                    <a:pt x="101" y="69"/>
                  </a:lnTo>
                  <a:lnTo>
                    <a:pt x="112" y="75"/>
                  </a:lnTo>
                  <a:lnTo>
                    <a:pt x="121" y="82"/>
                  </a:lnTo>
                  <a:lnTo>
                    <a:pt x="130" y="92"/>
                  </a:lnTo>
                  <a:lnTo>
                    <a:pt x="136" y="101"/>
                  </a:lnTo>
                  <a:lnTo>
                    <a:pt x="141" y="115"/>
                  </a:lnTo>
                  <a:lnTo>
                    <a:pt x="146" y="128"/>
                  </a:lnTo>
                  <a:lnTo>
                    <a:pt x="148" y="144"/>
                  </a:lnTo>
                  <a:lnTo>
                    <a:pt x="151" y="162"/>
                  </a:lnTo>
                  <a:lnTo>
                    <a:pt x="152" y="182"/>
                  </a:lnTo>
                  <a:lnTo>
                    <a:pt x="152" y="205"/>
                  </a:lnTo>
                  <a:lnTo>
                    <a:pt x="152" y="1007"/>
                  </a:lnTo>
                  <a:lnTo>
                    <a:pt x="152" y="1025"/>
                  </a:lnTo>
                  <a:lnTo>
                    <a:pt x="151" y="1042"/>
                  </a:lnTo>
                  <a:lnTo>
                    <a:pt x="147" y="1058"/>
                  </a:lnTo>
                  <a:lnTo>
                    <a:pt x="143" y="1072"/>
                  </a:lnTo>
                  <a:lnTo>
                    <a:pt x="137" y="1085"/>
                  </a:lnTo>
                  <a:lnTo>
                    <a:pt x="131" y="1097"/>
                  </a:lnTo>
                  <a:lnTo>
                    <a:pt x="124" y="1106"/>
                  </a:lnTo>
                  <a:lnTo>
                    <a:pt x="114" y="1115"/>
                  </a:lnTo>
                  <a:lnTo>
                    <a:pt x="104" y="1122"/>
                  </a:lnTo>
                  <a:lnTo>
                    <a:pt x="94" y="1129"/>
                  </a:lnTo>
                  <a:lnTo>
                    <a:pt x="80" y="1134"/>
                  </a:lnTo>
                  <a:lnTo>
                    <a:pt x="67" y="1138"/>
                  </a:lnTo>
                  <a:lnTo>
                    <a:pt x="52" y="1142"/>
                  </a:lnTo>
                  <a:lnTo>
                    <a:pt x="35" y="1144"/>
                  </a:lnTo>
                  <a:lnTo>
                    <a:pt x="18" y="1145"/>
                  </a:lnTo>
                  <a:lnTo>
                    <a:pt x="0" y="1146"/>
                  </a:lnTo>
                  <a:lnTo>
                    <a:pt x="0" y="1198"/>
                  </a:lnTo>
                  <a:lnTo>
                    <a:pt x="560" y="1198"/>
                  </a:lnTo>
                  <a:lnTo>
                    <a:pt x="560" y="1146"/>
                  </a:lnTo>
                  <a:lnTo>
                    <a:pt x="535" y="1146"/>
                  </a:lnTo>
                  <a:lnTo>
                    <a:pt x="513" y="1145"/>
                  </a:lnTo>
                  <a:lnTo>
                    <a:pt x="491" y="1143"/>
                  </a:lnTo>
                  <a:lnTo>
                    <a:pt x="471" y="1140"/>
                  </a:lnTo>
                  <a:lnTo>
                    <a:pt x="454" y="1137"/>
                  </a:lnTo>
                  <a:lnTo>
                    <a:pt x="439" y="1131"/>
                  </a:lnTo>
                  <a:lnTo>
                    <a:pt x="425" y="1125"/>
                  </a:lnTo>
                  <a:lnTo>
                    <a:pt x="413" y="1116"/>
                  </a:lnTo>
                  <a:lnTo>
                    <a:pt x="402" y="1106"/>
                  </a:lnTo>
                  <a:lnTo>
                    <a:pt x="394" y="1095"/>
                  </a:lnTo>
                  <a:lnTo>
                    <a:pt x="385" y="1082"/>
                  </a:lnTo>
                  <a:lnTo>
                    <a:pt x="379" y="1066"/>
                  </a:lnTo>
                  <a:lnTo>
                    <a:pt x="374" y="1048"/>
                  </a:lnTo>
                  <a:lnTo>
                    <a:pt x="372" y="1029"/>
                  </a:lnTo>
                  <a:lnTo>
                    <a:pt x="369" y="1006"/>
                  </a:lnTo>
                  <a:lnTo>
                    <a:pt x="369" y="981"/>
                  </a:lnTo>
                  <a:lnTo>
                    <a:pt x="369" y="637"/>
                  </a:lnTo>
                  <a:lnTo>
                    <a:pt x="623" y="637"/>
                  </a:lnTo>
                  <a:lnTo>
                    <a:pt x="634" y="637"/>
                  </a:lnTo>
                  <a:lnTo>
                    <a:pt x="645" y="639"/>
                  </a:lnTo>
                  <a:lnTo>
                    <a:pt x="656" y="641"/>
                  </a:lnTo>
                  <a:lnTo>
                    <a:pt x="666" y="645"/>
                  </a:lnTo>
                  <a:lnTo>
                    <a:pt x="674" y="648"/>
                  </a:lnTo>
                  <a:lnTo>
                    <a:pt x="683" y="653"/>
                  </a:lnTo>
                  <a:lnTo>
                    <a:pt x="690" y="659"/>
                  </a:lnTo>
                  <a:lnTo>
                    <a:pt x="697" y="665"/>
                  </a:lnTo>
                  <a:lnTo>
                    <a:pt x="703" y="673"/>
                  </a:lnTo>
                  <a:lnTo>
                    <a:pt x="710" y="680"/>
                  </a:lnTo>
                  <a:lnTo>
                    <a:pt x="714" y="688"/>
                  </a:lnTo>
                  <a:lnTo>
                    <a:pt x="718" y="697"/>
                  </a:lnTo>
                  <a:lnTo>
                    <a:pt x="722" y="707"/>
                  </a:lnTo>
                  <a:lnTo>
                    <a:pt x="723" y="718"/>
                  </a:lnTo>
                  <a:lnTo>
                    <a:pt x="725" y="727"/>
                  </a:lnTo>
                  <a:lnTo>
                    <a:pt x="725" y="739"/>
                  </a:lnTo>
                  <a:lnTo>
                    <a:pt x="725" y="777"/>
                  </a:lnTo>
                  <a:lnTo>
                    <a:pt x="788" y="777"/>
                  </a:lnTo>
                  <a:lnTo>
                    <a:pt x="788" y="395"/>
                  </a:lnTo>
                  <a:lnTo>
                    <a:pt x="725" y="395"/>
                  </a:lnTo>
                  <a:lnTo>
                    <a:pt x="724" y="427"/>
                  </a:lnTo>
                  <a:lnTo>
                    <a:pt x="722" y="456"/>
                  </a:lnTo>
                  <a:lnTo>
                    <a:pt x="719" y="470"/>
                  </a:lnTo>
                  <a:lnTo>
                    <a:pt x="716" y="483"/>
                  </a:lnTo>
                  <a:lnTo>
                    <a:pt x="712" y="494"/>
                  </a:lnTo>
                  <a:lnTo>
                    <a:pt x="707" y="505"/>
                  </a:lnTo>
                  <a:lnTo>
                    <a:pt x="701" y="515"/>
                  </a:lnTo>
                  <a:lnTo>
                    <a:pt x="694" y="523"/>
                  </a:lnTo>
                  <a:lnTo>
                    <a:pt x="686" y="530"/>
                  </a:lnTo>
                  <a:lnTo>
                    <a:pt x="677" y="536"/>
                  </a:lnTo>
                  <a:lnTo>
                    <a:pt x="666" y="541"/>
                  </a:lnTo>
                  <a:lnTo>
                    <a:pt x="652" y="545"/>
                  </a:lnTo>
                  <a:lnTo>
                    <a:pt x="639" y="547"/>
                  </a:lnTo>
                  <a:lnTo>
                    <a:pt x="623" y="549"/>
                  </a:lnTo>
                  <a:lnTo>
                    <a:pt x="369" y="549"/>
                  </a:lnTo>
                  <a:lnTo>
                    <a:pt x="369" y="115"/>
                  </a:lnTo>
                  <a:lnTo>
                    <a:pt x="369" y="105"/>
                  </a:lnTo>
                  <a:lnTo>
                    <a:pt x="371" y="97"/>
                  </a:lnTo>
                  <a:lnTo>
                    <a:pt x="373" y="90"/>
                  </a:lnTo>
                  <a:lnTo>
                    <a:pt x="377" y="86"/>
                  </a:lnTo>
                  <a:lnTo>
                    <a:pt x="381" y="82"/>
                  </a:lnTo>
                  <a:lnTo>
                    <a:pt x="389" y="78"/>
                  </a:lnTo>
                  <a:lnTo>
                    <a:pt x="397" y="77"/>
                  </a:lnTo>
                  <a:lnTo>
                    <a:pt x="407" y="77"/>
                  </a:lnTo>
                  <a:lnTo>
                    <a:pt x="598" y="77"/>
                  </a:lnTo>
                  <a:lnTo>
                    <a:pt x="623" y="78"/>
                  </a:lnTo>
                  <a:lnTo>
                    <a:pt x="646" y="81"/>
                  </a:lnTo>
                  <a:lnTo>
                    <a:pt x="668" y="84"/>
                  </a:lnTo>
                  <a:lnTo>
                    <a:pt x="688" y="90"/>
                  </a:lnTo>
                  <a:lnTo>
                    <a:pt x="706" y="98"/>
                  </a:lnTo>
                  <a:lnTo>
                    <a:pt x="722" y="107"/>
                  </a:lnTo>
                  <a:lnTo>
                    <a:pt x="736" y="118"/>
                  </a:lnTo>
                  <a:lnTo>
                    <a:pt x="748" y="131"/>
                  </a:lnTo>
                  <a:lnTo>
                    <a:pt x="761" y="144"/>
                  </a:lnTo>
                  <a:lnTo>
                    <a:pt x="770" y="160"/>
                  </a:lnTo>
                  <a:lnTo>
                    <a:pt x="778" y="177"/>
                  </a:lnTo>
                  <a:lnTo>
                    <a:pt x="785" y="195"/>
                  </a:lnTo>
                  <a:lnTo>
                    <a:pt x="791" y="214"/>
                  </a:lnTo>
                  <a:lnTo>
                    <a:pt x="796" y="235"/>
                  </a:lnTo>
                  <a:lnTo>
                    <a:pt x="799" y="257"/>
                  </a:lnTo>
                  <a:lnTo>
                    <a:pt x="802" y="281"/>
                  </a:lnTo>
                  <a:lnTo>
                    <a:pt x="867" y="280"/>
                  </a:lnTo>
                  <a:lnTo>
                    <a:pt x="853" y="39"/>
                  </a:lnTo>
                  <a:lnTo>
                    <a:pt x="853" y="0"/>
                  </a:lnTo>
                  <a:lnTo>
                    <a:pt x="0" y="0"/>
                  </a:lnTo>
                  <a:lnTo>
                    <a:pt x="0" y="5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6" name="Freeform 114"/>
            <p:cNvSpPr>
              <a:spLocks/>
            </p:cNvSpPr>
            <p:nvPr/>
          </p:nvSpPr>
          <p:spPr bwMode="auto">
            <a:xfrm>
              <a:off x="36134675" y="10744200"/>
              <a:ext cx="336550" cy="436563"/>
            </a:xfrm>
            <a:custGeom>
              <a:avLst/>
              <a:gdLst>
                <a:gd name="T0" fmla="*/ 434 w 1059"/>
                <a:gd name="T1" fmla="*/ 247 h 1375"/>
                <a:gd name="T2" fmla="*/ 443 w 1059"/>
                <a:gd name="T3" fmla="*/ 175 h 1375"/>
                <a:gd name="T4" fmla="*/ 455 w 1059"/>
                <a:gd name="T5" fmla="*/ 138 h 1375"/>
                <a:gd name="T6" fmla="*/ 469 w 1059"/>
                <a:gd name="T7" fmla="*/ 115 h 1375"/>
                <a:gd name="T8" fmla="*/ 488 w 1059"/>
                <a:gd name="T9" fmla="*/ 96 h 1375"/>
                <a:gd name="T10" fmla="*/ 512 w 1059"/>
                <a:gd name="T11" fmla="*/ 82 h 1375"/>
                <a:gd name="T12" fmla="*/ 542 w 1059"/>
                <a:gd name="T13" fmla="*/ 72 h 1375"/>
                <a:gd name="T14" fmla="*/ 593 w 1059"/>
                <a:gd name="T15" fmla="*/ 65 h 1375"/>
                <a:gd name="T16" fmla="*/ 13 w 1059"/>
                <a:gd name="T17" fmla="*/ 0 h 1375"/>
                <a:gd name="T18" fmla="*/ 48 w 1059"/>
                <a:gd name="T19" fmla="*/ 65 h 1375"/>
                <a:gd name="T20" fmla="*/ 96 w 1059"/>
                <a:gd name="T21" fmla="*/ 75 h 1375"/>
                <a:gd name="T22" fmla="*/ 138 w 1059"/>
                <a:gd name="T23" fmla="*/ 92 h 1375"/>
                <a:gd name="T24" fmla="*/ 169 w 1059"/>
                <a:gd name="T25" fmla="*/ 120 h 1375"/>
                <a:gd name="T26" fmla="*/ 188 w 1059"/>
                <a:gd name="T27" fmla="*/ 158 h 1375"/>
                <a:gd name="T28" fmla="*/ 191 w 1059"/>
                <a:gd name="T29" fmla="*/ 1171 h 1375"/>
                <a:gd name="T30" fmla="*/ 184 w 1059"/>
                <a:gd name="T31" fmla="*/ 1231 h 1375"/>
                <a:gd name="T32" fmla="*/ 163 w 1059"/>
                <a:gd name="T33" fmla="*/ 1270 h 1375"/>
                <a:gd name="T34" fmla="*/ 129 w 1059"/>
                <a:gd name="T35" fmla="*/ 1295 h 1375"/>
                <a:gd name="T36" fmla="*/ 82 w 1059"/>
                <a:gd name="T37" fmla="*/ 1307 h 1375"/>
                <a:gd name="T38" fmla="*/ 22 w 1059"/>
                <a:gd name="T39" fmla="*/ 1310 h 1375"/>
                <a:gd name="T40" fmla="*/ 968 w 1059"/>
                <a:gd name="T41" fmla="*/ 1375 h 1375"/>
                <a:gd name="T42" fmla="*/ 982 w 1059"/>
                <a:gd name="T43" fmla="*/ 1366 h 1375"/>
                <a:gd name="T44" fmla="*/ 1008 w 1059"/>
                <a:gd name="T45" fmla="*/ 1319 h 1375"/>
                <a:gd name="T46" fmla="*/ 1037 w 1059"/>
                <a:gd name="T47" fmla="*/ 1230 h 1375"/>
                <a:gd name="T48" fmla="*/ 1056 w 1059"/>
                <a:gd name="T49" fmla="*/ 1131 h 1375"/>
                <a:gd name="T50" fmla="*/ 1059 w 1059"/>
                <a:gd name="T51" fmla="*/ 1063 h 1375"/>
                <a:gd name="T52" fmla="*/ 1051 w 1059"/>
                <a:gd name="T53" fmla="*/ 1033 h 1375"/>
                <a:gd name="T54" fmla="*/ 1038 w 1059"/>
                <a:gd name="T55" fmla="*/ 1020 h 1375"/>
                <a:gd name="T56" fmla="*/ 989 w 1059"/>
                <a:gd name="T57" fmla="*/ 1041 h 1375"/>
                <a:gd name="T58" fmla="*/ 970 w 1059"/>
                <a:gd name="T59" fmla="*/ 1110 h 1375"/>
                <a:gd name="T60" fmla="*/ 935 w 1059"/>
                <a:gd name="T61" fmla="*/ 1177 h 1375"/>
                <a:gd name="T62" fmla="*/ 885 w 1059"/>
                <a:gd name="T63" fmla="*/ 1233 h 1375"/>
                <a:gd name="T64" fmla="*/ 856 w 1059"/>
                <a:gd name="T65" fmla="*/ 1255 h 1375"/>
                <a:gd name="T66" fmla="*/ 823 w 1059"/>
                <a:gd name="T67" fmla="*/ 1272 h 1375"/>
                <a:gd name="T68" fmla="*/ 789 w 1059"/>
                <a:gd name="T69" fmla="*/ 1283 h 1375"/>
                <a:gd name="T70" fmla="*/ 751 w 1059"/>
                <a:gd name="T71" fmla="*/ 1286 h 1375"/>
                <a:gd name="T72" fmla="*/ 540 w 1059"/>
                <a:gd name="T73" fmla="*/ 1284 h 1375"/>
                <a:gd name="T74" fmla="*/ 513 w 1059"/>
                <a:gd name="T75" fmla="*/ 1276 h 1375"/>
                <a:gd name="T76" fmla="*/ 491 w 1059"/>
                <a:gd name="T77" fmla="*/ 1264 h 1375"/>
                <a:gd name="T78" fmla="*/ 474 w 1059"/>
                <a:gd name="T79" fmla="*/ 1246 h 1375"/>
                <a:gd name="T80" fmla="*/ 454 w 1059"/>
                <a:gd name="T81" fmla="*/ 1208 h 1375"/>
                <a:gd name="T82" fmla="*/ 439 w 1059"/>
                <a:gd name="T83" fmla="*/ 1151 h 1375"/>
                <a:gd name="T84" fmla="*/ 433 w 1059"/>
                <a:gd name="T85" fmla="*/ 1044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9" h="1375">
                  <a:moveTo>
                    <a:pt x="433" y="305"/>
                  </a:moveTo>
                  <a:lnTo>
                    <a:pt x="433" y="275"/>
                  </a:lnTo>
                  <a:lnTo>
                    <a:pt x="434" y="247"/>
                  </a:lnTo>
                  <a:lnTo>
                    <a:pt x="435" y="222"/>
                  </a:lnTo>
                  <a:lnTo>
                    <a:pt x="439" y="197"/>
                  </a:lnTo>
                  <a:lnTo>
                    <a:pt x="443" y="175"/>
                  </a:lnTo>
                  <a:lnTo>
                    <a:pt x="448" y="156"/>
                  </a:lnTo>
                  <a:lnTo>
                    <a:pt x="451" y="146"/>
                  </a:lnTo>
                  <a:lnTo>
                    <a:pt x="455" y="138"/>
                  </a:lnTo>
                  <a:lnTo>
                    <a:pt x="460" y="129"/>
                  </a:lnTo>
                  <a:lnTo>
                    <a:pt x="463" y="122"/>
                  </a:lnTo>
                  <a:lnTo>
                    <a:pt x="469" y="115"/>
                  </a:lnTo>
                  <a:lnTo>
                    <a:pt x="474" y="109"/>
                  </a:lnTo>
                  <a:lnTo>
                    <a:pt x="482" y="101"/>
                  </a:lnTo>
                  <a:lnTo>
                    <a:pt x="488" y="96"/>
                  </a:lnTo>
                  <a:lnTo>
                    <a:pt x="495" y="90"/>
                  </a:lnTo>
                  <a:lnTo>
                    <a:pt x="503" y="87"/>
                  </a:lnTo>
                  <a:lnTo>
                    <a:pt x="512" y="82"/>
                  </a:lnTo>
                  <a:lnTo>
                    <a:pt x="522" y="78"/>
                  </a:lnTo>
                  <a:lnTo>
                    <a:pt x="531" y="75"/>
                  </a:lnTo>
                  <a:lnTo>
                    <a:pt x="542" y="72"/>
                  </a:lnTo>
                  <a:lnTo>
                    <a:pt x="554" y="70"/>
                  </a:lnTo>
                  <a:lnTo>
                    <a:pt x="567" y="67"/>
                  </a:lnTo>
                  <a:lnTo>
                    <a:pt x="593" y="65"/>
                  </a:lnTo>
                  <a:lnTo>
                    <a:pt x="624" y="64"/>
                  </a:lnTo>
                  <a:lnTo>
                    <a:pt x="624" y="0"/>
                  </a:lnTo>
                  <a:lnTo>
                    <a:pt x="13" y="0"/>
                  </a:lnTo>
                  <a:lnTo>
                    <a:pt x="13" y="64"/>
                  </a:lnTo>
                  <a:lnTo>
                    <a:pt x="31" y="64"/>
                  </a:lnTo>
                  <a:lnTo>
                    <a:pt x="48" y="65"/>
                  </a:lnTo>
                  <a:lnTo>
                    <a:pt x="65" y="67"/>
                  </a:lnTo>
                  <a:lnTo>
                    <a:pt x="81" y="70"/>
                  </a:lnTo>
                  <a:lnTo>
                    <a:pt x="96" y="75"/>
                  </a:lnTo>
                  <a:lnTo>
                    <a:pt x="111" y="79"/>
                  </a:lnTo>
                  <a:lnTo>
                    <a:pt x="126" y="85"/>
                  </a:lnTo>
                  <a:lnTo>
                    <a:pt x="138" y="92"/>
                  </a:lnTo>
                  <a:lnTo>
                    <a:pt x="150" y="100"/>
                  </a:lnTo>
                  <a:lnTo>
                    <a:pt x="160" y="110"/>
                  </a:lnTo>
                  <a:lnTo>
                    <a:pt x="169" y="120"/>
                  </a:lnTo>
                  <a:lnTo>
                    <a:pt x="177" y="132"/>
                  </a:lnTo>
                  <a:lnTo>
                    <a:pt x="183" y="144"/>
                  </a:lnTo>
                  <a:lnTo>
                    <a:pt x="188" y="158"/>
                  </a:lnTo>
                  <a:lnTo>
                    <a:pt x="190" y="174"/>
                  </a:lnTo>
                  <a:lnTo>
                    <a:pt x="191" y="191"/>
                  </a:lnTo>
                  <a:lnTo>
                    <a:pt x="191" y="1171"/>
                  </a:lnTo>
                  <a:lnTo>
                    <a:pt x="190" y="1194"/>
                  </a:lnTo>
                  <a:lnTo>
                    <a:pt x="188" y="1213"/>
                  </a:lnTo>
                  <a:lnTo>
                    <a:pt x="184" y="1231"/>
                  </a:lnTo>
                  <a:lnTo>
                    <a:pt x="179" y="1246"/>
                  </a:lnTo>
                  <a:lnTo>
                    <a:pt x="172" y="1259"/>
                  </a:lnTo>
                  <a:lnTo>
                    <a:pt x="163" y="1270"/>
                  </a:lnTo>
                  <a:lnTo>
                    <a:pt x="154" y="1280"/>
                  </a:lnTo>
                  <a:lnTo>
                    <a:pt x="143" y="1289"/>
                  </a:lnTo>
                  <a:lnTo>
                    <a:pt x="129" y="1295"/>
                  </a:lnTo>
                  <a:lnTo>
                    <a:pt x="115" y="1300"/>
                  </a:lnTo>
                  <a:lnTo>
                    <a:pt x="99" y="1304"/>
                  </a:lnTo>
                  <a:lnTo>
                    <a:pt x="82" y="1307"/>
                  </a:lnTo>
                  <a:lnTo>
                    <a:pt x="64" y="1309"/>
                  </a:lnTo>
                  <a:lnTo>
                    <a:pt x="44" y="1310"/>
                  </a:lnTo>
                  <a:lnTo>
                    <a:pt x="22" y="1310"/>
                  </a:lnTo>
                  <a:lnTo>
                    <a:pt x="0" y="1312"/>
                  </a:lnTo>
                  <a:lnTo>
                    <a:pt x="0" y="1375"/>
                  </a:lnTo>
                  <a:lnTo>
                    <a:pt x="968" y="1375"/>
                  </a:lnTo>
                  <a:lnTo>
                    <a:pt x="972" y="1374"/>
                  </a:lnTo>
                  <a:lnTo>
                    <a:pt x="976" y="1371"/>
                  </a:lnTo>
                  <a:lnTo>
                    <a:pt x="982" y="1366"/>
                  </a:lnTo>
                  <a:lnTo>
                    <a:pt x="987" y="1359"/>
                  </a:lnTo>
                  <a:lnTo>
                    <a:pt x="997" y="1342"/>
                  </a:lnTo>
                  <a:lnTo>
                    <a:pt x="1008" y="1319"/>
                  </a:lnTo>
                  <a:lnTo>
                    <a:pt x="1019" y="1292"/>
                  </a:lnTo>
                  <a:lnTo>
                    <a:pt x="1028" y="1262"/>
                  </a:lnTo>
                  <a:lnTo>
                    <a:pt x="1037" y="1230"/>
                  </a:lnTo>
                  <a:lnTo>
                    <a:pt x="1045" y="1196"/>
                  </a:lnTo>
                  <a:lnTo>
                    <a:pt x="1051" y="1163"/>
                  </a:lnTo>
                  <a:lnTo>
                    <a:pt x="1056" y="1131"/>
                  </a:lnTo>
                  <a:lnTo>
                    <a:pt x="1059" y="1101"/>
                  </a:lnTo>
                  <a:lnTo>
                    <a:pt x="1059" y="1075"/>
                  </a:lnTo>
                  <a:lnTo>
                    <a:pt x="1059" y="1063"/>
                  </a:lnTo>
                  <a:lnTo>
                    <a:pt x="1057" y="1052"/>
                  </a:lnTo>
                  <a:lnTo>
                    <a:pt x="1055" y="1042"/>
                  </a:lnTo>
                  <a:lnTo>
                    <a:pt x="1051" y="1033"/>
                  </a:lnTo>
                  <a:lnTo>
                    <a:pt x="1048" y="1027"/>
                  </a:lnTo>
                  <a:lnTo>
                    <a:pt x="1043" y="1022"/>
                  </a:lnTo>
                  <a:lnTo>
                    <a:pt x="1038" y="1020"/>
                  </a:lnTo>
                  <a:lnTo>
                    <a:pt x="1031" y="1019"/>
                  </a:lnTo>
                  <a:lnTo>
                    <a:pt x="993" y="1019"/>
                  </a:lnTo>
                  <a:lnTo>
                    <a:pt x="989" y="1041"/>
                  </a:lnTo>
                  <a:lnTo>
                    <a:pt x="985" y="1064"/>
                  </a:lnTo>
                  <a:lnTo>
                    <a:pt x="979" y="1087"/>
                  </a:lnTo>
                  <a:lnTo>
                    <a:pt x="970" y="1110"/>
                  </a:lnTo>
                  <a:lnTo>
                    <a:pt x="960" y="1133"/>
                  </a:lnTo>
                  <a:lnTo>
                    <a:pt x="948" y="1155"/>
                  </a:lnTo>
                  <a:lnTo>
                    <a:pt x="935" y="1177"/>
                  </a:lnTo>
                  <a:lnTo>
                    <a:pt x="920" y="1196"/>
                  </a:lnTo>
                  <a:lnTo>
                    <a:pt x="903" y="1216"/>
                  </a:lnTo>
                  <a:lnTo>
                    <a:pt x="885" y="1233"/>
                  </a:lnTo>
                  <a:lnTo>
                    <a:pt x="875" y="1240"/>
                  </a:lnTo>
                  <a:lnTo>
                    <a:pt x="866" y="1247"/>
                  </a:lnTo>
                  <a:lnTo>
                    <a:pt x="856" y="1255"/>
                  </a:lnTo>
                  <a:lnTo>
                    <a:pt x="845" y="1261"/>
                  </a:lnTo>
                  <a:lnTo>
                    <a:pt x="834" y="1267"/>
                  </a:lnTo>
                  <a:lnTo>
                    <a:pt x="823" y="1272"/>
                  </a:lnTo>
                  <a:lnTo>
                    <a:pt x="812" y="1275"/>
                  </a:lnTo>
                  <a:lnTo>
                    <a:pt x="800" y="1279"/>
                  </a:lnTo>
                  <a:lnTo>
                    <a:pt x="789" y="1283"/>
                  </a:lnTo>
                  <a:lnTo>
                    <a:pt x="776" y="1284"/>
                  </a:lnTo>
                  <a:lnTo>
                    <a:pt x="763" y="1285"/>
                  </a:lnTo>
                  <a:lnTo>
                    <a:pt x="751" y="1286"/>
                  </a:lnTo>
                  <a:lnTo>
                    <a:pt x="561" y="1286"/>
                  </a:lnTo>
                  <a:lnTo>
                    <a:pt x="550" y="1285"/>
                  </a:lnTo>
                  <a:lnTo>
                    <a:pt x="540" y="1284"/>
                  </a:lnTo>
                  <a:lnTo>
                    <a:pt x="530" y="1283"/>
                  </a:lnTo>
                  <a:lnTo>
                    <a:pt x="522" y="1280"/>
                  </a:lnTo>
                  <a:lnTo>
                    <a:pt x="513" y="1276"/>
                  </a:lnTo>
                  <a:lnTo>
                    <a:pt x="506" y="1273"/>
                  </a:lnTo>
                  <a:lnTo>
                    <a:pt x="499" y="1269"/>
                  </a:lnTo>
                  <a:lnTo>
                    <a:pt x="491" y="1264"/>
                  </a:lnTo>
                  <a:lnTo>
                    <a:pt x="485" y="1259"/>
                  </a:lnTo>
                  <a:lnTo>
                    <a:pt x="480" y="1253"/>
                  </a:lnTo>
                  <a:lnTo>
                    <a:pt x="474" y="1246"/>
                  </a:lnTo>
                  <a:lnTo>
                    <a:pt x="469" y="1240"/>
                  </a:lnTo>
                  <a:lnTo>
                    <a:pt x="461" y="1224"/>
                  </a:lnTo>
                  <a:lnTo>
                    <a:pt x="454" y="1208"/>
                  </a:lnTo>
                  <a:lnTo>
                    <a:pt x="448" y="1190"/>
                  </a:lnTo>
                  <a:lnTo>
                    <a:pt x="443" y="1171"/>
                  </a:lnTo>
                  <a:lnTo>
                    <a:pt x="439" y="1151"/>
                  </a:lnTo>
                  <a:lnTo>
                    <a:pt x="437" y="1131"/>
                  </a:lnTo>
                  <a:lnTo>
                    <a:pt x="433" y="1088"/>
                  </a:lnTo>
                  <a:lnTo>
                    <a:pt x="433" y="1044"/>
                  </a:lnTo>
                  <a:lnTo>
                    <a:pt x="433" y="30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7" name="Freeform 115"/>
            <p:cNvSpPr>
              <a:spLocks/>
            </p:cNvSpPr>
            <p:nvPr/>
          </p:nvSpPr>
          <p:spPr bwMode="auto">
            <a:xfrm>
              <a:off x="33424813" y="10850563"/>
              <a:ext cx="512763" cy="573088"/>
            </a:xfrm>
            <a:custGeom>
              <a:avLst/>
              <a:gdLst>
                <a:gd name="T0" fmla="*/ 1617 w 1617"/>
                <a:gd name="T1" fmla="*/ 1462 h 1806"/>
                <a:gd name="T2" fmla="*/ 1473 w 1617"/>
                <a:gd name="T3" fmla="*/ 1400 h 1806"/>
                <a:gd name="T4" fmla="*/ 1346 w 1617"/>
                <a:gd name="T5" fmla="*/ 1348 h 1806"/>
                <a:gd name="T6" fmla="*/ 1284 w 1617"/>
                <a:gd name="T7" fmla="*/ 1320 h 1806"/>
                <a:gd name="T8" fmla="*/ 1221 w 1617"/>
                <a:gd name="T9" fmla="*/ 1289 h 1806"/>
                <a:gd name="T10" fmla="*/ 1155 w 1617"/>
                <a:gd name="T11" fmla="*/ 1250 h 1806"/>
                <a:gd name="T12" fmla="*/ 1087 w 1617"/>
                <a:gd name="T13" fmla="*/ 1204 h 1806"/>
                <a:gd name="T14" fmla="*/ 968 w 1617"/>
                <a:gd name="T15" fmla="*/ 1114 h 1806"/>
                <a:gd name="T16" fmla="*/ 867 w 1617"/>
                <a:gd name="T17" fmla="*/ 1027 h 1806"/>
                <a:gd name="T18" fmla="*/ 771 w 1617"/>
                <a:gd name="T19" fmla="*/ 936 h 1806"/>
                <a:gd name="T20" fmla="*/ 672 w 1617"/>
                <a:gd name="T21" fmla="*/ 829 h 1806"/>
                <a:gd name="T22" fmla="*/ 629 w 1617"/>
                <a:gd name="T23" fmla="*/ 781 h 1806"/>
                <a:gd name="T24" fmla="*/ 588 w 1617"/>
                <a:gd name="T25" fmla="*/ 725 h 1806"/>
                <a:gd name="T26" fmla="*/ 546 w 1617"/>
                <a:gd name="T27" fmla="*/ 664 h 1806"/>
                <a:gd name="T28" fmla="*/ 505 w 1617"/>
                <a:gd name="T29" fmla="*/ 600 h 1806"/>
                <a:gd name="T30" fmla="*/ 431 w 1617"/>
                <a:gd name="T31" fmla="*/ 468 h 1806"/>
                <a:gd name="T32" fmla="*/ 369 w 1617"/>
                <a:gd name="T33" fmla="*/ 343 h 1806"/>
                <a:gd name="T34" fmla="*/ 341 w 1617"/>
                <a:gd name="T35" fmla="*/ 276 h 1806"/>
                <a:gd name="T36" fmla="*/ 313 w 1617"/>
                <a:gd name="T37" fmla="*/ 200 h 1806"/>
                <a:gd name="T38" fmla="*/ 288 w 1617"/>
                <a:gd name="T39" fmla="*/ 120 h 1806"/>
                <a:gd name="T40" fmla="*/ 269 w 1617"/>
                <a:gd name="T41" fmla="*/ 48 h 1806"/>
                <a:gd name="T42" fmla="*/ 262 w 1617"/>
                <a:gd name="T43" fmla="*/ 25 h 1806"/>
                <a:gd name="T44" fmla="*/ 255 w 1617"/>
                <a:gd name="T45" fmla="*/ 9 h 1806"/>
                <a:gd name="T46" fmla="*/ 246 w 1617"/>
                <a:gd name="T47" fmla="*/ 2 h 1806"/>
                <a:gd name="T48" fmla="*/ 234 w 1617"/>
                <a:gd name="T49" fmla="*/ 0 h 1806"/>
                <a:gd name="T50" fmla="*/ 151 w 1617"/>
                <a:gd name="T51" fmla="*/ 23 h 1806"/>
                <a:gd name="T52" fmla="*/ 71 w 1617"/>
                <a:gd name="T53" fmla="*/ 39 h 1806"/>
                <a:gd name="T54" fmla="*/ 36 w 1617"/>
                <a:gd name="T55" fmla="*/ 49 h 1806"/>
                <a:gd name="T56" fmla="*/ 0 w 1617"/>
                <a:gd name="T57" fmla="*/ 62 h 1806"/>
                <a:gd name="T58" fmla="*/ 11 w 1617"/>
                <a:gd name="T59" fmla="*/ 137 h 1806"/>
                <a:gd name="T60" fmla="*/ 30 w 1617"/>
                <a:gd name="T61" fmla="*/ 219 h 1806"/>
                <a:gd name="T62" fmla="*/ 57 w 1617"/>
                <a:gd name="T63" fmla="*/ 304 h 1806"/>
                <a:gd name="T64" fmla="*/ 87 w 1617"/>
                <a:gd name="T65" fmla="*/ 392 h 1806"/>
                <a:gd name="T66" fmla="*/ 121 w 1617"/>
                <a:gd name="T67" fmla="*/ 477 h 1806"/>
                <a:gd name="T68" fmla="*/ 155 w 1617"/>
                <a:gd name="T69" fmla="*/ 556 h 1806"/>
                <a:gd name="T70" fmla="*/ 216 w 1617"/>
                <a:gd name="T71" fmla="*/ 687 h 1806"/>
                <a:gd name="T72" fmla="*/ 257 w 1617"/>
                <a:gd name="T73" fmla="*/ 761 h 1806"/>
                <a:gd name="T74" fmla="*/ 297 w 1617"/>
                <a:gd name="T75" fmla="*/ 827 h 1806"/>
                <a:gd name="T76" fmla="*/ 340 w 1617"/>
                <a:gd name="T77" fmla="*/ 888 h 1806"/>
                <a:gd name="T78" fmla="*/ 382 w 1617"/>
                <a:gd name="T79" fmla="*/ 943 h 1806"/>
                <a:gd name="T80" fmla="*/ 469 w 1617"/>
                <a:gd name="T81" fmla="*/ 1052 h 1806"/>
                <a:gd name="T82" fmla="*/ 560 w 1617"/>
                <a:gd name="T83" fmla="*/ 1169 h 1806"/>
                <a:gd name="T84" fmla="*/ 601 w 1617"/>
                <a:gd name="T85" fmla="*/ 1219 h 1806"/>
                <a:gd name="T86" fmla="*/ 650 w 1617"/>
                <a:gd name="T87" fmla="*/ 1270 h 1806"/>
                <a:gd name="T88" fmla="*/ 707 w 1617"/>
                <a:gd name="T89" fmla="*/ 1321 h 1806"/>
                <a:gd name="T90" fmla="*/ 768 w 1617"/>
                <a:gd name="T91" fmla="*/ 1371 h 1806"/>
                <a:gd name="T92" fmla="*/ 894 w 1617"/>
                <a:gd name="T93" fmla="*/ 1466 h 1806"/>
                <a:gd name="T94" fmla="*/ 1011 w 1617"/>
                <a:gd name="T95" fmla="*/ 1547 h 1806"/>
                <a:gd name="T96" fmla="*/ 1086 w 1617"/>
                <a:gd name="T97" fmla="*/ 1594 h 1806"/>
                <a:gd name="T98" fmla="*/ 1156 w 1617"/>
                <a:gd name="T99" fmla="*/ 1631 h 1806"/>
                <a:gd name="T100" fmla="*/ 1226 w 1617"/>
                <a:gd name="T101" fmla="*/ 1663 h 1806"/>
                <a:gd name="T102" fmla="*/ 1292 w 1617"/>
                <a:gd name="T103" fmla="*/ 1691 h 1806"/>
                <a:gd name="T104" fmla="*/ 1428 w 1617"/>
                <a:gd name="T105" fmla="*/ 1742 h 1806"/>
                <a:gd name="T106" fmla="*/ 1501 w 1617"/>
                <a:gd name="T107" fmla="*/ 1772 h 1806"/>
                <a:gd name="T108" fmla="*/ 1578 w 1617"/>
                <a:gd name="T109" fmla="*/ 1806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6">
                  <a:moveTo>
                    <a:pt x="1578" y="1806"/>
                  </a:moveTo>
                  <a:lnTo>
                    <a:pt x="1617" y="1462"/>
                  </a:lnTo>
                  <a:lnTo>
                    <a:pt x="1543" y="1430"/>
                  </a:lnTo>
                  <a:lnTo>
                    <a:pt x="1473" y="1400"/>
                  </a:lnTo>
                  <a:lnTo>
                    <a:pt x="1408" y="1374"/>
                  </a:lnTo>
                  <a:lnTo>
                    <a:pt x="1346" y="1348"/>
                  </a:lnTo>
                  <a:lnTo>
                    <a:pt x="1314" y="1335"/>
                  </a:lnTo>
                  <a:lnTo>
                    <a:pt x="1284" y="1320"/>
                  </a:lnTo>
                  <a:lnTo>
                    <a:pt x="1252" y="1304"/>
                  </a:lnTo>
                  <a:lnTo>
                    <a:pt x="1221" y="1289"/>
                  </a:lnTo>
                  <a:lnTo>
                    <a:pt x="1188" y="1270"/>
                  </a:lnTo>
                  <a:lnTo>
                    <a:pt x="1155" y="1250"/>
                  </a:lnTo>
                  <a:lnTo>
                    <a:pt x="1122" y="1228"/>
                  </a:lnTo>
                  <a:lnTo>
                    <a:pt x="1087" y="1204"/>
                  </a:lnTo>
                  <a:lnTo>
                    <a:pt x="1025" y="1157"/>
                  </a:lnTo>
                  <a:lnTo>
                    <a:pt x="968" y="1114"/>
                  </a:lnTo>
                  <a:lnTo>
                    <a:pt x="917" y="1071"/>
                  </a:lnTo>
                  <a:lnTo>
                    <a:pt x="867" y="1027"/>
                  </a:lnTo>
                  <a:lnTo>
                    <a:pt x="820" y="984"/>
                  </a:lnTo>
                  <a:lnTo>
                    <a:pt x="771" y="936"/>
                  </a:lnTo>
                  <a:lnTo>
                    <a:pt x="723" y="886"/>
                  </a:lnTo>
                  <a:lnTo>
                    <a:pt x="672" y="829"/>
                  </a:lnTo>
                  <a:lnTo>
                    <a:pt x="651" y="806"/>
                  </a:lnTo>
                  <a:lnTo>
                    <a:pt x="629" y="781"/>
                  </a:lnTo>
                  <a:lnTo>
                    <a:pt x="608" y="753"/>
                  </a:lnTo>
                  <a:lnTo>
                    <a:pt x="588" y="725"/>
                  </a:lnTo>
                  <a:lnTo>
                    <a:pt x="567" y="694"/>
                  </a:lnTo>
                  <a:lnTo>
                    <a:pt x="546" y="664"/>
                  </a:lnTo>
                  <a:lnTo>
                    <a:pt x="526" y="632"/>
                  </a:lnTo>
                  <a:lnTo>
                    <a:pt x="505" y="600"/>
                  </a:lnTo>
                  <a:lnTo>
                    <a:pt x="467" y="534"/>
                  </a:lnTo>
                  <a:lnTo>
                    <a:pt x="431" y="468"/>
                  </a:lnTo>
                  <a:lnTo>
                    <a:pt x="398" y="404"/>
                  </a:lnTo>
                  <a:lnTo>
                    <a:pt x="369" y="343"/>
                  </a:lnTo>
                  <a:lnTo>
                    <a:pt x="356" y="312"/>
                  </a:lnTo>
                  <a:lnTo>
                    <a:pt x="341" y="276"/>
                  </a:lnTo>
                  <a:lnTo>
                    <a:pt x="328" y="239"/>
                  </a:lnTo>
                  <a:lnTo>
                    <a:pt x="313" y="200"/>
                  </a:lnTo>
                  <a:lnTo>
                    <a:pt x="300" y="160"/>
                  </a:lnTo>
                  <a:lnTo>
                    <a:pt x="288" y="120"/>
                  </a:lnTo>
                  <a:lnTo>
                    <a:pt x="277" y="82"/>
                  </a:lnTo>
                  <a:lnTo>
                    <a:pt x="269" y="48"/>
                  </a:lnTo>
                  <a:lnTo>
                    <a:pt x="266" y="34"/>
                  </a:lnTo>
                  <a:lnTo>
                    <a:pt x="262" y="25"/>
                  </a:lnTo>
                  <a:lnTo>
                    <a:pt x="258" y="16"/>
                  </a:lnTo>
                  <a:lnTo>
                    <a:pt x="255" y="9"/>
                  </a:lnTo>
                  <a:lnTo>
                    <a:pt x="251" y="5"/>
                  </a:lnTo>
                  <a:lnTo>
                    <a:pt x="246" y="2"/>
                  </a:lnTo>
                  <a:lnTo>
                    <a:pt x="240" y="0"/>
                  </a:lnTo>
                  <a:lnTo>
                    <a:pt x="234" y="0"/>
                  </a:lnTo>
                  <a:lnTo>
                    <a:pt x="201" y="10"/>
                  </a:lnTo>
                  <a:lnTo>
                    <a:pt x="151" y="23"/>
                  </a:lnTo>
                  <a:lnTo>
                    <a:pt x="110" y="31"/>
                  </a:lnTo>
                  <a:lnTo>
                    <a:pt x="71" y="39"/>
                  </a:lnTo>
                  <a:lnTo>
                    <a:pt x="53" y="43"/>
                  </a:lnTo>
                  <a:lnTo>
                    <a:pt x="36" y="49"/>
                  </a:lnTo>
                  <a:lnTo>
                    <a:pt x="18" y="55"/>
                  </a:lnTo>
                  <a:lnTo>
                    <a:pt x="0" y="62"/>
                  </a:lnTo>
                  <a:lnTo>
                    <a:pt x="4" y="99"/>
                  </a:lnTo>
                  <a:lnTo>
                    <a:pt x="11" y="137"/>
                  </a:lnTo>
                  <a:lnTo>
                    <a:pt x="19" y="177"/>
                  </a:lnTo>
                  <a:lnTo>
                    <a:pt x="30" y="219"/>
                  </a:lnTo>
                  <a:lnTo>
                    <a:pt x="42" y="262"/>
                  </a:lnTo>
                  <a:lnTo>
                    <a:pt x="57" y="304"/>
                  </a:lnTo>
                  <a:lnTo>
                    <a:pt x="71" y="348"/>
                  </a:lnTo>
                  <a:lnTo>
                    <a:pt x="87" y="392"/>
                  </a:lnTo>
                  <a:lnTo>
                    <a:pt x="104" y="434"/>
                  </a:lnTo>
                  <a:lnTo>
                    <a:pt x="121" y="477"/>
                  </a:lnTo>
                  <a:lnTo>
                    <a:pt x="138" y="517"/>
                  </a:lnTo>
                  <a:lnTo>
                    <a:pt x="155" y="556"/>
                  </a:lnTo>
                  <a:lnTo>
                    <a:pt x="187" y="627"/>
                  </a:lnTo>
                  <a:lnTo>
                    <a:pt x="216" y="687"/>
                  </a:lnTo>
                  <a:lnTo>
                    <a:pt x="237" y="725"/>
                  </a:lnTo>
                  <a:lnTo>
                    <a:pt x="257" y="761"/>
                  </a:lnTo>
                  <a:lnTo>
                    <a:pt x="277" y="795"/>
                  </a:lnTo>
                  <a:lnTo>
                    <a:pt x="297" y="827"/>
                  </a:lnTo>
                  <a:lnTo>
                    <a:pt x="318" y="858"/>
                  </a:lnTo>
                  <a:lnTo>
                    <a:pt x="340" y="888"/>
                  </a:lnTo>
                  <a:lnTo>
                    <a:pt x="360" y="915"/>
                  </a:lnTo>
                  <a:lnTo>
                    <a:pt x="382" y="943"/>
                  </a:lnTo>
                  <a:lnTo>
                    <a:pt x="425" y="998"/>
                  </a:lnTo>
                  <a:lnTo>
                    <a:pt x="469" y="1052"/>
                  </a:lnTo>
                  <a:lnTo>
                    <a:pt x="514" y="1109"/>
                  </a:lnTo>
                  <a:lnTo>
                    <a:pt x="560" y="1169"/>
                  </a:lnTo>
                  <a:lnTo>
                    <a:pt x="579" y="1195"/>
                  </a:lnTo>
                  <a:lnTo>
                    <a:pt x="601" y="1219"/>
                  </a:lnTo>
                  <a:lnTo>
                    <a:pt x="624" y="1245"/>
                  </a:lnTo>
                  <a:lnTo>
                    <a:pt x="650" y="1270"/>
                  </a:lnTo>
                  <a:lnTo>
                    <a:pt x="678" y="1296"/>
                  </a:lnTo>
                  <a:lnTo>
                    <a:pt x="707" y="1321"/>
                  </a:lnTo>
                  <a:lnTo>
                    <a:pt x="736" y="1346"/>
                  </a:lnTo>
                  <a:lnTo>
                    <a:pt x="768" y="1371"/>
                  </a:lnTo>
                  <a:lnTo>
                    <a:pt x="831" y="1420"/>
                  </a:lnTo>
                  <a:lnTo>
                    <a:pt x="894" y="1466"/>
                  </a:lnTo>
                  <a:lnTo>
                    <a:pt x="955" y="1509"/>
                  </a:lnTo>
                  <a:lnTo>
                    <a:pt x="1011" y="1547"/>
                  </a:lnTo>
                  <a:lnTo>
                    <a:pt x="1049" y="1572"/>
                  </a:lnTo>
                  <a:lnTo>
                    <a:pt x="1086" y="1594"/>
                  </a:lnTo>
                  <a:lnTo>
                    <a:pt x="1122" y="1614"/>
                  </a:lnTo>
                  <a:lnTo>
                    <a:pt x="1156" y="1631"/>
                  </a:lnTo>
                  <a:lnTo>
                    <a:pt x="1192" y="1648"/>
                  </a:lnTo>
                  <a:lnTo>
                    <a:pt x="1226" y="1663"/>
                  </a:lnTo>
                  <a:lnTo>
                    <a:pt x="1258" y="1677"/>
                  </a:lnTo>
                  <a:lnTo>
                    <a:pt x="1292" y="1691"/>
                  </a:lnTo>
                  <a:lnTo>
                    <a:pt x="1359" y="1716"/>
                  </a:lnTo>
                  <a:lnTo>
                    <a:pt x="1428" y="1742"/>
                  </a:lnTo>
                  <a:lnTo>
                    <a:pt x="1464" y="1756"/>
                  </a:lnTo>
                  <a:lnTo>
                    <a:pt x="1501" y="1772"/>
                  </a:lnTo>
                  <a:lnTo>
                    <a:pt x="1539" y="1788"/>
                  </a:lnTo>
                  <a:lnTo>
                    <a:pt x="1578" y="180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8" name="Freeform 116"/>
            <p:cNvSpPr>
              <a:spLocks/>
            </p:cNvSpPr>
            <p:nvPr/>
          </p:nvSpPr>
          <p:spPr bwMode="auto">
            <a:xfrm>
              <a:off x="34318575" y="10855325"/>
              <a:ext cx="512763" cy="568325"/>
            </a:xfrm>
            <a:custGeom>
              <a:avLst/>
              <a:gdLst>
                <a:gd name="T0" fmla="*/ 37 w 1616"/>
                <a:gd name="T1" fmla="*/ 1792 h 1792"/>
                <a:gd name="T2" fmla="*/ 110 w 1616"/>
                <a:gd name="T3" fmla="*/ 1773 h 1792"/>
                <a:gd name="T4" fmla="*/ 183 w 1616"/>
                <a:gd name="T5" fmla="*/ 1750 h 1792"/>
                <a:gd name="T6" fmla="*/ 255 w 1616"/>
                <a:gd name="T7" fmla="*/ 1722 h 1792"/>
                <a:gd name="T8" fmla="*/ 328 w 1616"/>
                <a:gd name="T9" fmla="*/ 1690 h 1792"/>
                <a:gd name="T10" fmla="*/ 399 w 1616"/>
                <a:gd name="T11" fmla="*/ 1655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9 h 1792"/>
                <a:gd name="T24" fmla="*/ 1065 w 1616"/>
                <a:gd name="T25" fmla="*/ 1153 h 1792"/>
                <a:gd name="T26" fmla="*/ 1100 w 1616"/>
                <a:gd name="T27" fmla="*/ 1114 h 1792"/>
                <a:gd name="T28" fmla="*/ 1139 w 1616"/>
                <a:gd name="T29" fmla="*/ 1067 h 1792"/>
                <a:gd name="T30" fmla="*/ 1224 w 1616"/>
                <a:gd name="T31" fmla="*/ 950 h 1792"/>
                <a:gd name="T32" fmla="*/ 1317 w 1616"/>
                <a:gd name="T33" fmla="*/ 810 h 1792"/>
                <a:gd name="T34" fmla="*/ 1405 w 1616"/>
                <a:gd name="T35" fmla="*/ 656 h 1792"/>
                <a:gd name="T36" fmla="*/ 1448 w 1616"/>
                <a:gd name="T37" fmla="*/ 576 h 1792"/>
                <a:gd name="T38" fmla="*/ 1488 w 1616"/>
                <a:gd name="T39" fmla="*/ 494 h 1792"/>
                <a:gd name="T40" fmla="*/ 1523 w 1616"/>
                <a:gd name="T41" fmla="*/ 414 h 1792"/>
                <a:gd name="T42" fmla="*/ 1554 w 1616"/>
                <a:gd name="T43" fmla="*/ 334 h 1792"/>
                <a:gd name="T44" fmla="*/ 1579 w 1616"/>
                <a:gd name="T45" fmla="*/ 257 h 1792"/>
                <a:gd name="T46" fmla="*/ 1599 w 1616"/>
                <a:gd name="T47" fmla="*/ 183 h 1792"/>
                <a:gd name="T48" fmla="*/ 1611 w 1616"/>
                <a:gd name="T49" fmla="*/ 113 h 1792"/>
                <a:gd name="T50" fmla="*/ 1616 w 1616"/>
                <a:gd name="T51" fmla="*/ 48 h 1792"/>
                <a:gd name="T52" fmla="*/ 1571 w 1616"/>
                <a:gd name="T53" fmla="*/ 41 h 1792"/>
                <a:gd name="T54" fmla="*/ 1526 w 1616"/>
                <a:gd name="T55" fmla="*/ 29 h 1792"/>
                <a:gd name="T56" fmla="*/ 1444 w 1616"/>
                <a:gd name="T57" fmla="*/ 5 h 1792"/>
                <a:gd name="T58" fmla="*/ 1409 w 1616"/>
                <a:gd name="T59" fmla="*/ 0 h 1792"/>
                <a:gd name="T60" fmla="*/ 1393 w 1616"/>
                <a:gd name="T61" fmla="*/ 2 h 1792"/>
                <a:gd name="T62" fmla="*/ 1379 w 1616"/>
                <a:gd name="T63" fmla="*/ 6 h 1792"/>
                <a:gd name="T64" fmla="*/ 1366 w 1616"/>
                <a:gd name="T65" fmla="*/ 14 h 1792"/>
                <a:gd name="T66" fmla="*/ 1356 w 1616"/>
                <a:gd name="T67" fmla="*/ 28 h 1792"/>
                <a:gd name="T68" fmla="*/ 1347 w 1616"/>
                <a:gd name="T69" fmla="*/ 45 h 1792"/>
                <a:gd name="T70" fmla="*/ 1341 w 1616"/>
                <a:gd name="T71" fmla="*/ 67 h 1792"/>
                <a:gd name="T72" fmla="*/ 1320 w 1616"/>
                <a:gd name="T73" fmla="*/ 144 h 1792"/>
                <a:gd name="T74" fmla="*/ 1295 w 1616"/>
                <a:gd name="T75" fmla="*/ 217 h 1792"/>
                <a:gd name="T76" fmla="*/ 1267 w 1616"/>
                <a:gd name="T77" fmla="*/ 288 h 1792"/>
                <a:gd name="T78" fmla="*/ 1238 w 1616"/>
                <a:gd name="T79" fmla="*/ 358 h 1792"/>
                <a:gd name="T80" fmla="*/ 1207 w 1616"/>
                <a:gd name="T81" fmla="*/ 425 h 1792"/>
                <a:gd name="T82" fmla="*/ 1174 w 1616"/>
                <a:gd name="T83" fmla="*/ 490 h 1792"/>
                <a:gd name="T84" fmla="*/ 1138 w 1616"/>
                <a:gd name="T85" fmla="*/ 550 h 1792"/>
                <a:gd name="T86" fmla="*/ 1100 w 1616"/>
                <a:gd name="T87" fmla="*/ 609 h 1792"/>
                <a:gd name="T88" fmla="*/ 1019 w 1616"/>
                <a:gd name="T89" fmla="*/ 720 h 1792"/>
                <a:gd name="T90" fmla="*/ 931 w 1616"/>
                <a:gd name="T91" fmla="*/ 829 h 1792"/>
                <a:gd name="T92" fmla="*/ 842 w 1616"/>
                <a:gd name="T93" fmla="*/ 929 h 1792"/>
                <a:gd name="T94" fmla="*/ 742 w 1616"/>
                <a:gd name="T95" fmla="*/ 1028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1 h 1792"/>
                <a:gd name="T108" fmla="*/ 339 w 1616"/>
                <a:gd name="T109" fmla="*/ 1304 h 1792"/>
                <a:gd name="T110" fmla="*/ 271 w 1616"/>
                <a:gd name="T111" fmla="*/ 1339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4"/>
                  </a:lnTo>
                  <a:lnTo>
                    <a:pt x="110" y="1773"/>
                  </a:lnTo>
                  <a:lnTo>
                    <a:pt x="147" y="1762"/>
                  </a:lnTo>
                  <a:lnTo>
                    <a:pt x="183" y="1750"/>
                  </a:lnTo>
                  <a:lnTo>
                    <a:pt x="219" y="1736"/>
                  </a:lnTo>
                  <a:lnTo>
                    <a:pt x="255" y="1722"/>
                  </a:lnTo>
                  <a:lnTo>
                    <a:pt x="291" y="1706"/>
                  </a:lnTo>
                  <a:lnTo>
                    <a:pt x="328" y="1690"/>
                  </a:lnTo>
                  <a:lnTo>
                    <a:pt x="363" y="1672"/>
                  </a:lnTo>
                  <a:lnTo>
                    <a:pt x="399" y="1655"/>
                  </a:lnTo>
                  <a:lnTo>
                    <a:pt x="435" y="1636"/>
                  </a:lnTo>
                  <a:lnTo>
                    <a:pt x="470" y="1616"/>
                  </a:lnTo>
                  <a:lnTo>
                    <a:pt x="505" y="1597"/>
                  </a:lnTo>
                  <a:lnTo>
                    <a:pt x="539" y="1576"/>
                  </a:lnTo>
                  <a:lnTo>
                    <a:pt x="573" y="1554"/>
                  </a:lnTo>
                  <a:lnTo>
                    <a:pt x="607" y="1532"/>
                  </a:lnTo>
                  <a:lnTo>
                    <a:pt x="673" y="1487"/>
                  </a:lnTo>
                  <a:lnTo>
                    <a:pt x="737" y="1441"/>
                  </a:lnTo>
                  <a:lnTo>
                    <a:pt x="799" y="1394"/>
                  </a:lnTo>
                  <a:lnTo>
                    <a:pt x="859" y="1345"/>
                  </a:lnTo>
                  <a:lnTo>
                    <a:pt x="916" y="1298"/>
                  </a:lnTo>
                  <a:lnTo>
                    <a:pt x="969" y="1249"/>
                  </a:lnTo>
                  <a:lnTo>
                    <a:pt x="1019" y="1200"/>
                  </a:lnTo>
                  <a:lnTo>
                    <a:pt x="1065" y="1153"/>
                  </a:lnTo>
                  <a:lnTo>
                    <a:pt x="1082" y="1135"/>
                  </a:lnTo>
                  <a:lnTo>
                    <a:pt x="1100" y="1114"/>
                  </a:lnTo>
                  <a:lnTo>
                    <a:pt x="1119" y="1091"/>
                  </a:lnTo>
                  <a:lnTo>
                    <a:pt x="1139" y="1067"/>
                  </a:lnTo>
                  <a:lnTo>
                    <a:pt x="1181" y="1012"/>
                  </a:lnTo>
                  <a:lnTo>
                    <a:pt x="1224" y="950"/>
                  </a:lnTo>
                  <a:lnTo>
                    <a:pt x="1270" y="882"/>
                  </a:lnTo>
                  <a:lnTo>
                    <a:pt x="1317" y="810"/>
                  </a:lnTo>
                  <a:lnTo>
                    <a:pt x="1362" y="734"/>
                  </a:lnTo>
                  <a:lnTo>
                    <a:pt x="1405" y="656"/>
                  </a:lnTo>
                  <a:lnTo>
                    <a:pt x="1427" y="616"/>
                  </a:lnTo>
                  <a:lnTo>
                    <a:pt x="1448" y="576"/>
                  </a:lnTo>
                  <a:lnTo>
                    <a:pt x="1468" y="534"/>
                  </a:lnTo>
                  <a:lnTo>
                    <a:pt x="1488" y="494"/>
                  </a:lnTo>
                  <a:lnTo>
                    <a:pt x="1506" y="454"/>
                  </a:lnTo>
                  <a:lnTo>
                    <a:pt x="1523" y="414"/>
                  </a:lnTo>
                  <a:lnTo>
                    <a:pt x="1539" y="374"/>
                  </a:lnTo>
                  <a:lnTo>
                    <a:pt x="1554" y="334"/>
                  </a:lnTo>
                  <a:lnTo>
                    <a:pt x="1568" y="295"/>
                  </a:lnTo>
                  <a:lnTo>
                    <a:pt x="1579" y="257"/>
                  </a:lnTo>
                  <a:lnTo>
                    <a:pt x="1590" y="220"/>
                  </a:lnTo>
                  <a:lnTo>
                    <a:pt x="1599" y="183"/>
                  </a:lnTo>
                  <a:lnTo>
                    <a:pt x="1606" y="148"/>
                  </a:lnTo>
                  <a:lnTo>
                    <a:pt x="1611" y="113"/>
                  </a:lnTo>
                  <a:lnTo>
                    <a:pt x="1614" y="80"/>
                  </a:lnTo>
                  <a:lnTo>
                    <a:pt x="1616" y="48"/>
                  </a:lnTo>
                  <a:lnTo>
                    <a:pt x="1592" y="46"/>
                  </a:lnTo>
                  <a:lnTo>
                    <a:pt x="1571" y="41"/>
                  </a:lnTo>
                  <a:lnTo>
                    <a:pt x="1547" y="35"/>
                  </a:lnTo>
                  <a:lnTo>
                    <a:pt x="1526" y="29"/>
                  </a:lnTo>
                  <a:lnTo>
                    <a:pt x="1483" y="14"/>
                  </a:lnTo>
                  <a:lnTo>
                    <a:pt x="1444" y="5"/>
                  </a:lnTo>
                  <a:lnTo>
                    <a:pt x="1426" y="1"/>
                  </a:lnTo>
                  <a:lnTo>
                    <a:pt x="1409" y="0"/>
                  </a:lnTo>
                  <a:lnTo>
                    <a:pt x="1400" y="1"/>
                  </a:lnTo>
                  <a:lnTo>
                    <a:pt x="1393" y="2"/>
                  </a:lnTo>
                  <a:lnTo>
                    <a:pt x="1386" y="3"/>
                  </a:lnTo>
                  <a:lnTo>
                    <a:pt x="1379" y="6"/>
                  </a:lnTo>
                  <a:lnTo>
                    <a:pt x="1373" y="11"/>
                  </a:lnTo>
                  <a:lnTo>
                    <a:pt x="1366" y="14"/>
                  </a:lnTo>
                  <a:lnTo>
                    <a:pt x="1360" y="20"/>
                  </a:lnTo>
                  <a:lnTo>
                    <a:pt x="1356" y="28"/>
                  </a:lnTo>
                  <a:lnTo>
                    <a:pt x="1351" y="35"/>
                  </a:lnTo>
                  <a:lnTo>
                    <a:pt x="1347" y="45"/>
                  </a:lnTo>
                  <a:lnTo>
                    <a:pt x="1343" y="54"/>
                  </a:lnTo>
                  <a:lnTo>
                    <a:pt x="1341" y="67"/>
                  </a:lnTo>
                  <a:lnTo>
                    <a:pt x="1331" y="106"/>
                  </a:lnTo>
                  <a:lnTo>
                    <a:pt x="1320" y="144"/>
                  </a:lnTo>
                  <a:lnTo>
                    <a:pt x="1308" y="181"/>
                  </a:lnTo>
                  <a:lnTo>
                    <a:pt x="1295" y="217"/>
                  </a:lnTo>
                  <a:lnTo>
                    <a:pt x="1281" y="253"/>
                  </a:lnTo>
                  <a:lnTo>
                    <a:pt x="1267" y="288"/>
                  </a:lnTo>
                  <a:lnTo>
                    <a:pt x="1252" y="323"/>
                  </a:lnTo>
                  <a:lnTo>
                    <a:pt x="1238" y="358"/>
                  </a:lnTo>
                  <a:lnTo>
                    <a:pt x="1223" y="392"/>
                  </a:lnTo>
                  <a:lnTo>
                    <a:pt x="1207" y="425"/>
                  </a:lnTo>
                  <a:lnTo>
                    <a:pt x="1190" y="458"/>
                  </a:lnTo>
                  <a:lnTo>
                    <a:pt x="1174" y="490"/>
                  </a:lnTo>
                  <a:lnTo>
                    <a:pt x="1156" y="520"/>
                  </a:lnTo>
                  <a:lnTo>
                    <a:pt x="1138" y="550"/>
                  </a:lnTo>
                  <a:lnTo>
                    <a:pt x="1120" y="579"/>
                  </a:lnTo>
                  <a:lnTo>
                    <a:pt x="1100" y="609"/>
                  </a:lnTo>
                  <a:lnTo>
                    <a:pt x="1060" y="666"/>
                  </a:lnTo>
                  <a:lnTo>
                    <a:pt x="1019" y="720"/>
                  </a:lnTo>
                  <a:lnTo>
                    <a:pt x="975" y="775"/>
                  </a:lnTo>
                  <a:lnTo>
                    <a:pt x="931" y="829"/>
                  </a:lnTo>
                  <a:lnTo>
                    <a:pt x="888" y="878"/>
                  </a:lnTo>
                  <a:lnTo>
                    <a:pt x="842" y="929"/>
                  </a:lnTo>
                  <a:lnTo>
                    <a:pt x="792" y="979"/>
                  </a:lnTo>
                  <a:lnTo>
                    <a:pt x="742" y="1028"/>
                  </a:lnTo>
                  <a:lnTo>
                    <a:pt x="715" y="1051"/>
                  </a:lnTo>
                  <a:lnTo>
                    <a:pt x="688" y="1074"/>
                  </a:lnTo>
                  <a:lnTo>
                    <a:pt x="662" y="1097"/>
                  </a:lnTo>
                  <a:lnTo>
                    <a:pt x="635" y="1118"/>
                  </a:lnTo>
                  <a:lnTo>
                    <a:pt x="607" y="1140"/>
                  </a:lnTo>
                  <a:lnTo>
                    <a:pt x="579" y="1159"/>
                  </a:lnTo>
                  <a:lnTo>
                    <a:pt x="551" y="1179"/>
                  </a:lnTo>
                  <a:lnTo>
                    <a:pt x="523" y="1197"/>
                  </a:lnTo>
                  <a:lnTo>
                    <a:pt x="492" y="1217"/>
                  </a:lnTo>
                  <a:lnTo>
                    <a:pt x="460" y="1236"/>
                  </a:lnTo>
                  <a:lnTo>
                    <a:pt x="431" y="1254"/>
                  </a:lnTo>
                  <a:lnTo>
                    <a:pt x="401" y="1271"/>
                  </a:lnTo>
                  <a:lnTo>
                    <a:pt x="370" y="1287"/>
                  </a:lnTo>
                  <a:lnTo>
                    <a:pt x="339" y="1304"/>
                  </a:lnTo>
                  <a:lnTo>
                    <a:pt x="306" y="1321"/>
                  </a:lnTo>
                  <a:lnTo>
                    <a:pt x="271" y="1339"/>
                  </a:lnTo>
                  <a:lnTo>
                    <a:pt x="235" y="1355"/>
                  </a:lnTo>
                  <a:lnTo>
                    <a:pt x="200" y="1369"/>
                  </a:lnTo>
                  <a:lnTo>
                    <a:pt x="166" y="1383"/>
                  </a:lnTo>
                  <a:lnTo>
                    <a:pt x="132" y="1396"/>
                  </a:lnTo>
                  <a:lnTo>
                    <a:pt x="98" y="1408"/>
                  </a:lnTo>
                  <a:lnTo>
                    <a:pt x="64" y="1420"/>
                  </a:lnTo>
                  <a:lnTo>
                    <a:pt x="31" y="1434"/>
                  </a:lnTo>
                  <a:lnTo>
                    <a:pt x="0" y="144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9" name="Freeform 117"/>
            <p:cNvSpPr>
              <a:spLocks/>
            </p:cNvSpPr>
            <p:nvPr/>
          </p:nvSpPr>
          <p:spPr bwMode="auto">
            <a:xfrm>
              <a:off x="38084125" y="10804525"/>
              <a:ext cx="307975" cy="384175"/>
            </a:xfrm>
            <a:custGeom>
              <a:avLst/>
              <a:gdLst>
                <a:gd name="T0" fmla="*/ 868 w 968"/>
                <a:gd name="T1" fmla="*/ 286 h 1209"/>
                <a:gd name="T2" fmla="*/ 879 w 968"/>
                <a:gd name="T3" fmla="*/ 263 h 1209"/>
                <a:gd name="T4" fmla="*/ 884 w 968"/>
                <a:gd name="T5" fmla="*/ 195 h 1209"/>
                <a:gd name="T6" fmla="*/ 867 w 968"/>
                <a:gd name="T7" fmla="*/ 32 h 1209"/>
                <a:gd name="T8" fmla="*/ 28 w 968"/>
                <a:gd name="T9" fmla="*/ 24 h 1209"/>
                <a:gd name="T10" fmla="*/ 41 w 968"/>
                <a:gd name="T11" fmla="*/ 53 h 1209"/>
                <a:gd name="T12" fmla="*/ 63 w 968"/>
                <a:gd name="T13" fmla="*/ 65 h 1209"/>
                <a:gd name="T14" fmla="*/ 103 w 968"/>
                <a:gd name="T15" fmla="*/ 68 h 1209"/>
                <a:gd name="T16" fmla="*/ 131 w 968"/>
                <a:gd name="T17" fmla="*/ 74 h 1209"/>
                <a:gd name="T18" fmla="*/ 155 w 968"/>
                <a:gd name="T19" fmla="*/ 94 h 1209"/>
                <a:gd name="T20" fmla="*/ 172 w 968"/>
                <a:gd name="T21" fmla="*/ 138 h 1209"/>
                <a:gd name="T22" fmla="*/ 178 w 968"/>
                <a:gd name="T23" fmla="*/ 216 h 1209"/>
                <a:gd name="T24" fmla="*/ 175 w 968"/>
                <a:gd name="T25" fmla="*/ 1047 h 1209"/>
                <a:gd name="T26" fmla="*/ 156 w 968"/>
                <a:gd name="T27" fmla="*/ 1095 h 1209"/>
                <a:gd name="T28" fmla="*/ 125 w 968"/>
                <a:gd name="T29" fmla="*/ 1129 h 1209"/>
                <a:gd name="T30" fmla="*/ 77 w 968"/>
                <a:gd name="T31" fmla="*/ 1144 h 1209"/>
                <a:gd name="T32" fmla="*/ 1 w 968"/>
                <a:gd name="T33" fmla="*/ 1172 h 1209"/>
                <a:gd name="T34" fmla="*/ 8 w 968"/>
                <a:gd name="T35" fmla="*/ 1199 h 1209"/>
                <a:gd name="T36" fmla="*/ 24 w 968"/>
                <a:gd name="T37" fmla="*/ 1208 h 1209"/>
                <a:gd name="T38" fmla="*/ 918 w 968"/>
                <a:gd name="T39" fmla="*/ 1193 h 1209"/>
                <a:gd name="T40" fmla="*/ 946 w 968"/>
                <a:gd name="T41" fmla="*/ 1078 h 1209"/>
                <a:gd name="T42" fmla="*/ 968 w 968"/>
                <a:gd name="T43" fmla="*/ 950 h 1209"/>
                <a:gd name="T44" fmla="*/ 964 w 968"/>
                <a:gd name="T45" fmla="*/ 906 h 1209"/>
                <a:gd name="T46" fmla="*/ 949 w 968"/>
                <a:gd name="T47" fmla="*/ 890 h 1209"/>
                <a:gd name="T48" fmla="*/ 923 w 968"/>
                <a:gd name="T49" fmla="*/ 895 h 1209"/>
                <a:gd name="T50" fmla="*/ 904 w 968"/>
                <a:gd name="T51" fmla="*/ 918 h 1209"/>
                <a:gd name="T52" fmla="*/ 853 w 968"/>
                <a:gd name="T53" fmla="*/ 1026 h 1209"/>
                <a:gd name="T54" fmla="*/ 816 w 968"/>
                <a:gd name="T55" fmla="*/ 1075 h 1209"/>
                <a:gd name="T56" fmla="*/ 775 w 968"/>
                <a:gd name="T57" fmla="*/ 1104 h 1209"/>
                <a:gd name="T58" fmla="*/ 718 w 968"/>
                <a:gd name="T59" fmla="*/ 1119 h 1209"/>
                <a:gd name="T60" fmla="*/ 470 w 968"/>
                <a:gd name="T61" fmla="*/ 1116 h 1209"/>
                <a:gd name="T62" fmla="*/ 431 w 968"/>
                <a:gd name="T63" fmla="*/ 1099 h 1209"/>
                <a:gd name="T64" fmla="*/ 407 w 968"/>
                <a:gd name="T65" fmla="*/ 1065 h 1209"/>
                <a:gd name="T66" fmla="*/ 396 w 968"/>
                <a:gd name="T67" fmla="*/ 1019 h 1209"/>
                <a:gd name="T68" fmla="*/ 624 w 968"/>
                <a:gd name="T69" fmla="*/ 623 h 1209"/>
                <a:gd name="T70" fmla="*/ 675 w 968"/>
                <a:gd name="T71" fmla="*/ 635 h 1209"/>
                <a:gd name="T72" fmla="*/ 706 w 968"/>
                <a:gd name="T73" fmla="*/ 669 h 1209"/>
                <a:gd name="T74" fmla="*/ 721 w 968"/>
                <a:gd name="T75" fmla="*/ 718 h 1209"/>
                <a:gd name="T76" fmla="*/ 789 w 968"/>
                <a:gd name="T77" fmla="*/ 381 h 1209"/>
                <a:gd name="T78" fmla="*/ 682 w 968"/>
                <a:gd name="T79" fmla="*/ 509 h 1209"/>
                <a:gd name="T80" fmla="*/ 650 w 968"/>
                <a:gd name="T81" fmla="*/ 521 h 1209"/>
                <a:gd name="T82" fmla="*/ 397 w 968"/>
                <a:gd name="T83" fmla="*/ 96 h 1209"/>
                <a:gd name="T84" fmla="*/ 414 w 968"/>
                <a:gd name="T85" fmla="*/ 77 h 1209"/>
                <a:gd name="T86" fmla="*/ 601 w 968"/>
                <a:gd name="T87" fmla="*/ 76 h 1209"/>
                <a:gd name="T88" fmla="*/ 691 w 968"/>
                <a:gd name="T89" fmla="*/ 90 h 1209"/>
                <a:gd name="T90" fmla="*/ 749 w 968"/>
                <a:gd name="T91" fmla="*/ 117 h 1209"/>
                <a:gd name="T92" fmla="*/ 783 w 968"/>
                <a:gd name="T93" fmla="*/ 154 h 1209"/>
                <a:gd name="T94" fmla="*/ 809 w 968"/>
                <a:gd name="T95" fmla="*/ 223 h 1209"/>
                <a:gd name="T96" fmla="*/ 825 w 968"/>
                <a:gd name="T97" fmla="*/ 278 h 1209"/>
                <a:gd name="T98" fmla="*/ 845 w 968"/>
                <a:gd name="T99" fmla="*/ 291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8" h="1209">
                  <a:moveTo>
                    <a:pt x="853" y="291"/>
                  </a:moveTo>
                  <a:lnTo>
                    <a:pt x="859" y="291"/>
                  </a:lnTo>
                  <a:lnTo>
                    <a:pt x="863" y="289"/>
                  </a:lnTo>
                  <a:lnTo>
                    <a:pt x="868" y="286"/>
                  </a:lnTo>
                  <a:lnTo>
                    <a:pt x="872" y="283"/>
                  </a:lnTo>
                  <a:lnTo>
                    <a:pt x="874" y="277"/>
                  </a:lnTo>
                  <a:lnTo>
                    <a:pt x="878" y="271"/>
                  </a:lnTo>
                  <a:lnTo>
                    <a:pt x="879" y="263"/>
                  </a:lnTo>
                  <a:lnTo>
                    <a:pt x="882" y="256"/>
                  </a:lnTo>
                  <a:lnTo>
                    <a:pt x="884" y="238"/>
                  </a:lnTo>
                  <a:lnTo>
                    <a:pt x="884" y="218"/>
                  </a:lnTo>
                  <a:lnTo>
                    <a:pt x="884" y="195"/>
                  </a:lnTo>
                  <a:lnTo>
                    <a:pt x="883" y="172"/>
                  </a:lnTo>
                  <a:lnTo>
                    <a:pt x="878" y="122"/>
                  </a:lnTo>
                  <a:lnTo>
                    <a:pt x="872" y="75"/>
                  </a:lnTo>
                  <a:lnTo>
                    <a:pt x="867" y="32"/>
                  </a:lnTo>
                  <a:lnTo>
                    <a:pt x="866" y="0"/>
                  </a:lnTo>
                  <a:lnTo>
                    <a:pt x="25" y="0"/>
                  </a:lnTo>
                  <a:lnTo>
                    <a:pt x="26" y="12"/>
                  </a:lnTo>
                  <a:lnTo>
                    <a:pt x="28" y="24"/>
                  </a:lnTo>
                  <a:lnTo>
                    <a:pt x="30" y="34"/>
                  </a:lnTo>
                  <a:lnTo>
                    <a:pt x="34" y="41"/>
                  </a:lnTo>
                  <a:lnTo>
                    <a:pt x="37" y="48"/>
                  </a:lnTo>
                  <a:lnTo>
                    <a:pt x="41" y="53"/>
                  </a:lnTo>
                  <a:lnTo>
                    <a:pt x="46" y="58"/>
                  </a:lnTo>
                  <a:lnTo>
                    <a:pt x="51" y="60"/>
                  </a:lnTo>
                  <a:lnTo>
                    <a:pt x="57" y="63"/>
                  </a:lnTo>
                  <a:lnTo>
                    <a:pt x="63" y="65"/>
                  </a:lnTo>
                  <a:lnTo>
                    <a:pt x="69" y="65"/>
                  </a:lnTo>
                  <a:lnTo>
                    <a:pt x="76" y="66"/>
                  </a:lnTo>
                  <a:lnTo>
                    <a:pt x="90" y="68"/>
                  </a:lnTo>
                  <a:lnTo>
                    <a:pt x="103" y="68"/>
                  </a:lnTo>
                  <a:lnTo>
                    <a:pt x="110" y="69"/>
                  </a:lnTo>
                  <a:lnTo>
                    <a:pt x="117" y="70"/>
                  </a:lnTo>
                  <a:lnTo>
                    <a:pt x="125" y="71"/>
                  </a:lnTo>
                  <a:lnTo>
                    <a:pt x="131" y="74"/>
                  </a:lnTo>
                  <a:lnTo>
                    <a:pt x="138" y="77"/>
                  </a:lnTo>
                  <a:lnTo>
                    <a:pt x="144" y="82"/>
                  </a:lnTo>
                  <a:lnTo>
                    <a:pt x="149" y="87"/>
                  </a:lnTo>
                  <a:lnTo>
                    <a:pt x="155" y="94"/>
                  </a:lnTo>
                  <a:lnTo>
                    <a:pt x="160" y="103"/>
                  </a:lnTo>
                  <a:lnTo>
                    <a:pt x="165" y="113"/>
                  </a:lnTo>
                  <a:lnTo>
                    <a:pt x="168" y="125"/>
                  </a:lnTo>
                  <a:lnTo>
                    <a:pt x="172" y="138"/>
                  </a:lnTo>
                  <a:lnTo>
                    <a:pt x="175" y="154"/>
                  </a:lnTo>
                  <a:lnTo>
                    <a:pt x="177" y="172"/>
                  </a:lnTo>
                  <a:lnTo>
                    <a:pt x="178" y="193"/>
                  </a:lnTo>
                  <a:lnTo>
                    <a:pt x="178" y="216"/>
                  </a:lnTo>
                  <a:lnTo>
                    <a:pt x="178" y="1005"/>
                  </a:lnTo>
                  <a:lnTo>
                    <a:pt x="178" y="1019"/>
                  </a:lnTo>
                  <a:lnTo>
                    <a:pt x="177" y="1034"/>
                  </a:lnTo>
                  <a:lnTo>
                    <a:pt x="175" y="1047"/>
                  </a:lnTo>
                  <a:lnTo>
                    <a:pt x="171" y="1060"/>
                  </a:lnTo>
                  <a:lnTo>
                    <a:pt x="167" y="1073"/>
                  </a:lnTo>
                  <a:lnTo>
                    <a:pt x="162" y="1084"/>
                  </a:lnTo>
                  <a:lnTo>
                    <a:pt x="156" y="1095"/>
                  </a:lnTo>
                  <a:lnTo>
                    <a:pt x="150" y="1104"/>
                  </a:lnTo>
                  <a:lnTo>
                    <a:pt x="143" y="1114"/>
                  </a:lnTo>
                  <a:lnTo>
                    <a:pt x="134" y="1121"/>
                  </a:lnTo>
                  <a:lnTo>
                    <a:pt x="125" y="1129"/>
                  </a:lnTo>
                  <a:lnTo>
                    <a:pt x="115" y="1135"/>
                  </a:lnTo>
                  <a:lnTo>
                    <a:pt x="103" y="1138"/>
                  </a:lnTo>
                  <a:lnTo>
                    <a:pt x="91" y="1142"/>
                  </a:lnTo>
                  <a:lnTo>
                    <a:pt x="77" y="1144"/>
                  </a:lnTo>
                  <a:lnTo>
                    <a:pt x="64" y="1144"/>
                  </a:lnTo>
                  <a:lnTo>
                    <a:pt x="0" y="1144"/>
                  </a:lnTo>
                  <a:lnTo>
                    <a:pt x="1" y="1159"/>
                  </a:lnTo>
                  <a:lnTo>
                    <a:pt x="1" y="1172"/>
                  </a:lnTo>
                  <a:lnTo>
                    <a:pt x="1" y="1183"/>
                  </a:lnTo>
                  <a:lnTo>
                    <a:pt x="3" y="1192"/>
                  </a:lnTo>
                  <a:lnTo>
                    <a:pt x="6" y="1195"/>
                  </a:lnTo>
                  <a:lnTo>
                    <a:pt x="8" y="1199"/>
                  </a:lnTo>
                  <a:lnTo>
                    <a:pt x="11" y="1201"/>
                  </a:lnTo>
                  <a:lnTo>
                    <a:pt x="14" y="1204"/>
                  </a:lnTo>
                  <a:lnTo>
                    <a:pt x="19" y="1206"/>
                  </a:lnTo>
                  <a:lnTo>
                    <a:pt x="24" y="1208"/>
                  </a:lnTo>
                  <a:lnTo>
                    <a:pt x="31" y="1209"/>
                  </a:lnTo>
                  <a:lnTo>
                    <a:pt x="38" y="1209"/>
                  </a:lnTo>
                  <a:lnTo>
                    <a:pt x="917" y="1209"/>
                  </a:lnTo>
                  <a:lnTo>
                    <a:pt x="918" y="1193"/>
                  </a:lnTo>
                  <a:lnTo>
                    <a:pt x="922" y="1175"/>
                  </a:lnTo>
                  <a:lnTo>
                    <a:pt x="927" y="1153"/>
                  </a:lnTo>
                  <a:lnTo>
                    <a:pt x="933" y="1130"/>
                  </a:lnTo>
                  <a:lnTo>
                    <a:pt x="946" y="1078"/>
                  </a:lnTo>
                  <a:lnTo>
                    <a:pt x="957" y="1023"/>
                  </a:lnTo>
                  <a:lnTo>
                    <a:pt x="962" y="997"/>
                  </a:lnTo>
                  <a:lnTo>
                    <a:pt x="966" y="973"/>
                  </a:lnTo>
                  <a:lnTo>
                    <a:pt x="968" y="950"/>
                  </a:lnTo>
                  <a:lnTo>
                    <a:pt x="968" y="930"/>
                  </a:lnTo>
                  <a:lnTo>
                    <a:pt x="968" y="922"/>
                  </a:lnTo>
                  <a:lnTo>
                    <a:pt x="966" y="913"/>
                  </a:lnTo>
                  <a:lnTo>
                    <a:pt x="964" y="906"/>
                  </a:lnTo>
                  <a:lnTo>
                    <a:pt x="961" y="901"/>
                  </a:lnTo>
                  <a:lnTo>
                    <a:pt x="957" y="896"/>
                  </a:lnTo>
                  <a:lnTo>
                    <a:pt x="953" y="893"/>
                  </a:lnTo>
                  <a:lnTo>
                    <a:pt x="949" y="890"/>
                  </a:lnTo>
                  <a:lnTo>
                    <a:pt x="942" y="890"/>
                  </a:lnTo>
                  <a:lnTo>
                    <a:pt x="935" y="890"/>
                  </a:lnTo>
                  <a:lnTo>
                    <a:pt x="929" y="893"/>
                  </a:lnTo>
                  <a:lnTo>
                    <a:pt x="923" y="895"/>
                  </a:lnTo>
                  <a:lnTo>
                    <a:pt x="918" y="900"/>
                  </a:lnTo>
                  <a:lnTo>
                    <a:pt x="913" y="905"/>
                  </a:lnTo>
                  <a:lnTo>
                    <a:pt x="908" y="911"/>
                  </a:lnTo>
                  <a:lnTo>
                    <a:pt x="904" y="918"/>
                  </a:lnTo>
                  <a:lnTo>
                    <a:pt x="900" y="926"/>
                  </a:lnTo>
                  <a:lnTo>
                    <a:pt x="883" y="962"/>
                  </a:lnTo>
                  <a:lnTo>
                    <a:pt x="865" y="1005"/>
                  </a:lnTo>
                  <a:lnTo>
                    <a:pt x="853" y="1026"/>
                  </a:lnTo>
                  <a:lnTo>
                    <a:pt x="840" y="1047"/>
                  </a:lnTo>
                  <a:lnTo>
                    <a:pt x="833" y="1057"/>
                  </a:lnTo>
                  <a:lnTo>
                    <a:pt x="825" y="1067"/>
                  </a:lnTo>
                  <a:lnTo>
                    <a:pt x="816" y="1075"/>
                  </a:lnTo>
                  <a:lnTo>
                    <a:pt x="808" y="1084"/>
                  </a:lnTo>
                  <a:lnTo>
                    <a:pt x="797" y="1091"/>
                  </a:lnTo>
                  <a:lnTo>
                    <a:pt x="786" y="1098"/>
                  </a:lnTo>
                  <a:lnTo>
                    <a:pt x="775" y="1104"/>
                  </a:lnTo>
                  <a:lnTo>
                    <a:pt x="761" y="1109"/>
                  </a:lnTo>
                  <a:lnTo>
                    <a:pt x="748" y="1114"/>
                  </a:lnTo>
                  <a:lnTo>
                    <a:pt x="733" y="1116"/>
                  </a:lnTo>
                  <a:lnTo>
                    <a:pt x="718" y="1119"/>
                  </a:lnTo>
                  <a:lnTo>
                    <a:pt x="701" y="1119"/>
                  </a:lnTo>
                  <a:lnTo>
                    <a:pt x="497" y="1119"/>
                  </a:lnTo>
                  <a:lnTo>
                    <a:pt x="483" y="1119"/>
                  </a:lnTo>
                  <a:lnTo>
                    <a:pt x="470" y="1116"/>
                  </a:lnTo>
                  <a:lnTo>
                    <a:pt x="459" y="1114"/>
                  </a:lnTo>
                  <a:lnTo>
                    <a:pt x="449" y="1110"/>
                  </a:lnTo>
                  <a:lnTo>
                    <a:pt x="439" y="1105"/>
                  </a:lnTo>
                  <a:lnTo>
                    <a:pt x="431" y="1099"/>
                  </a:lnTo>
                  <a:lnTo>
                    <a:pt x="424" y="1092"/>
                  </a:lnTo>
                  <a:lnTo>
                    <a:pt x="418" y="1084"/>
                  </a:lnTo>
                  <a:lnTo>
                    <a:pt x="411" y="1075"/>
                  </a:lnTo>
                  <a:lnTo>
                    <a:pt x="407" y="1065"/>
                  </a:lnTo>
                  <a:lnTo>
                    <a:pt x="403" y="1056"/>
                  </a:lnTo>
                  <a:lnTo>
                    <a:pt x="399" y="1043"/>
                  </a:lnTo>
                  <a:lnTo>
                    <a:pt x="398" y="1033"/>
                  </a:lnTo>
                  <a:lnTo>
                    <a:pt x="396" y="1019"/>
                  </a:lnTo>
                  <a:lnTo>
                    <a:pt x="394" y="1006"/>
                  </a:lnTo>
                  <a:lnTo>
                    <a:pt x="394" y="992"/>
                  </a:lnTo>
                  <a:lnTo>
                    <a:pt x="394" y="623"/>
                  </a:lnTo>
                  <a:lnTo>
                    <a:pt x="624" y="623"/>
                  </a:lnTo>
                  <a:lnTo>
                    <a:pt x="639" y="624"/>
                  </a:lnTo>
                  <a:lnTo>
                    <a:pt x="652" y="627"/>
                  </a:lnTo>
                  <a:lnTo>
                    <a:pt x="664" y="630"/>
                  </a:lnTo>
                  <a:lnTo>
                    <a:pt x="675" y="635"/>
                  </a:lnTo>
                  <a:lnTo>
                    <a:pt x="684" y="642"/>
                  </a:lnTo>
                  <a:lnTo>
                    <a:pt x="692" y="650"/>
                  </a:lnTo>
                  <a:lnTo>
                    <a:pt x="699" y="659"/>
                  </a:lnTo>
                  <a:lnTo>
                    <a:pt x="706" y="669"/>
                  </a:lnTo>
                  <a:lnTo>
                    <a:pt x="710" y="680"/>
                  </a:lnTo>
                  <a:lnTo>
                    <a:pt x="715" y="692"/>
                  </a:lnTo>
                  <a:lnTo>
                    <a:pt x="718" y="704"/>
                  </a:lnTo>
                  <a:lnTo>
                    <a:pt x="721" y="718"/>
                  </a:lnTo>
                  <a:lnTo>
                    <a:pt x="724" y="746"/>
                  </a:lnTo>
                  <a:lnTo>
                    <a:pt x="726" y="776"/>
                  </a:lnTo>
                  <a:lnTo>
                    <a:pt x="789" y="776"/>
                  </a:lnTo>
                  <a:lnTo>
                    <a:pt x="789" y="381"/>
                  </a:lnTo>
                  <a:lnTo>
                    <a:pt x="726" y="381"/>
                  </a:lnTo>
                  <a:lnTo>
                    <a:pt x="709" y="482"/>
                  </a:lnTo>
                  <a:lnTo>
                    <a:pt x="695" y="495"/>
                  </a:lnTo>
                  <a:lnTo>
                    <a:pt x="682" y="509"/>
                  </a:lnTo>
                  <a:lnTo>
                    <a:pt x="675" y="514"/>
                  </a:lnTo>
                  <a:lnTo>
                    <a:pt x="668" y="517"/>
                  </a:lnTo>
                  <a:lnTo>
                    <a:pt x="659" y="520"/>
                  </a:lnTo>
                  <a:lnTo>
                    <a:pt x="650" y="521"/>
                  </a:lnTo>
                  <a:lnTo>
                    <a:pt x="394" y="521"/>
                  </a:lnTo>
                  <a:lnTo>
                    <a:pt x="394" y="114"/>
                  </a:lnTo>
                  <a:lnTo>
                    <a:pt x="396" y="104"/>
                  </a:lnTo>
                  <a:lnTo>
                    <a:pt x="397" y="96"/>
                  </a:lnTo>
                  <a:lnTo>
                    <a:pt x="399" y="88"/>
                  </a:lnTo>
                  <a:lnTo>
                    <a:pt x="403" y="83"/>
                  </a:lnTo>
                  <a:lnTo>
                    <a:pt x="408" y="80"/>
                  </a:lnTo>
                  <a:lnTo>
                    <a:pt x="414" y="77"/>
                  </a:lnTo>
                  <a:lnTo>
                    <a:pt x="422" y="76"/>
                  </a:lnTo>
                  <a:lnTo>
                    <a:pt x="433" y="75"/>
                  </a:lnTo>
                  <a:lnTo>
                    <a:pt x="573" y="75"/>
                  </a:lnTo>
                  <a:lnTo>
                    <a:pt x="601" y="76"/>
                  </a:lnTo>
                  <a:lnTo>
                    <a:pt x="627" y="77"/>
                  </a:lnTo>
                  <a:lnTo>
                    <a:pt x="651" y="81"/>
                  </a:lnTo>
                  <a:lnTo>
                    <a:pt x="672" y="85"/>
                  </a:lnTo>
                  <a:lnTo>
                    <a:pt x="691" y="90"/>
                  </a:lnTo>
                  <a:lnTo>
                    <a:pt x="708" y="96"/>
                  </a:lnTo>
                  <a:lnTo>
                    <a:pt x="724" y="102"/>
                  </a:lnTo>
                  <a:lnTo>
                    <a:pt x="737" y="109"/>
                  </a:lnTo>
                  <a:lnTo>
                    <a:pt x="749" y="117"/>
                  </a:lnTo>
                  <a:lnTo>
                    <a:pt x="760" y="126"/>
                  </a:lnTo>
                  <a:lnTo>
                    <a:pt x="769" y="134"/>
                  </a:lnTo>
                  <a:lnTo>
                    <a:pt x="777" y="144"/>
                  </a:lnTo>
                  <a:lnTo>
                    <a:pt x="783" y="154"/>
                  </a:lnTo>
                  <a:lnTo>
                    <a:pt x="789" y="164"/>
                  </a:lnTo>
                  <a:lnTo>
                    <a:pt x="794" y="173"/>
                  </a:lnTo>
                  <a:lnTo>
                    <a:pt x="798" y="183"/>
                  </a:lnTo>
                  <a:lnTo>
                    <a:pt x="809" y="223"/>
                  </a:lnTo>
                  <a:lnTo>
                    <a:pt x="816" y="258"/>
                  </a:lnTo>
                  <a:lnTo>
                    <a:pt x="819" y="266"/>
                  </a:lnTo>
                  <a:lnTo>
                    <a:pt x="821" y="272"/>
                  </a:lnTo>
                  <a:lnTo>
                    <a:pt x="825" y="278"/>
                  </a:lnTo>
                  <a:lnTo>
                    <a:pt x="828" y="283"/>
                  </a:lnTo>
                  <a:lnTo>
                    <a:pt x="833" y="286"/>
                  </a:lnTo>
                  <a:lnTo>
                    <a:pt x="838" y="289"/>
                  </a:lnTo>
                  <a:lnTo>
                    <a:pt x="845" y="291"/>
                  </a:lnTo>
                  <a:lnTo>
                    <a:pt x="853" y="29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0" name="Freeform 118"/>
            <p:cNvSpPr>
              <a:spLocks noEditPoints="1"/>
            </p:cNvSpPr>
            <p:nvPr/>
          </p:nvSpPr>
          <p:spPr bwMode="auto">
            <a:xfrm>
              <a:off x="36493450" y="10790238"/>
              <a:ext cx="392113" cy="400050"/>
            </a:xfrm>
            <a:custGeom>
              <a:avLst/>
              <a:gdLst>
                <a:gd name="T0" fmla="*/ 255 w 1234"/>
                <a:gd name="T1" fmla="*/ 485 h 1262"/>
                <a:gd name="T2" fmla="*/ 267 w 1234"/>
                <a:gd name="T3" fmla="*/ 411 h 1262"/>
                <a:gd name="T4" fmla="*/ 290 w 1234"/>
                <a:gd name="T5" fmla="*/ 336 h 1262"/>
                <a:gd name="T6" fmla="*/ 323 w 1234"/>
                <a:gd name="T7" fmla="*/ 266 h 1262"/>
                <a:gd name="T8" fmla="*/ 364 w 1234"/>
                <a:gd name="T9" fmla="*/ 203 h 1262"/>
                <a:gd name="T10" fmla="*/ 415 w 1234"/>
                <a:gd name="T11" fmla="*/ 151 h 1262"/>
                <a:gd name="T12" fmla="*/ 473 w 1234"/>
                <a:gd name="T13" fmla="*/ 112 h 1262"/>
                <a:gd name="T14" fmla="*/ 538 w 1234"/>
                <a:gd name="T15" fmla="*/ 91 h 1262"/>
                <a:gd name="T16" fmla="*/ 655 w 1234"/>
                <a:gd name="T17" fmla="*/ 90 h 1262"/>
                <a:gd name="T18" fmla="*/ 729 w 1234"/>
                <a:gd name="T19" fmla="*/ 107 h 1262"/>
                <a:gd name="T20" fmla="*/ 795 w 1234"/>
                <a:gd name="T21" fmla="*/ 144 h 1262"/>
                <a:gd name="T22" fmla="*/ 854 w 1234"/>
                <a:gd name="T23" fmla="*/ 199 h 1262"/>
                <a:gd name="T24" fmla="*/ 903 w 1234"/>
                <a:gd name="T25" fmla="*/ 266 h 1262"/>
                <a:gd name="T26" fmla="*/ 943 w 1234"/>
                <a:gd name="T27" fmla="*/ 341 h 1262"/>
                <a:gd name="T28" fmla="*/ 972 w 1234"/>
                <a:gd name="T29" fmla="*/ 420 h 1262"/>
                <a:gd name="T30" fmla="*/ 989 w 1234"/>
                <a:gd name="T31" fmla="*/ 502 h 1262"/>
                <a:gd name="T32" fmla="*/ 993 w 1234"/>
                <a:gd name="T33" fmla="*/ 789 h 1262"/>
                <a:gd name="T34" fmla="*/ 987 w 1234"/>
                <a:gd name="T35" fmla="*/ 855 h 1262"/>
                <a:gd name="T36" fmla="*/ 970 w 1234"/>
                <a:gd name="T37" fmla="*/ 923 h 1262"/>
                <a:gd name="T38" fmla="*/ 943 w 1234"/>
                <a:gd name="T39" fmla="*/ 989 h 1262"/>
                <a:gd name="T40" fmla="*/ 906 w 1234"/>
                <a:gd name="T41" fmla="*/ 1051 h 1262"/>
                <a:gd name="T42" fmla="*/ 861 w 1234"/>
                <a:gd name="T43" fmla="*/ 1104 h 1262"/>
                <a:gd name="T44" fmla="*/ 809 w 1234"/>
                <a:gd name="T45" fmla="*/ 1146 h 1262"/>
                <a:gd name="T46" fmla="*/ 751 w 1234"/>
                <a:gd name="T47" fmla="*/ 1174 h 1262"/>
                <a:gd name="T48" fmla="*/ 686 w 1234"/>
                <a:gd name="T49" fmla="*/ 1183 h 1262"/>
                <a:gd name="T50" fmla="*/ 562 w 1234"/>
                <a:gd name="T51" fmla="*/ 1176 h 1262"/>
                <a:gd name="T52" fmla="*/ 488 w 1234"/>
                <a:gd name="T53" fmla="*/ 1146 h 1262"/>
                <a:gd name="T54" fmla="*/ 423 w 1234"/>
                <a:gd name="T55" fmla="*/ 1096 h 1262"/>
                <a:gd name="T56" fmla="*/ 367 w 1234"/>
                <a:gd name="T57" fmla="*/ 1029 h 1262"/>
                <a:gd name="T58" fmla="*/ 321 w 1234"/>
                <a:gd name="T59" fmla="*/ 951 h 1262"/>
                <a:gd name="T60" fmla="*/ 287 w 1234"/>
                <a:gd name="T61" fmla="*/ 865 h 1262"/>
                <a:gd name="T62" fmla="*/ 265 w 1234"/>
                <a:gd name="T63" fmla="*/ 774 h 1262"/>
                <a:gd name="T64" fmla="*/ 255 w 1234"/>
                <a:gd name="T65" fmla="*/ 684 h 1262"/>
                <a:gd name="T66" fmla="*/ 4 w 1234"/>
                <a:gd name="T67" fmla="*/ 746 h 1262"/>
                <a:gd name="T68" fmla="*/ 80 w 1234"/>
                <a:gd name="T69" fmla="*/ 987 h 1262"/>
                <a:gd name="T70" fmla="*/ 238 w 1234"/>
                <a:gd name="T71" fmla="*/ 1152 h 1262"/>
                <a:gd name="T72" fmla="*/ 446 w 1234"/>
                <a:gd name="T73" fmla="*/ 1243 h 1262"/>
                <a:gd name="T74" fmla="*/ 674 w 1234"/>
                <a:gd name="T75" fmla="*/ 1259 h 1262"/>
                <a:gd name="T76" fmla="*/ 897 w 1234"/>
                <a:gd name="T77" fmla="*/ 1204 h 1262"/>
                <a:gd name="T78" fmla="*/ 1083 w 1234"/>
                <a:gd name="T79" fmla="*/ 1077 h 1262"/>
                <a:gd name="T80" fmla="*/ 1204 w 1234"/>
                <a:gd name="T81" fmla="*/ 880 h 1262"/>
                <a:gd name="T82" fmla="*/ 1234 w 1234"/>
                <a:gd name="T83" fmla="*/ 560 h 1262"/>
                <a:gd name="T84" fmla="*/ 1222 w 1234"/>
                <a:gd name="T85" fmla="*/ 451 h 1262"/>
                <a:gd name="T86" fmla="*/ 1188 w 1234"/>
                <a:gd name="T87" fmla="*/ 347 h 1262"/>
                <a:gd name="T88" fmla="*/ 1134 w 1234"/>
                <a:gd name="T89" fmla="*/ 253 h 1262"/>
                <a:gd name="T90" fmla="*/ 1063 w 1234"/>
                <a:gd name="T91" fmla="*/ 169 h 1262"/>
                <a:gd name="T92" fmla="*/ 979 w 1234"/>
                <a:gd name="T93" fmla="*/ 98 h 1262"/>
                <a:gd name="T94" fmla="*/ 884 w 1234"/>
                <a:gd name="T95" fmla="*/ 45 h 1262"/>
                <a:gd name="T96" fmla="*/ 781 w 1234"/>
                <a:gd name="T97" fmla="*/ 11 h 1262"/>
                <a:gd name="T98" fmla="*/ 674 w 1234"/>
                <a:gd name="T99" fmla="*/ 0 h 1262"/>
                <a:gd name="T100" fmla="*/ 538 w 1234"/>
                <a:gd name="T101" fmla="*/ 12 h 1262"/>
                <a:gd name="T102" fmla="*/ 411 w 1234"/>
                <a:gd name="T103" fmla="*/ 48 h 1262"/>
                <a:gd name="T104" fmla="*/ 296 w 1234"/>
                <a:gd name="T105" fmla="*/ 107 h 1262"/>
                <a:gd name="T106" fmla="*/ 197 w 1234"/>
                <a:gd name="T107" fmla="*/ 185 h 1262"/>
                <a:gd name="T108" fmla="*/ 114 w 1234"/>
                <a:gd name="T109" fmla="*/ 278 h 1262"/>
                <a:gd name="T110" fmla="*/ 52 w 1234"/>
                <a:gd name="T111" fmla="*/ 386 h 1262"/>
                <a:gd name="T112" fmla="*/ 13 w 1234"/>
                <a:gd name="T113" fmla="*/ 507 h 1262"/>
                <a:gd name="T114" fmla="*/ 0 w 1234"/>
                <a:gd name="T115" fmla="*/ 635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1"/>
                  </a:moveTo>
                  <a:lnTo>
                    <a:pt x="254" y="521"/>
                  </a:lnTo>
                  <a:lnTo>
                    <a:pt x="255" y="503"/>
                  </a:lnTo>
                  <a:lnTo>
                    <a:pt x="255" y="485"/>
                  </a:lnTo>
                  <a:lnTo>
                    <a:pt x="258" y="466"/>
                  </a:lnTo>
                  <a:lnTo>
                    <a:pt x="260" y="448"/>
                  </a:lnTo>
                  <a:lnTo>
                    <a:pt x="264" y="429"/>
                  </a:lnTo>
                  <a:lnTo>
                    <a:pt x="267" y="411"/>
                  </a:lnTo>
                  <a:lnTo>
                    <a:pt x="272" y="391"/>
                  </a:lnTo>
                  <a:lnTo>
                    <a:pt x="277" y="373"/>
                  </a:lnTo>
                  <a:lnTo>
                    <a:pt x="283" y="355"/>
                  </a:lnTo>
                  <a:lnTo>
                    <a:pt x="290" y="336"/>
                  </a:lnTo>
                  <a:lnTo>
                    <a:pt x="298" y="318"/>
                  </a:lnTo>
                  <a:lnTo>
                    <a:pt x="305" y="300"/>
                  </a:lnTo>
                  <a:lnTo>
                    <a:pt x="313" y="283"/>
                  </a:lnTo>
                  <a:lnTo>
                    <a:pt x="323" y="266"/>
                  </a:lnTo>
                  <a:lnTo>
                    <a:pt x="333" y="249"/>
                  </a:lnTo>
                  <a:lnTo>
                    <a:pt x="343" y="233"/>
                  </a:lnTo>
                  <a:lnTo>
                    <a:pt x="354" y="217"/>
                  </a:lnTo>
                  <a:lnTo>
                    <a:pt x="364" y="203"/>
                  </a:lnTo>
                  <a:lnTo>
                    <a:pt x="377" y="188"/>
                  </a:lnTo>
                  <a:lnTo>
                    <a:pt x="389" y="175"/>
                  </a:lnTo>
                  <a:lnTo>
                    <a:pt x="402" y="163"/>
                  </a:lnTo>
                  <a:lnTo>
                    <a:pt x="415" y="151"/>
                  </a:lnTo>
                  <a:lnTo>
                    <a:pt x="429" y="140"/>
                  </a:lnTo>
                  <a:lnTo>
                    <a:pt x="443" y="130"/>
                  </a:lnTo>
                  <a:lnTo>
                    <a:pt x="458" y="120"/>
                  </a:lnTo>
                  <a:lnTo>
                    <a:pt x="473" y="112"/>
                  </a:lnTo>
                  <a:lnTo>
                    <a:pt x="488" y="106"/>
                  </a:lnTo>
                  <a:lnTo>
                    <a:pt x="504" y="99"/>
                  </a:lnTo>
                  <a:lnTo>
                    <a:pt x="521" y="95"/>
                  </a:lnTo>
                  <a:lnTo>
                    <a:pt x="538" y="91"/>
                  </a:lnTo>
                  <a:lnTo>
                    <a:pt x="555" y="90"/>
                  </a:lnTo>
                  <a:lnTo>
                    <a:pt x="572" y="89"/>
                  </a:lnTo>
                  <a:lnTo>
                    <a:pt x="637" y="89"/>
                  </a:lnTo>
                  <a:lnTo>
                    <a:pt x="655" y="90"/>
                  </a:lnTo>
                  <a:lnTo>
                    <a:pt x="674" y="92"/>
                  </a:lnTo>
                  <a:lnTo>
                    <a:pt x="692" y="96"/>
                  </a:lnTo>
                  <a:lnTo>
                    <a:pt x="711" y="101"/>
                  </a:lnTo>
                  <a:lnTo>
                    <a:pt x="729" y="107"/>
                  </a:lnTo>
                  <a:lnTo>
                    <a:pt x="746" y="114"/>
                  </a:lnTo>
                  <a:lnTo>
                    <a:pt x="763" y="124"/>
                  </a:lnTo>
                  <a:lnTo>
                    <a:pt x="779" y="134"/>
                  </a:lnTo>
                  <a:lnTo>
                    <a:pt x="795" y="144"/>
                  </a:lnTo>
                  <a:lnTo>
                    <a:pt x="810" y="157"/>
                  </a:lnTo>
                  <a:lnTo>
                    <a:pt x="825" y="170"/>
                  </a:lnTo>
                  <a:lnTo>
                    <a:pt x="840" y="185"/>
                  </a:lnTo>
                  <a:lnTo>
                    <a:pt x="854" y="199"/>
                  </a:lnTo>
                  <a:lnTo>
                    <a:pt x="866" y="215"/>
                  </a:lnTo>
                  <a:lnTo>
                    <a:pt x="880" y="231"/>
                  </a:lnTo>
                  <a:lnTo>
                    <a:pt x="892" y="248"/>
                  </a:lnTo>
                  <a:lnTo>
                    <a:pt x="903" y="266"/>
                  </a:lnTo>
                  <a:lnTo>
                    <a:pt x="915" y="284"/>
                  </a:lnTo>
                  <a:lnTo>
                    <a:pt x="925" y="302"/>
                  </a:lnTo>
                  <a:lnTo>
                    <a:pt x="934" y="322"/>
                  </a:lnTo>
                  <a:lnTo>
                    <a:pt x="943" y="341"/>
                  </a:lnTo>
                  <a:lnTo>
                    <a:pt x="951" y="361"/>
                  </a:lnTo>
                  <a:lnTo>
                    <a:pt x="959" y="380"/>
                  </a:lnTo>
                  <a:lnTo>
                    <a:pt x="966" y="401"/>
                  </a:lnTo>
                  <a:lnTo>
                    <a:pt x="972" y="420"/>
                  </a:lnTo>
                  <a:lnTo>
                    <a:pt x="977" y="441"/>
                  </a:lnTo>
                  <a:lnTo>
                    <a:pt x="982" y="462"/>
                  </a:lnTo>
                  <a:lnTo>
                    <a:pt x="985" y="481"/>
                  </a:lnTo>
                  <a:lnTo>
                    <a:pt x="989" y="502"/>
                  </a:lnTo>
                  <a:lnTo>
                    <a:pt x="990" y="521"/>
                  </a:lnTo>
                  <a:lnTo>
                    <a:pt x="993" y="541"/>
                  </a:lnTo>
                  <a:lnTo>
                    <a:pt x="993" y="560"/>
                  </a:lnTo>
                  <a:lnTo>
                    <a:pt x="993" y="789"/>
                  </a:lnTo>
                  <a:lnTo>
                    <a:pt x="993" y="806"/>
                  </a:lnTo>
                  <a:lnTo>
                    <a:pt x="991" y="821"/>
                  </a:lnTo>
                  <a:lnTo>
                    <a:pt x="989" y="838"/>
                  </a:lnTo>
                  <a:lnTo>
                    <a:pt x="987" y="855"/>
                  </a:lnTo>
                  <a:lnTo>
                    <a:pt x="983" y="872"/>
                  </a:lnTo>
                  <a:lnTo>
                    <a:pt x="979" y="889"/>
                  </a:lnTo>
                  <a:lnTo>
                    <a:pt x="974" y="906"/>
                  </a:lnTo>
                  <a:lnTo>
                    <a:pt x="970" y="923"/>
                  </a:lnTo>
                  <a:lnTo>
                    <a:pt x="963" y="940"/>
                  </a:lnTo>
                  <a:lnTo>
                    <a:pt x="957" y="956"/>
                  </a:lnTo>
                  <a:lnTo>
                    <a:pt x="950" y="973"/>
                  </a:lnTo>
                  <a:lnTo>
                    <a:pt x="943" y="989"/>
                  </a:lnTo>
                  <a:lnTo>
                    <a:pt x="934" y="1005"/>
                  </a:lnTo>
                  <a:lnTo>
                    <a:pt x="926" y="1021"/>
                  </a:lnTo>
                  <a:lnTo>
                    <a:pt x="916" y="1036"/>
                  </a:lnTo>
                  <a:lnTo>
                    <a:pt x="906" y="1051"/>
                  </a:lnTo>
                  <a:lnTo>
                    <a:pt x="895" y="1064"/>
                  </a:lnTo>
                  <a:lnTo>
                    <a:pt x="884" y="1079"/>
                  </a:lnTo>
                  <a:lnTo>
                    <a:pt x="874" y="1091"/>
                  </a:lnTo>
                  <a:lnTo>
                    <a:pt x="861" y="1104"/>
                  </a:lnTo>
                  <a:lnTo>
                    <a:pt x="849" y="1115"/>
                  </a:lnTo>
                  <a:lnTo>
                    <a:pt x="836" y="1126"/>
                  </a:lnTo>
                  <a:lnTo>
                    <a:pt x="824" y="1136"/>
                  </a:lnTo>
                  <a:lnTo>
                    <a:pt x="809" y="1146"/>
                  </a:lnTo>
                  <a:lnTo>
                    <a:pt x="796" y="1154"/>
                  </a:lnTo>
                  <a:lnTo>
                    <a:pt x="781" y="1162"/>
                  </a:lnTo>
                  <a:lnTo>
                    <a:pt x="767" y="1168"/>
                  </a:lnTo>
                  <a:lnTo>
                    <a:pt x="751" y="1174"/>
                  </a:lnTo>
                  <a:lnTo>
                    <a:pt x="735" y="1177"/>
                  </a:lnTo>
                  <a:lnTo>
                    <a:pt x="719" y="1181"/>
                  </a:lnTo>
                  <a:lnTo>
                    <a:pt x="703" y="1182"/>
                  </a:lnTo>
                  <a:lnTo>
                    <a:pt x="686" y="1183"/>
                  </a:lnTo>
                  <a:lnTo>
                    <a:pt x="623" y="1183"/>
                  </a:lnTo>
                  <a:lnTo>
                    <a:pt x="603" y="1182"/>
                  </a:lnTo>
                  <a:lnTo>
                    <a:pt x="582" y="1180"/>
                  </a:lnTo>
                  <a:lnTo>
                    <a:pt x="562" y="1176"/>
                  </a:lnTo>
                  <a:lnTo>
                    <a:pt x="543" y="1170"/>
                  </a:lnTo>
                  <a:lnTo>
                    <a:pt x="524" y="1164"/>
                  </a:lnTo>
                  <a:lnTo>
                    <a:pt x="505" y="1156"/>
                  </a:lnTo>
                  <a:lnTo>
                    <a:pt x="488" y="1146"/>
                  </a:lnTo>
                  <a:lnTo>
                    <a:pt x="470" y="1135"/>
                  </a:lnTo>
                  <a:lnTo>
                    <a:pt x="454" y="1123"/>
                  </a:lnTo>
                  <a:lnTo>
                    <a:pt x="437" y="1109"/>
                  </a:lnTo>
                  <a:lnTo>
                    <a:pt x="423" y="1096"/>
                  </a:lnTo>
                  <a:lnTo>
                    <a:pt x="408" y="1080"/>
                  </a:lnTo>
                  <a:lnTo>
                    <a:pt x="394" y="1064"/>
                  </a:lnTo>
                  <a:lnTo>
                    <a:pt x="380" y="1047"/>
                  </a:lnTo>
                  <a:lnTo>
                    <a:pt x="367" y="1029"/>
                  </a:lnTo>
                  <a:lnTo>
                    <a:pt x="355" y="1011"/>
                  </a:lnTo>
                  <a:lnTo>
                    <a:pt x="343" y="991"/>
                  </a:lnTo>
                  <a:lnTo>
                    <a:pt x="332" y="971"/>
                  </a:lnTo>
                  <a:lnTo>
                    <a:pt x="321" y="951"/>
                  </a:lnTo>
                  <a:lnTo>
                    <a:pt x="312" y="930"/>
                  </a:lnTo>
                  <a:lnTo>
                    <a:pt x="302" y="909"/>
                  </a:lnTo>
                  <a:lnTo>
                    <a:pt x="294" y="887"/>
                  </a:lnTo>
                  <a:lnTo>
                    <a:pt x="287" y="865"/>
                  </a:lnTo>
                  <a:lnTo>
                    <a:pt x="281" y="842"/>
                  </a:lnTo>
                  <a:lnTo>
                    <a:pt x="275" y="820"/>
                  </a:lnTo>
                  <a:lnTo>
                    <a:pt x="268" y="797"/>
                  </a:lnTo>
                  <a:lnTo>
                    <a:pt x="265" y="774"/>
                  </a:lnTo>
                  <a:lnTo>
                    <a:pt x="261" y="751"/>
                  </a:lnTo>
                  <a:lnTo>
                    <a:pt x="258" y="729"/>
                  </a:lnTo>
                  <a:lnTo>
                    <a:pt x="256" y="706"/>
                  </a:lnTo>
                  <a:lnTo>
                    <a:pt x="255" y="684"/>
                  </a:lnTo>
                  <a:lnTo>
                    <a:pt x="254" y="661"/>
                  </a:lnTo>
                  <a:close/>
                  <a:moveTo>
                    <a:pt x="0" y="635"/>
                  </a:moveTo>
                  <a:lnTo>
                    <a:pt x="0" y="674"/>
                  </a:lnTo>
                  <a:lnTo>
                    <a:pt x="4" y="746"/>
                  </a:lnTo>
                  <a:lnTo>
                    <a:pt x="13" y="814"/>
                  </a:lnTo>
                  <a:lnTo>
                    <a:pt x="30" y="876"/>
                  </a:lnTo>
                  <a:lnTo>
                    <a:pt x="52" y="934"/>
                  </a:lnTo>
                  <a:lnTo>
                    <a:pt x="80" y="987"/>
                  </a:lnTo>
                  <a:lnTo>
                    <a:pt x="114" y="1035"/>
                  </a:lnTo>
                  <a:lnTo>
                    <a:pt x="151" y="1079"/>
                  </a:lnTo>
                  <a:lnTo>
                    <a:pt x="193" y="1118"/>
                  </a:lnTo>
                  <a:lnTo>
                    <a:pt x="238" y="1152"/>
                  </a:lnTo>
                  <a:lnTo>
                    <a:pt x="285" y="1181"/>
                  </a:lnTo>
                  <a:lnTo>
                    <a:pt x="337" y="1207"/>
                  </a:lnTo>
                  <a:lnTo>
                    <a:pt x="390" y="1227"/>
                  </a:lnTo>
                  <a:lnTo>
                    <a:pt x="446" y="1243"/>
                  </a:lnTo>
                  <a:lnTo>
                    <a:pt x="502" y="1254"/>
                  </a:lnTo>
                  <a:lnTo>
                    <a:pt x="559" y="1260"/>
                  </a:lnTo>
                  <a:lnTo>
                    <a:pt x="617" y="1262"/>
                  </a:lnTo>
                  <a:lnTo>
                    <a:pt x="674" y="1259"/>
                  </a:lnTo>
                  <a:lnTo>
                    <a:pt x="733" y="1253"/>
                  </a:lnTo>
                  <a:lnTo>
                    <a:pt x="788" y="1241"/>
                  </a:lnTo>
                  <a:lnTo>
                    <a:pt x="843" y="1225"/>
                  </a:lnTo>
                  <a:lnTo>
                    <a:pt x="897" y="1204"/>
                  </a:lnTo>
                  <a:lnTo>
                    <a:pt x="948" y="1179"/>
                  </a:lnTo>
                  <a:lnTo>
                    <a:pt x="996" y="1149"/>
                  </a:lnTo>
                  <a:lnTo>
                    <a:pt x="1041" y="1115"/>
                  </a:lnTo>
                  <a:lnTo>
                    <a:pt x="1083" y="1077"/>
                  </a:lnTo>
                  <a:lnTo>
                    <a:pt x="1120" y="1034"/>
                  </a:lnTo>
                  <a:lnTo>
                    <a:pt x="1153" y="988"/>
                  </a:lnTo>
                  <a:lnTo>
                    <a:pt x="1181" y="936"/>
                  </a:lnTo>
                  <a:lnTo>
                    <a:pt x="1204" y="880"/>
                  </a:lnTo>
                  <a:lnTo>
                    <a:pt x="1221" y="820"/>
                  </a:lnTo>
                  <a:lnTo>
                    <a:pt x="1231" y="756"/>
                  </a:lnTo>
                  <a:lnTo>
                    <a:pt x="1234" y="686"/>
                  </a:lnTo>
                  <a:lnTo>
                    <a:pt x="1234" y="560"/>
                  </a:lnTo>
                  <a:lnTo>
                    <a:pt x="1233" y="532"/>
                  </a:lnTo>
                  <a:lnTo>
                    <a:pt x="1231" y="504"/>
                  </a:lnTo>
                  <a:lnTo>
                    <a:pt x="1227" y="477"/>
                  </a:lnTo>
                  <a:lnTo>
                    <a:pt x="1222" y="451"/>
                  </a:lnTo>
                  <a:lnTo>
                    <a:pt x="1215" y="424"/>
                  </a:lnTo>
                  <a:lnTo>
                    <a:pt x="1208" y="397"/>
                  </a:lnTo>
                  <a:lnTo>
                    <a:pt x="1198" y="372"/>
                  </a:lnTo>
                  <a:lnTo>
                    <a:pt x="1188" y="347"/>
                  </a:lnTo>
                  <a:lnTo>
                    <a:pt x="1176" y="322"/>
                  </a:lnTo>
                  <a:lnTo>
                    <a:pt x="1163" y="299"/>
                  </a:lnTo>
                  <a:lnTo>
                    <a:pt x="1149" y="274"/>
                  </a:lnTo>
                  <a:lnTo>
                    <a:pt x="1134" y="253"/>
                  </a:lnTo>
                  <a:lnTo>
                    <a:pt x="1118" y="230"/>
                  </a:lnTo>
                  <a:lnTo>
                    <a:pt x="1101" y="209"/>
                  </a:lnTo>
                  <a:lnTo>
                    <a:pt x="1083" y="188"/>
                  </a:lnTo>
                  <a:lnTo>
                    <a:pt x="1063" y="169"/>
                  </a:lnTo>
                  <a:lnTo>
                    <a:pt x="1044" y="149"/>
                  </a:lnTo>
                  <a:lnTo>
                    <a:pt x="1023" y="131"/>
                  </a:lnTo>
                  <a:lnTo>
                    <a:pt x="1001" y="114"/>
                  </a:lnTo>
                  <a:lnTo>
                    <a:pt x="979" y="98"/>
                  </a:lnTo>
                  <a:lnTo>
                    <a:pt x="956" y="84"/>
                  </a:lnTo>
                  <a:lnTo>
                    <a:pt x="933" y="69"/>
                  </a:lnTo>
                  <a:lnTo>
                    <a:pt x="909" y="57"/>
                  </a:lnTo>
                  <a:lnTo>
                    <a:pt x="884" y="45"/>
                  </a:lnTo>
                  <a:lnTo>
                    <a:pt x="859" y="35"/>
                  </a:lnTo>
                  <a:lnTo>
                    <a:pt x="833" y="25"/>
                  </a:lnTo>
                  <a:lnTo>
                    <a:pt x="808" y="18"/>
                  </a:lnTo>
                  <a:lnTo>
                    <a:pt x="781" y="11"/>
                  </a:lnTo>
                  <a:lnTo>
                    <a:pt x="756" y="6"/>
                  </a:lnTo>
                  <a:lnTo>
                    <a:pt x="729" y="2"/>
                  </a:lnTo>
                  <a:lnTo>
                    <a:pt x="701" y="0"/>
                  </a:lnTo>
                  <a:lnTo>
                    <a:pt x="674" y="0"/>
                  </a:lnTo>
                  <a:lnTo>
                    <a:pt x="639" y="0"/>
                  </a:lnTo>
                  <a:lnTo>
                    <a:pt x="605" y="2"/>
                  </a:lnTo>
                  <a:lnTo>
                    <a:pt x="571" y="7"/>
                  </a:lnTo>
                  <a:lnTo>
                    <a:pt x="538" y="12"/>
                  </a:lnTo>
                  <a:lnTo>
                    <a:pt x="505" y="19"/>
                  </a:lnTo>
                  <a:lnTo>
                    <a:pt x="473" y="28"/>
                  </a:lnTo>
                  <a:lnTo>
                    <a:pt x="442" y="37"/>
                  </a:lnTo>
                  <a:lnTo>
                    <a:pt x="411" y="48"/>
                  </a:lnTo>
                  <a:lnTo>
                    <a:pt x="381" y="62"/>
                  </a:lnTo>
                  <a:lnTo>
                    <a:pt x="352" y="75"/>
                  </a:lnTo>
                  <a:lnTo>
                    <a:pt x="324" y="91"/>
                  </a:lnTo>
                  <a:lnTo>
                    <a:pt x="296" y="107"/>
                  </a:lnTo>
                  <a:lnTo>
                    <a:pt x="270" y="125"/>
                  </a:lnTo>
                  <a:lnTo>
                    <a:pt x="244" y="143"/>
                  </a:lnTo>
                  <a:lnTo>
                    <a:pt x="220" y="164"/>
                  </a:lnTo>
                  <a:lnTo>
                    <a:pt x="197" y="185"/>
                  </a:lnTo>
                  <a:lnTo>
                    <a:pt x="175" y="206"/>
                  </a:lnTo>
                  <a:lnTo>
                    <a:pt x="153" y="230"/>
                  </a:lnTo>
                  <a:lnTo>
                    <a:pt x="134" y="254"/>
                  </a:lnTo>
                  <a:lnTo>
                    <a:pt x="114" y="278"/>
                  </a:lnTo>
                  <a:lnTo>
                    <a:pt x="97" y="304"/>
                  </a:lnTo>
                  <a:lnTo>
                    <a:pt x="81" y="330"/>
                  </a:lnTo>
                  <a:lnTo>
                    <a:pt x="66" y="358"/>
                  </a:lnTo>
                  <a:lnTo>
                    <a:pt x="52" y="386"/>
                  </a:lnTo>
                  <a:lnTo>
                    <a:pt x="40" y="415"/>
                  </a:lnTo>
                  <a:lnTo>
                    <a:pt x="30" y="445"/>
                  </a:lnTo>
                  <a:lnTo>
                    <a:pt x="21" y="475"/>
                  </a:lnTo>
                  <a:lnTo>
                    <a:pt x="13" y="507"/>
                  </a:lnTo>
                  <a:lnTo>
                    <a:pt x="7" y="538"/>
                  </a:lnTo>
                  <a:lnTo>
                    <a:pt x="4" y="570"/>
                  </a:lnTo>
                  <a:lnTo>
                    <a:pt x="0" y="603"/>
                  </a:lnTo>
                  <a:lnTo>
                    <a:pt x="0" y="63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1" name="Freeform 119"/>
            <p:cNvSpPr>
              <a:spLocks noEditPoints="1"/>
            </p:cNvSpPr>
            <p:nvPr/>
          </p:nvSpPr>
          <p:spPr bwMode="auto">
            <a:xfrm>
              <a:off x="37307838" y="10798175"/>
              <a:ext cx="360363" cy="392113"/>
            </a:xfrm>
            <a:custGeom>
              <a:avLst/>
              <a:gdLst>
                <a:gd name="T0" fmla="*/ 377 w 1132"/>
                <a:gd name="T1" fmla="*/ 97 h 1234"/>
                <a:gd name="T2" fmla="*/ 408 w 1132"/>
                <a:gd name="T3" fmla="*/ 76 h 1234"/>
                <a:gd name="T4" fmla="*/ 501 w 1132"/>
                <a:gd name="T5" fmla="*/ 83 h 1234"/>
                <a:gd name="T6" fmla="*/ 595 w 1132"/>
                <a:gd name="T7" fmla="*/ 116 h 1234"/>
                <a:gd name="T8" fmla="*/ 642 w 1132"/>
                <a:gd name="T9" fmla="*/ 151 h 1234"/>
                <a:gd name="T10" fmla="*/ 671 w 1132"/>
                <a:gd name="T11" fmla="*/ 187 h 1234"/>
                <a:gd name="T12" fmla="*/ 690 w 1132"/>
                <a:gd name="T13" fmla="*/ 229 h 1234"/>
                <a:gd name="T14" fmla="*/ 699 w 1132"/>
                <a:gd name="T15" fmla="*/ 278 h 1234"/>
                <a:gd name="T16" fmla="*/ 697 w 1132"/>
                <a:gd name="T17" fmla="*/ 414 h 1234"/>
                <a:gd name="T18" fmla="*/ 685 w 1132"/>
                <a:gd name="T19" fmla="*/ 471 h 1234"/>
                <a:gd name="T20" fmla="*/ 661 w 1132"/>
                <a:gd name="T21" fmla="*/ 518 h 1234"/>
                <a:gd name="T22" fmla="*/ 626 w 1132"/>
                <a:gd name="T23" fmla="*/ 555 h 1234"/>
                <a:gd name="T24" fmla="*/ 582 w 1132"/>
                <a:gd name="T25" fmla="*/ 584 h 1234"/>
                <a:gd name="T26" fmla="*/ 499 w 1132"/>
                <a:gd name="T27" fmla="*/ 611 h 1234"/>
                <a:gd name="T28" fmla="*/ 368 w 1132"/>
                <a:gd name="T29" fmla="*/ 623 h 1234"/>
                <a:gd name="T30" fmla="*/ 60 w 1132"/>
                <a:gd name="T31" fmla="*/ 66 h 1234"/>
                <a:gd name="T32" fmla="*/ 108 w 1132"/>
                <a:gd name="T33" fmla="*/ 81 h 1234"/>
                <a:gd name="T34" fmla="*/ 140 w 1132"/>
                <a:gd name="T35" fmla="*/ 113 h 1234"/>
                <a:gd name="T36" fmla="*/ 152 w 1132"/>
                <a:gd name="T37" fmla="*/ 165 h 1234"/>
                <a:gd name="T38" fmla="*/ 149 w 1132"/>
                <a:gd name="T39" fmla="*/ 1085 h 1234"/>
                <a:gd name="T40" fmla="*/ 117 w 1132"/>
                <a:gd name="T41" fmla="*/ 1124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58 h 1234"/>
                <a:gd name="T52" fmla="*/ 459 w 1132"/>
                <a:gd name="T53" fmla="*/ 689 h 1234"/>
                <a:gd name="T54" fmla="*/ 510 w 1132"/>
                <a:gd name="T55" fmla="*/ 723 h 1234"/>
                <a:gd name="T56" fmla="*/ 586 w 1132"/>
                <a:gd name="T57" fmla="*/ 860 h 1234"/>
                <a:gd name="T58" fmla="*/ 685 w 1132"/>
                <a:gd name="T59" fmla="*/ 1036 h 1234"/>
                <a:gd name="T60" fmla="*/ 770 w 1132"/>
                <a:gd name="T61" fmla="*/ 1129 h 1234"/>
                <a:gd name="T62" fmla="*/ 888 w 1132"/>
                <a:gd name="T63" fmla="*/ 1198 h 1234"/>
                <a:gd name="T64" fmla="*/ 1047 w 1132"/>
                <a:gd name="T65" fmla="*/ 1232 h 1234"/>
                <a:gd name="T66" fmla="*/ 1113 w 1132"/>
                <a:gd name="T67" fmla="*/ 1232 h 1234"/>
                <a:gd name="T68" fmla="*/ 1126 w 1132"/>
                <a:gd name="T69" fmla="*/ 1221 h 1234"/>
                <a:gd name="T70" fmla="*/ 1132 w 1132"/>
                <a:gd name="T71" fmla="*/ 1184 h 1234"/>
                <a:gd name="T72" fmla="*/ 1090 w 1132"/>
                <a:gd name="T73" fmla="*/ 1156 h 1234"/>
                <a:gd name="T74" fmla="*/ 1028 w 1132"/>
                <a:gd name="T75" fmla="*/ 1113 h 1234"/>
                <a:gd name="T76" fmla="*/ 964 w 1132"/>
                <a:gd name="T77" fmla="*/ 1045 h 1234"/>
                <a:gd name="T78" fmla="*/ 849 w 1132"/>
                <a:gd name="T79" fmla="*/ 893 h 1234"/>
                <a:gd name="T80" fmla="*/ 719 w 1132"/>
                <a:gd name="T81" fmla="*/ 681 h 1234"/>
                <a:gd name="T82" fmla="*/ 750 w 1132"/>
                <a:gd name="T83" fmla="*/ 599 h 1234"/>
                <a:gd name="T84" fmla="*/ 830 w 1132"/>
                <a:gd name="T85" fmla="*/ 542 h 1234"/>
                <a:gd name="T86" fmla="*/ 894 w 1132"/>
                <a:gd name="T87" fmla="*/ 461 h 1234"/>
                <a:gd name="T88" fmla="*/ 920 w 1132"/>
                <a:gd name="T89" fmla="*/ 404 h 1234"/>
                <a:gd name="T90" fmla="*/ 928 w 1132"/>
                <a:gd name="T91" fmla="*/ 356 h 1234"/>
                <a:gd name="T92" fmla="*/ 926 w 1132"/>
                <a:gd name="T93" fmla="*/ 227 h 1234"/>
                <a:gd name="T94" fmla="*/ 904 w 1132"/>
                <a:gd name="T95" fmla="*/ 160 h 1234"/>
                <a:gd name="T96" fmla="*/ 863 w 1132"/>
                <a:gd name="T97" fmla="*/ 107 h 1234"/>
                <a:gd name="T98" fmla="*/ 806 w 1132"/>
                <a:gd name="T99" fmla="*/ 66 h 1234"/>
                <a:gd name="T100" fmla="*/ 738 w 1132"/>
                <a:gd name="T101" fmla="*/ 37 h 1234"/>
                <a:gd name="T102" fmla="*/ 617 w 1132"/>
                <a:gd name="T103" fmla="*/ 10 h 1234"/>
                <a:gd name="T104" fmla="*/ 445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6"/>
                  </a:moveTo>
                  <a:lnTo>
                    <a:pt x="369" y="116"/>
                  </a:lnTo>
                  <a:lnTo>
                    <a:pt x="372" y="105"/>
                  </a:lnTo>
                  <a:lnTo>
                    <a:pt x="377" y="97"/>
                  </a:lnTo>
                  <a:lnTo>
                    <a:pt x="383" y="89"/>
                  </a:lnTo>
                  <a:lnTo>
                    <a:pt x="390" y="83"/>
                  </a:lnTo>
                  <a:lnTo>
                    <a:pt x="399" y="80"/>
                  </a:lnTo>
                  <a:lnTo>
                    <a:pt x="408" y="76"/>
                  </a:lnTo>
                  <a:lnTo>
                    <a:pt x="419" y="75"/>
                  </a:lnTo>
                  <a:lnTo>
                    <a:pt x="447" y="76"/>
                  </a:lnTo>
                  <a:lnTo>
                    <a:pt x="474" y="79"/>
                  </a:lnTo>
                  <a:lnTo>
                    <a:pt x="501" y="83"/>
                  </a:lnTo>
                  <a:lnTo>
                    <a:pt x="526" y="88"/>
                  </a:lnTo>
                  <a:lnTo>
                    <a:pt x="550" y="97"/>
                  </a:lnTo>
                  <a:lnTo>
                    <a:pt x="574" y="105"/>
                  </a:lnTo>
                  <a:lnTo>
                    <a:pt x="595" y="116"/>
                  </a:lnTo>
                  <a:lnTo>
                    <a:pt x="615" y="130"/>
                  </a:lnTo>
                  <a:lnTo>
                    <a:pt x="625" y="136"/>
                  </a:lnTo>
                  <a:lnTo>
                    <a:pt x="633" y="143"/>
                  </a:lnTo>
                  <a:lnTo>
                    <a:pt x="642" y="151"/>
                  </a:lnTo>
                  <a:lnTo>
                    <a:pt x="650" y="159"/>
                  </a:lnTo>
                  <a:lnTo>
                    <a:pt x="657" y="168"/>
                  </a:lnTo>
                  <a:lnTo>
                    <a:pt x="665" y="177"/>
                  </a:lnTo>
                  <a:lnTo>
                    <a:pt x="671" y="187"/>
                  </a:lnTo>
                  <a:lnTo>
                    <a:pt x="677" y="196"/>
                  </a:lnTo>
                  <a:lnTo>
                    <a:pt x="682" y="207"/>
                  </a:lnTo>
                  <a:lnTo>
                    <a:pt x="687" y="218"/>
                  </a:lnTo>
                  <a:lnTo>
                    <a:pt x="690" y="229"/>
                  </a:lnTo>
                  <a:lnTo>
                    <a:pt x="694" y="240"/>
                  </a:lnTo>
                  <a:lnTo>
                    <a:pt x="696" y="252"/>
                  </a:lnTo>
                  <a:lnTo>
                    <a:pt x="697" y="266"/>
                  </a:lnTo>
                  <a:lnTo>
                    <a:pt x="699" y="278"/>
                  </a:lnTo>
                  <a:lnTo>
                    <a:pt x="700" y="292"/>
                  </a:lnTo>
                  <a:lnTo>
                    <a:pt x="700" y="381"/>
                  </a:lnTo>
                  <a:lnTo>
                    <a:pt x="699" y="398"/>
                  </a:lnTo>
                  <a:lnTo>
                    <a:pt x="697" y="414"/>
                  </a:lnTo>
                  <a:lnTo>
                    <a:pt x="696" y="430"/>
                  </a:lnTo>
                  <a:lnTo>
                    <a:pt x="693" y="444"/>
                  </a:lnTo>
                  <a:lnTo>
                    <a:pt x="689" y="458"/>
                  </a:lnTo>
                  <a:lnTo>
                    <a:pt x="685" y="471"/>
                  </a:lnTo>
                  <a:lnTo>
                    <a:pt x="680" y="484"/>
                  </a:lnTo>
                  <a:lnTo>
                    <a:pt x="674" y="497"/>
                  </a:lnTo>
                  <a:lnTo>
                    <a:pt x="668" y="508"/>
                  </a:lnTo>
                  <a:lnTo>
                    <a:pt x="661" y="518"/>
                  </a:lnTo>
                  <a:lnTo>
                    <a:pt x="652" y="528"/>
                  </a:lnTo>
                  <a:lnTo>
                    <a:pt x="644" y="538"/>
                  </a:lnTo>
                  <a:lnTo>
                    <a:pt x="635" y="548"/>
                  </a:lnTo>
                  <a:lnTo>
                    <a:pt x="626" y="555"/>
                  </a:lnTo>
                  <a:lnTo>
                    <a:pt x="616" y="563"/>
                  </a:lnTo>
                  <a:lnTo>
                    <a:pt x="605" y="571"/>
                  </a:lnTo>
                  <a:lnTo>
                    <a:pt x="593" y="578"/>
                  </a:lnTo>
                  <a:lnTo>
                    <a:pt x="582" y="584"/>
                  </a:lnTo>
                  <a:lnTo>
                    <a:pt x="569" y="589"/>
                  </a:lnTo>
                  <a:lnTo>
                    <a:pt x="556" y="595"/>
                  </a:lnTo>
                  <a:lnTo>
                    <a:pt x="529" y="604"/>
                  </a:lnTo>
                  <a:lnTo>
                    <a:pt x="499" y="611"/>
                  </a:lnTo>
                  <a:lnTo>
                    <a:pt x="469" y="616"/>
                  </a:lnTo>
                  <a:lnTo>
                    <a:pt x="437" y="621"/>
                  </a:lnTo>
                  <a:lnTo>
                    <a:pt x="403" y="622"/>
                  </a:lnTo>
                  <a:lnTo>
                    <a:pt x="368" y="623"/>
                  </a:lnTo>
                  <a:lnTo>
                    <a:pt x="368" y="126"/>
                  </a:lnTo>
                  <a:close/>
                  <a:moveTo>
                    <a:pt x="0" y="63"/>
                  </a:moveTo>
                  <a:lnTo>
                    <a:pt x="30" y="64"/>
                  </a:lnTo>
                  <a:lnTo>
                    <a:pt x="60" y="66"/>
                  </a:lnTo>
                  <a:lnTo>
                    <a:pt x="73" y="69"/>
                  </a:lnTo>
                  <a:lnTo>
                    <a:pt x="85" y="72"/>
                  </a:lnTo>
                  <a:lnTo>
                    <a:pt x="97" y="76"/>
                  </a:lnTo>
                  <a:lnTo>
                    <a:pt x="108" y="81"/>
                  </a:lnTo>
                  <a:lnTo>
                    <a:pt x="118" y="87"/>
                  </a:lnTo>
                  <a:lnTo>
                    <a:pt x="126" y="94"/>
                  </a:lnTo>
                  <a:lnTo>
                    <a:pt x="134" y="103"/>
                  </a:lnTo>
                  <a:lnTo>
                    <a:pt x="140" y="113"/>
                  </a:lnTo>
                  <a:lnTo>
                    <a:pt x="146" y="124"/>
                  </a:lnTo>
                  <a:lnTo>
                    <a:pt x="149" y="136"/>
                  </a:lnTo>
                  <a:lnTo>
                    <a:pt x="152" y="149"/>
                  </a:lnTo>
                  <a:lnTo>
                    <a:pt x="152" y="165"/>
                  </a:lnTo>
                  <a:lnTo>
                    <a:pt x="152" y="1069"/>
                  </a:lnTo>
                  <a:lnTo>
                    <a:pt x="152" y="1074"/>
                  </a:lnTo>
                  <a:lnTo>
                    <a:pt x="151" y="1080"/>
                  </a:lnTo>
                  <a:lnTo>
                    <a:pt x="149" y="1085"/>
                  </a:lnTo>
                  <a:lnTo>
                    <a:pt x="147" y="1090"/>
                  </a:lnTo>
                  <a:lnTo>
                    <a:pt x="141" y="1099"/>
                  </a:lnTo>
                  <a:lnTo>
                    <a:pt x="134" y="1108"/>
                  </a:lnTo>
                  <a:lnTo>
                    <a:pt x="117" y="1124"/>
                  </a:lnTo>
                  <a:lnTo>
                    <a:pt x="101" y="1142"/>
                  </a:lnTo>
                  <a:lnTo>
                    <a:pt x="0" y="1158"/>
                  </a:lnTo>
                  <a:lnTo>
                    <a:pt x="0" y="1209"/>
                  </a:lnTo>
                  <a:lnTo>
                    <a:pt x="521" y="1209"/>
                  </a:lnTo>
                  <a:lnTo>
                    <a:pt x="521" y="1158"/>
                  </a:lnTo>
                  <a:lnTo>
                    <a:pt x="505" y="1156"/>
                  </a:lnTo>
                  <a:lnTo>
                    <a:pt x="491" y="1155"/>
                  </a:lnTo>
                  <a:lnTo>
                    <a:pt x="476" y="1154"/>
                  </a:lnTo>
                  <a:lnTo>
                    <a:pt x="462" y="1150"/>
                  </a:lnTo>
                  <a:lnTo>
                    <a:pt x="448" y="1148"/>
                  </a:lnTo>
                  <a:lnTo>
                    <a:pt x="436" y="1143"/>
                  </a:lnTo>
                  <a:lnTo>
                    <a:pt x="424" y="1138"/>
                  </a:lnTo>
                  <a:lnTo>
                    <a:pt x="413" y="1132"/>
                  </a:lnTo>
                  <a:lnTo>
                    <a:pt x="403" y="1125"/>
                  </a:lnTo>
                  <a:lnTo>
                    <a:pt x="395" y="1116"/>
                  </a:lnTo>
                  <a:lnTo>
                    <a:pt x="386" y="1108"/>
                  </a:lnTo>
                  <a:lnTo>
                    <a:pt x="380" y="1097"/>
                  </a:lnTo>
                  <a:lnTo>
                    <a:pt x="375" y="1086"/>
                  </a:lnTo>
                  <a:lnTo>
                    <a:pt x="372" y="1073"/>
                  </a:lnTo>
                  <a:lnTo>
                    <a:pt x="369" y="1058"/>
                  </a:lnTo>
                  <a:lnTo>
                    <a:pt x="368" y="1043"/>
                  </a:lnTo>
                  <a:lnTo>
                    <a:pt x="368" y="686"/>
                  </a:lnTo>
                  <a:lnTo>
                    <a:pt x="445" y="686"/>
                  </a:lnTo>
                  <a:lnTo>
                    <a:pt x="459" y="689"/>
                  </a:lnTo>
                  <a:lnTo>
                    <a:pt x="474" y="692"/>
                  </a:lnTo>
                  <a:lnTo>
                    <a:pt x="486" y="700"/>
                  </a:lnTo>
                  <a:lnTo>
                    <a:pt x="498" y="710"/>
                  </a:lnTo>
                  <a:lnTo>
                    <a:pt x="510" y="723"/>
                  </a:lnTo>
                  <a:lnTo>
                    <a:pt x="521" y="737"/>
                  </a:lnTo>
                  <a:lnTo>
                    <a:pt x="532" y="754"/>
                  </a:lnTo>
                  <a:lnTo>
                    <a:pt x="542" y="772"/>
                  </a:lnTo>
                  <a:lnTo>
                    <a:pt x="586" y="860"/>
                  </a:lnTo>
                  <a:lnTo>
                    <a:pt x="637" y="961"/>
                  </a:lnTo>
                  <a:lnTo>
                    <a:pt x="651" y="986"/>
                  </a:lnTo>
                  <a:lnTo>
                    <a:pt x="667" y="1012"/>
                  </a:lnTo>
                  <a:lnTo>
                    <a:pt x="685" y="1036"/>
                  </a:lnTo>
                  <a:lnTo>
                    <a:pt x="704" y="1060"/>
                  </a:lnTo>
                  <a:lnTo>
                    <a:pt x="724" y="1085"/>
                  </a:lnTo>
                  <a:lnTo>
                    <a:pt x="746" y="1107"/>
                  </a:lnTo>
                  <a:lnTo>
                    <a:pt x="770" y="1129"/>
                  </a:lnTo>
                  <a:lnTo>
                    <a:pt x="797" y="1148"/>
                  </a:lnTo>
                  <a:lnTo>
                    <a:pt x="825" y="1167"/>
                  </a:lnTo>
                  <a:lnTo>
                    <a:pt x="855" y="1183"/>
                  </a:lnTo>
                  <a:lnTo>
                    <a:pt x="888" y="1198"/>
                  </a:lnTo>
                  <a:lnTo>
                    <a:pt x="923" y="1210"/>
                  </a:lnTo>
                  <a:lnTo>
                    <a:pt x="962" y="1221"/>
                  </a:lnTo>
                  <a:lnTo>
                    <a:pt x="1002" y="1228"/>
                  </a:lnTo>
                  <a:lnTo>
                    <a:pt x="1047" y="1232"/>
                  </a:lnTo>
                  <a:lnTo>
                    <a:pt x="1094" y="1234"/>
                  </a:lnTo>
                  <a:lnTo>
                    <a:pt x="1102" y="1234"/>
                  </a:lnTo>
                  <a:lnTo>
                    <a:pt x="1108" y="1233"/>
                  </a:lnTo>
                  <a:lnTo>
                    <a:pt x="1113" y="1232"/>
                  </a:lnTo>
                  <a:lnTo>
                    <a:pt x="1118" y="1229"/>
                  </a:lnTo>
                  <a:lnTo>
                    <a:pt x="1121" y="1227"/>
                  </a:lnTo>
                  <a:lnTo>
                    <a:pt x="1125" y="1225"/>
                  </a:lnTo>
                  <a:lnTo>
                    <a:pt x="1126" y="1221"/>
                  </a:lnTo>
                  <a:lnTo>
                    <a:pt x="1129" y="1217"/>
                  </a:lnTo>
                  <a:lnTo>
                    <a:pt x="1131" y="1209"/>
                  </a:lnTo>
                  <a:lnTo>
                    <a:pt x="1132" y="1198"/>
                  </a:lnTo>
                  <a:lnTo>
                    <a:pt x="1132" y="1184"/>
                  </a:lnTo>
                  <a:lnTo>
                    <a:pt x="1132" y="1170"/>
                  </a:lnTo>
                  <a:lnTo>
                    <a:pt x="1119" y="1169"/>
                  </a:lnTo>
                  <a:lnTo>
                    <a:pt x="1104" y="1164"/>
                  </a:lnTo>
                  <a:lnTo>
                    <a:pt x="1090" y="1156"/>
                  </a:lnTo>
                  <a:lnTo>
                    <a:pt x="1075" y="1148"/>
                  </a:lnTo>
                  <a:lnTo>
                    <a:pt x="1060" y="1138"/>
                  </a:lnTo>
                  <a:lnTo>
                    <a:pt x="1044" y="1126"/>
                  </a:lnTo>
                  <a:lnTo>
                    <a:pt x="1028" y="1113"/>
                  </a:lnTo>
                  <a:lnTo>
                    <a:pt x="1012" y="1097"/>
                  </a:lnTo>
                  <a:lnTo>
                    <a:pt x="996" y="1081"/>
                  </a:lnTo>
                  <a:lnTo>
                    <a:pt x="979" y="1063"/>
                  </a:lnTo>
                  <a:lnTo>
                    <a:pt x="964" y="1045"/>
                  </a:lnTo>
                  <a:lnTo>
                    <a:pt x="947" y="1024"/>
                  </a:lnTo>
                  <a:lnTo>
                    <a:pt x="914" y="983"/>
                  </a:lnTo>
                  <a:lnTo>
                    <a:pt x="881" y="939"/>
                  </a:lnTo>
                  <a:lnTo>
                    <a:pt x="849" y="893"/>
                  </a:lnTo>
                  <a:lnTo>
                    <a:pt x="819" y="848"/>
                  </a:lnTo>
                  <a:lnTo>
                    <a:pt x="791" y="803"/>
                  </a:lnTo>
                  <a:lnTo>
                    <a:pt x="764" y="759"/>
                  </a:lnTo>
                  <a:lnTo>
                    <a:pt x="719" y="681"/>
                  </a:lnTo>
                  <a:lnTo>
                    <a:pt x="687" y="623"/>
                  </a:lnTo>
                  <a:lnTo>
                    <a:pt x="707" y="617"/>
                  </a:lnTo>
                  <a:lnTo>
                    <a:pt x="728" y="610"/>
                  </a:lnTo>
                  <a:lnTo>
                    <a:pt x="750" y="599"/>
                  </a:lnTo>
                  <a:lnTo>
                    <a:pt x="770" y="587"/>
                  </a:lnTo>
                  <a:lnTo>
                    <a:pt x="791" y="573"/>
                  </a:lnTo>
                  <a:lnTo>
                    <a:pt x="810" y="559"/>
                  </a:lnTo>
                  <a:lnTo>
                    <a:pt x="830" y="542"/>
                  </a:lnTo>
                  <a:lnTo>
                    <a:pt x="848" y="523"/>
                  </a:lnTo>
                  <a:lnTo>
                    <a:pt x="865" y="504"/>
                  </a:lnTo>
                  <a:lnTo>
                    <a:pt x="881" y="483"/>
                  </a:lnTo>
                  <a:lnTo>
                    <a:pt x="894" y="461"/>
                  </a:lnTo>
                  <a:lnTo>
                    <a:pt x="906" y="439"/>
                  </a:lnTo>
                  <a:lnTo>
                    <a:pt x="911" y="427"/>
                  </a:lnTo>
                  <a:lnTo>
                    <a:pt x="916" y="415"/>
                  </a:lnTo>
                  <a:lnTo>
                    <a:pt x="920" y="404"/>
                  </a:lnTo>
                  <a:lnTo>
                    <a:pt x="922" y="392"/>
                  </a:lnTo>
                  <a:lnTo>
                    <a:pt x="925" y="380"/>
                  </a:lnTo>
                  <a:lnTo>
                    <a:pt x="927" y="368"/>
                  </a:lnTo>
                  <a:lnTo>
                    <a:pt x="928" y="356"/>
                  </a:lnTo>
                  <a:lnTo>
                    <a:pt x="928" y="342"/>
                  </a:lnTo>
                  <a:lnTo>
                    <a:pt x="928" y="267"/>
                  </a:lnTo>
                  <a:lnTo>
                    <a:pt x="928" y="246"/>
                  </a:lnTo>
                  <a:lnTo>
                    <a:pt x="926" y="227"/>
                  </a:lnTo>
                  <a:lnTo>
                    <a:pt x="922" y="209"/>
                  </a:lnTo>
                  <a:lnTo>
                    <a:pt x="917" y="192"/>
                  </a:lnTo>
                  <a:lnTo>
                    <a:pt x="911" y="176"/>
                  </a:lnTo>
                  <a:lnTo>
                    <a:pt x="904" y="160"/>
                  </a:lnTo>
                  <a:lnTo>
                    <a:pt x="895" y="145"/>
                  </a:lnTo>
                  <a:lnTo>
                    <a:pt x="886" y="132"/>
                  </a:lnTo>
                  <a:lnTo>
                    <a:pt x="875" y="119"/>
                  </a:lnTo>
                  <a:lnTo>
                    <a:pt x="863" y="107"/>
                  </a:lnTo>
                  <a:lnTo>
                    <a:pt x="849" y="96"/>
                  </a:lnTo>
                  <a:lnTo>
                    <a:pt x="836" y="86"/>
                  </a:lnTo>
                  <a:lnTo>
                    <a:pt x="821" y="76"/>
                  </a:lnTo>
                  <a:lnTo>
                    <a:pt x="806" y="66"/>
                  </a:lnTo>
                  <a:lnTo>
                    <a:pt x="790" y="58"/>
                  </a:lnTo>
                  <a:lnTo>
                    <a:pt x="773" y="51"/>
                  </a:lnTo>
                  <a:lnTo>
                    <a:pt x="756" y="43"/>
                  </a:lnTo>
                  <a:lnTo>
                    <a:pt x="738" y="37"/>
                  </a:lnTo>
                  <a:lnTo>
                    <a:pt x="718" y="31"/>
                  </a:lnTo>
                  <a:lnTo>
                    <a:pt x="699" y="26"/>
                  </a:lnTo>
                  <a:lnTo>
                    <a:pt x="659" y="17"/>
                  </a:lnTo>
                  <a:lnTo>
                    <a:pt x="617" y="10"/>
                  </a:lnTo>
                  <a:lnTo>
                    <a:pt x="575" y="4"/>
                  </a:lnTo>
                  <a:lnTo>
                    <a:pt x="532" y="2"/>
                  </a:lnTo>
                  <a:lnTo>
                    <a:pt x="488" y="0"/>
                  </a:lnTo>
                  <a:lnTo>
                    <a:pt x="445" y="0"/>
                  </a:lnTo>
                  <a:lnTo>
                    <a:pt x="0" y="0"/>
                  </a:lnTo>
                  <a:lnTo>
                    <a:pt x="0" y="6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2" name="Freeform 120"/>
            <p:cNvSpPr>
              <a:spLocks noEditPoints="1"/>
            </p:cNvSpPr>
            <p:nvPr/>
          </p:nvSpPr>
          <p:spPr bwMode="auto">
            <a:xfrm>
              <a:off x="37692013" y="10801350"/>
              <a:ext cx="396875" cy="384175"/>
            </a:xfrm>
            <a:custGeom>
              <a:avLst/>
              <a:gdLst>
                <a:gd name="T0" fmla="*/ 391 w 1251"/>
                <a:gd name="T1" fmla="*/ 107 h 1210"/>
                <a:gd name="T2" fmla="*/ 411 w 1251"/>
                <a:gd name="T3" fmla="*/ 89 h 1210"/>
                <a:gd name="T4" fmla="*/ 470 w 1251"/>
                <a:gd name="T5" fmla="*/ 78 h 1210"/>
                <a:gd name="T6" fmla="*/ 584 w 1251"/>
                <a:gd name="T7" fmla="*/ 79 h 1210"/>
                <a:gd name="T8" fmla="*/ 691 w 1251"/>
                <a:gd name="T9" fmla="*/ 99 h 1210"/>
                <a:gd name="T10" fmla="*/ 782 w 1251"/>
                <a:gd name="T11" fmla="*/ 135 h 1210"/>
                <a:gd name="T12" fmla="*/ 857 w 1251"/>
                <a:gd name="T13" fmla="*/ 188 h 1210"/>
                <a:gd name="T14" fmla="*/ 918 w 1251"/>
                <a:gd name="T15" fmla="*/ 259 h 1210"/>
                <a:gd name="T16" fmla="*/ 962 w 1251"/>
                <a:gd name="T17" fmla="*/ 343 h 1210"/>
                <a:gd name="T18" fmla="*/ 992 w 1251"/>
                <a:gd name="T19" fmla="*/ 441 h 1210"/>
                <a:gd name="T20" fmla="*/ 1007 w 1251"/>
                <a:gd name="T21" fmla="*/ 552 h 1210"/>
                <a:gd name="T22" fmla="*/ 1007 w 1251"/>
                <a:gd name="T23" fmla="*/ 668 h 1210"/>
                <a:gd name="T24" fmla="*/ 991 w 1251"/>
                <a:gd name="T25" fmla="*/ 774 h 1210"/>
                <a:gd name="T26" fmla="*/ 959 w 1251"/>
                <a:gd name="T27" fmla="*/ 870 h 1210"/>
                <a:gd name="T28" fmla="*/ 913 w 1251"/>
                <a:gd name="T29" fmla="*/ 953 h 1210"/>
                <a:gd name="T30" fmla="*/ 851 w 1251"/>
                <a:gd name="T31" fmla="*/ 1021 h 1210"/>
                <a:gd name="T32" fmla="*/ 776 w 1251"/>
                <a:gd name="T33" fmla="*/ 1074 h 1210"/>
                <a:gd name="T34" fmla="*/ 686 w 1251"/>
                <a:gd name="T35" fmla="*/ 1112 h 1210"/>
                <a:gd name="T36" fmla="*/ 582 w 1251"/>
                <a:gd name="T37" fmla="*/ 1131 h 1210"/>
                <a:gd name="T38" fmla="*/ 484 w 1251"/>
                <a:gd name="T39" fmla="*/ 1133 h 1210"/>
                <a:gd name="T40" fmla="*/ 437 w 1251"/>
                <a:gd name="T41" fmla="*/ 1118 h 1210"/>
                <a:gd name="T42" fmla="*/ 405 w 1251"/>
                <a:gd name="T43" fmla="*/ 1085 h 1210"/>
                <a:gd name="T44" fmla="*/ 388 w 1251"/>
                <a:gd name="T45" fmla="*/ 1037 h 1210"/>
                <a:gd name="T46" fmla="*/ 385 w 1251"/>
                <a:gd name="T47" fmla="*/ 128 h 1210"/>
                <a:gd name="T48" fmla="*/ 642 w 1251"/>
                <a:gd name="T49" fmla="*/ 1203 h 1210"/>
                <a:gd name="T50" fmla="*/ 777 w 1251"/>
                <a:gd name="T51" fmla="*/ 1175 h 1210"/>
                <a:gd name="T52" fmla="*/ 901 w 1251"/>
                <a:gd name="T53" fmla="*/ 1127 h 1210"/>
                <a:gd name="T54" fmla="*/ 1010 w 1251"/>
                <a:gd name="T55" fmla="*/ 1059 h 1210"/>
                <a:gd name="T56" fmla="*/ 1104 w 1251"/>
                <a:gd name="T57" fmla="*/ 972 h 1210"/>
                <a:gd name="T58" fmla="*/ 1178 w 1251"/>
                <a:gd name="T59" fmla="*/ 870 h 1210"/>
                <a:gd name="T60" fmla="*/ 1227 w 1251"/>
                <a:gd name="T61" fmla="*/ 752 h 1210"/>
                <a:gd name="T62" fmla="*/ 1250 w 1251"/>
                <a:gd name="T63" fmla="*/ 621 h 1210"/>
                <a:gd name="T64" fmla="*/ 1246 w 1251"/>
                <a:gd name="T65" fmla="*/ 467 h 1210"/>
                <a:gd name="T66" fmla="*/ 1217 w 1251"/>
                <a:gd name="T67" fmla="*/ 345 h 1210"/>
                <a:gd name="T68" fmla="*/ 1161 w 1251"/>
                <a:gd name="T69" fmla="*/ 243 h 1210"/>
                <a:gd name="T70" fmla="*/ 1082 w 1251"/>
                <a:gd name="T71" fmla="*/ 160 h 1210"/>
                <a:gd name="T72" fmla="*/ 982 w 1251"/>
                <a:gd name="T73" fmla="*/ 96 h 1210"/>
                <a:gd name="T74" fmla="*/ 867 w 1251"/>
                <a:gd name="T75" fmla="*/ 49 h 1210"/>
                <a:gd name="T76" fmla="*/ 737 w 1251"/>
                <a:gd name="T77" fmla="*/ 17 h 1210"/>
                <a:gd name="T78" fmla="*/ 597 w 1251"/>
                <a:gd name="T79" fmla="*/ 2 h 1210"/>
                <a:gd name="T80" fmla="*/ 15 w 1251"/>
                <a:gd name="T81" fmla="*/ 64 h 1210"/>
                <a:gd name="T82" fmla="*/ 91 w 1251"/>
                <a:gd name="T83" fmla="*/ 69 h 1210"/>
                <a:gd name="T84" fmla="*/ 130 w 1251"/>
                <a:gd name="T85" fmla="*/ 89 h 1210"/>
                <a:gd name="T86" fmla="*/ 156 w 1251"/>
                <a:gd name="T87" fmla="*/ 122 h 1210"/>
                <a:gd name="T88" fmla="*/ 168 w 1251"/>
                <a:gd name="T89" fmla="*/ 167 h 1210"/>
                <a:gd name="T90" fmla="*/ 167 w 1251"/>
                <a:gd name="T91" fmla="*/ 1055 h 1210"/>
                <a:gd name="T92" fmla="*/ 154 w 1251"/>
                <a:gd name="T93" fmla="*/ 1087 h 1210"/>
                <a:gd name="T94" fmla="*/ 117 w 1251"/>
                <a:gd name="T95" fmla="*/ 1121 h 1210"/>
                <a:gd name="T96" fmla="*/ 49 w 1251"/>
                <a:gd name="T97" fmla="*/ 1146 h 1210"/>
                <a:gd name="T98" fmla="*/ 2 w 1251"/>
                <a:gd name="T99" fmla="*/ 1181 h 1210"/>
                <a:gd name="T100" fmla="*/ 122 w 1251"/>
                <a:gd name="T101" fmla="*/ 1209 h 1210"/>
                <a:gd name="T102" fmla="*/ 388 w 1251"/>
                <a:gd name="T103" fmla="*/ 121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51" h="1210">
                  <a:moveTo>
                    <a:pt x="385" y="128"/>
                  </a:moveTo>
                  <a:lnTo>
                    <a:pt x="386" y="120"/>
                  </a:lnTo>
                  <a:lnTo>
                    <a:pt x="387" y="113"/>
                  </a:lnTo>
                  <a:lnTo>
                    <a:pt x="391" y="107"/>
                  </a:lnTo>
                  <a:lnTo>
                    <a:pt x="394" y="101"/>
                  </a:lnTo>
                  <a:lnTo>
                    <a:pt x="399" y="96"/>
                  </a:lnTo>
                  <a:lnTo>
                    <a:pt x="405" y="92"/>
                  </a:lnTo>
                  <a:lnTo>
                    <a:pt x="411" y="89"/>
                  </a:lnTo>
                  <a:lnTo>
                    <a:pt x="419" y="85"/>
                  </a:lnTo>
                  <a:lnTo>
                    <a:pt x="434" y="81"/>
                  </a:lnTo>
                  <a:lnTo>
                    <a:pt x="452" y="79"/>
                  </a:lnTo>
                  <a:lnTo>
                    <a:pt x="470" y="78"/>
                  </a:lnTo>
                  <a:lnTo>
                    <a:pt x="487" y="77"/>
                  </a:lnTo>
                  <a:lnTo>
                    <a:pt x="524" y="77"/>
                  </a:lnTo>
                  <a:lnTo>
                    <a:pt x="555" y="78"/>
                  </a:lnTo>
                  <a:lnTo>
                    <a:pt x="584" y="79"/>
                  </a:lnTo>
                  <a:lnTo>
                    <a:pt x="612" y="83"/>
                  </a:lnTo>
                  <a:lnTo>
                    <a:pt x="640" y="86"/>
                  </a:lnTo>
                  <a:lnTo>
                    <a:pt x="665" y="92"/>
                  </a:lnTo>
                  <a:lnTo>
                    <a:pt x="691" y="99"/>
                  </a:lnTo>
                  <a:lnTo>
                    <a:pt x="715" y="106"/>
                  </a:lnTo>
                  <a:lnTo>
                    <a:pt x="738" y="114"/>
                  </a:lnTo>
                  <a:lnTo>
                    <a:pt x="761" y="124"/>
                  </a:lnTo>
                  <a:lnTo>
                    <a:pt x="782" y="135"/>
                  </a:lnTo>
                  <a:lnTo>
                    <a:pt x="803" y="147"/>
                  </a:lnTo>
                  <a:lnTo>
                    <a:pt x="822" y="160"/>
                  </a:lnTo>
                  <a:lnTo>
                    <a:pt x="840" y="174"/>
                  </a:lnTo>
                  <a:lnTo>
                    <a:pt x="857" y="188"/>
                  </a:lnTo>
                  <a:lnTo>
                    <a:pt x="874" y="204"/>
                  </a:lnTo>
                  <a:lnTo>
                    <a:pt x="889" y="221"/>
                  </a:lnTo>
                  <a:lnTo>
                    <a:pt x="903" y="239"/>
                  </a:lnTo>
                  <a:lnTo>
                    <a:pt x="918" y="259"/>
                  </a:lnTo>
                  <a:lnTo>
                    <a:pt x="930" y="278"/>
                  </a:lnTo>
                  <a:lnTo>
                    <a:pt x="942" y="299"/>
                  </a:lnTo>
                  <a:lnTo>
                    <a:pt x="952" y="321"/>
                  </a:lnTo>
                  <a:lnTo>
                    <a:pt x="962" y="343"/>
                  </a:lnTo>
                  <a:lnTo>
                    <a:pt x="972" y="366"/>
                  </a:lnTo>
                  <a:lnTo>
                    <a:pt x="979" y="390"/>
                  </a:lnTo>
                  <a:lnTo>
                    <a:pt x="986" y="416"/>
                  </a:lnTo>
                  <a:lnTo>
                    <a:pt x="992" y="441"/>
                  </a:lnTo>
                  <a:lnTo>
                    <a:pt x="997" y="468"/>
                  </a:lnTo>
                  <a:lnTo>
                    <a:pt x="1001" y="495"/>
                  </a:lnTo>
                  <a:lnTo>
                    <a:pt x="1004" y="523"/>
                  </a:lnTo>
                  <a:lnTo>
                    <a:pt x="1007" y="552"/>
                  </a:lnTo>
                  <a:lnTo>
                    <a:pt x="1008" y="581"/>
                  </a:lnTo>
                  <a:lnTo>
                    <a:pt x="1009" y="611"/>
                  </a:lnTo>
                  <a:lnTo>
                    <a:pt x="1008" y="641"/>
                  </a:lnTo>
                  <a:lnTo>
                    <a:pt x="1007" y="668"/>
                  </a:lnTo>
                  <a:lnTo>
                    <a:pt x="1004" y="696"/>
                  </a:lnTo>
                  <a:lnTo>
                    <a:pt x="1001" y="723"/>
                  </a:lnTo>
                  <a:lnTo>
                    <a:pt x="996" y="749"/>
                  </a:lnTo>
                  <a:lnTo>
                    <a:pt x="991" y="774"/>
                  </a:lnTo>
                  <a:lnTo>
                    <a:pt x="985" y="800"/>
                  </a:lnTo>
                  <a:lnTo>
                    <a:pt x="976" y="824"/>
                  </a:lnTo>
                  <a:lnTo>
                    <a:pt x="969" y="847"/>
                  </a:lnTo>
                  <a:lnTo>
                    <a:pt x="959" y="870"/>
                  </a:lnTo>
                  <a:lnTo>
                    <a:pt x="950" y="892"/>
                  </a:lnTo>
                  <a:lnTo>
                    <a:pt x="938" y="913"/>
                  </a:lnTo>
                  <a:lnTo>
                    <a:pt x="925" y="933"/>
                  </a:lnTo>
                  <a:lnTo>
                    <a:pt x="913" y="953"/>
                  </a:lnTo>
                  <a:lnTo>
                    <a:pt x="899" y="971"/>
                  </a:lnTo>
                  <a:lnTo>
                    <a:pt x="884" y="988"/>
                  </a:lnTo>
                  <a:lnTo>
                    <a:pt x="868" y="1005"/>
                  </a:lnTo>
                  <a:lnTo>
                    <a:pt x="851" y="1021"/>
                  </a:lnTo>
                  <a:lnTo>
                    <a:pt x="834" y="1035"/>
                  </a:lnTo>
                  <a:lnTo>
                    <a:pt x="815" y="1050"/>
                  </a:lnTo>
                  <a:lnTo>
                    <a:pt x="795" y="1063"/>
                  </a:lnTo>
                  <a:lnTo>
                    <a:pt x="776" y="1074"/>
                  </a:lnTo>
                  <a:lnTo>
                    <a:pt x="754" y="1085"/>
                  </a:lnTo>
                  <a:lnTo>
                    <a:pt x="732" y="1095"/>
                  </a:lnTo>
                  <a:lnTo>
                    <a:pt x="709" y="1105"/>
                  </a:lnTo>
                  <a:lnTo>
                    <a:pt x="686" y="1112"/>
                  </a:lnTo>
                  <a:lnTo>
                    <a:pt x="660" y="1118"/>
                  </a:lnTo>
                  <a:lnTo>
                    <a:pt x="635" y="1124"/>
                  </a:lnTo>
                  <a:lnTo>
                    <a:pt x="609" y="1128"/>
                  </a:lnTo>
                  <a:lnTo>
                    <a:pt x="582" y="1131"/>
                  </a:lnTo>
                  <a:lnTo>
                    <a:pt x="554" y="1133"/>
                  </a:lnTo>
                  <a:lnTo>
                    <a:pt x="524" y="1134"/>
                  </a:lnTo>
                  <a:lnTo>
                    <a:pt x="499" y="1134"/>
                  </a:lnTo>
                  <a:lnTo>
                    <a:pt x="484" y="1133"/>
                  </a:lnTo>
                  <a:lnTo>
                    <a:pt x="471" y="1131"/>
                  </a:lnTo>
                  <a:lnTo>
                    <a:pt x="459" y="1128"/>
                  </a:lnTo>
                  <a:lnTo>
                    <a:pt x="447" y="1123"/>
                  </a:lnTo>
                  <a:lnTo>
                    <a:pt x="437" y="1118"/>
                  </a:lnTo>
                  <a:lnTo>
                    <a:pt x="427" y="1111"/>
                  </a:lnTo>
                  <a:lnTo>
                    <a:pt x="419" y="1104"/>
                  </a:lnTo>
                  <a:lnTo>
                    <a:pt x="411" y="1095"/>
                  </a:lnTo>
                  <a:lnTo>
                    <a:pt x="405" y="1085"/>
                  </a:lnTo>
                  <a:lnTo>
                    <a:pt x="399" y="1074"/>
                  </a:lnTo>
                  <a:lnTo>
                    <a:pt x="394" y="1062"/>
                  </a:lnTo>
                  <a:lnTo>
                    <a:pt x="391" y="1050"/>
                  </a:lnTo>
                  <a:lnTo>
                    <a:pt x="388" y="1037"/>
                  </a:lnTo>
                  <a:lnTo>
                    <a:pt x="386" y="1023"/>
                  </a:lnTo>
                  <a:lnTo>
                    <a:pt x="386" y="1009"/>
                  </a:lnTo>
                  <a:lnTo>
                    <a:pt x="385" y="994"/>
                  </a:lnTo>
                  <a:lnTo>
                    <a:pt x="385" y="128"/>
                  </a:lnTo>
                  <a:close/>
                  <a:moveTo>
                    <a:pt x="538" y="1210"/>
                  </a:moveTo>
                  <a:lnTo>
                    <a:pt x="573" y="1209"/>
                  </a:lnTo>
                  <a:lnTo>
                    <a:pt x="608" y="1207"/>
                  </a:lnTo>
                  <a:lnTo>
                    <a:pt x="642" y="1203"/>
                  </a:lnTo>
                  <a:lnTo>
                    <a:pt x="677" y="1198"/>
                  </a:lnTo>
                  <a:lnTo>
                    <a:pt x="710" y="1192"/>
                  </a:lnTo>
                  <a:lnTo>
                    <a:pt x="744" y="1185"/>
                  </a:lnTo>
                  <a:lnTo>
                    <a:pt x="777" y="1175"/>
                  </a:lnTo>
                  <a:lnTo>
                    <a:pt x="809" y="1166"/>
                  </a:lnTo>
                  <a:lnTo>
                    <a:pt x="840" y="1153"/>
                  </a:lnTo>
                  <a:lnTo>
                    <a:pt x="871" y="1141"/>
                  </a:lnTo>
                  <a:lnTo>
                    <a:pt x="901" y="1127"/>
                  </a:lnTo>
                  <a:lnTo>
                    <a:pt x="930" y="1112"/>
                  </a:lnTo>
                  <a:lnTo>
                    <a:pt x="958" y="1095"/>
                  </a:lnTo>
                  <a:lnTo>
                    <a:pt x="985" y="1078"/>
                  </a:lnTo>
                  <a:lnTo>
                    <a:pt x="1010" y="1059"/>
                  </a:lnTo>
                  <a:lnTo>
                    <a:pt x="1036" y="1039"/>
                  </a:lnTo>
                  <a:lnTo>
                    <a:pt x="1060" y="1018"/>
                  </a:lnTo>
                  <a:lnTo>
                    <a:pt x="1083" y="995"/>
                  </a:lnTo>
                  <a:lnTo>
                    <a:pt x="1104" y="972"/>
                  </a:lnTo>
                  <a:lnTo>
                    <a:pt x="1125" y="949"/>
                  </a:lnTo>
                  <a:lnTo>
                    <a:pt x="1144" y="924"/>
                  </a:lnTo>
                  <a:lnTo>
                    <a:pt x="1161" y="897"/>
                  </a:lnTo>
                  <a:lnTo>
                    <a:pt x="1178" y="870"/>
                  </a:lnTo>
                  <a:lnTo>
                    <a:pt x="1193" y="842"/>
                  </a:lnTo>
                  <a:lnTo>
                    <a:pt x="1206" y="813"/>
                  </a:lnTo>
                  <a:lnTo>
                    <a:pt x="1217" y="783"/>
                  </a:lnTo>
                  <a:lnTo>
                    <a:pt x="1227" y="752"/>
                  </a:lnTo>
                  <a:lnTo>
                    <a:pt x="1235" y="721"/>
                  </a:lnTo>
                  <a:lnTo>
                    <a:pt x="1242" y="688"/>
                  </a:lnTo>
                  <a:lnTo>
                    <a:pt x="1246" y="655"/>
                  </a:lnTo>
                  <a:lnTo>
                    <a:pt x="1250" y="621"/>
                  </a:lnTo>
                  <a:lnTo>
                    <a:pt x="1251" y="586"/>
                  </a:lnTo>
                  <a:lnTo>
                    <a:pt x="1251" y="535"/>
                  </a:lnTo>
                  <a:lnTo>
                    <a:pt x="1250" y="501"/>
                  </a:lnTo>
                  <a:lnTo>
                    <a:pt x="1246" y="467"/>
                  </a:lnTo>
                  <a:lnTo>
                    <a:pt x="1242" y="435"/>
                  </a:lnTo>
                  <a:lnTo>
                    <a:pt x="1235" y="404"/>
                  </a:lnTo>
                  <a:lnTo>
                    <a:pt x="1227" y="374"/>
                  </a:lnTo>
                  <a:lnTo>
                    <a:pt x="1217" y="345"/>
                  </a:lnTo>
                  <a:lnTo>
                    <a:pt x="1206" y="318"/>
                  </a:lnTo>
                  <a:lnTo>
                    <a:pt x="1193" y="292"/>
                  </a:lnTo>
                  <a:lnTo>
                    <a:pt x="1177" y="267"/>
                  </a:lnTo>
                  <a:lnTo>
                    <a:pt x="1161" y="243"/>
                  </a:lnTo>
                  <a:lnTo>
                    <a:pt x="1143" y="221"/>
                  </a:lnTo>
                  <a:lnTo>
                    <a:pt x="1125" y="199"/>
                  </a:lnTo>
                  <a:lnTo>
                    <a:pt x="1104" y="180"/>
                  </a:lnTo>
                  <a:lnTo>
                    <a:pt x="1082" y="160"/>
                  </a:lnTo>
                  <a:lnTo>
                    <a:pt x="1059" y="143"/>
                  </a:lnTo>
                  <a:lnTo>
                    <a:pt x="1035" y="126"/>
                  </a:lnTo>
                  <a:lnTo>
                    <a:pt x="1009" y="111"/>
                  </a:lnTo>
                  <a:lnTo>
                    <a:pt x="982" y="96"/>
                  </a:lnTo>
                  <a:lnTo>
                    <a:pt x="956" y="83"/>
                  </a:lnTo>
                  <a:lnTo>
                    <a:pt x="927" y="71"/>
                  </a:lnTo>
                  <a:lnTo>
                    <a:pt x="897" y="58"/>
                  </a:lnTo>
                  <a:lnTo>
                    <a:pt x="867" y="49"/>
                  </a:lnTo>
                  <a:lnTo>
                    <a:pt x="835" y="39"/>
                  </a:lnTo>
                  <a:lnTo>
                    <a:pt x="804" y="30"/>
                  </a:lnTo>
                  <a:lnTo>
                    <a:pt x="771" y="23"/>
                  </a:lnTo>
                  <a:lnTo>
                    <a:pt x="737" y="17"/>
                  </a:lnTo>
                  <a:lnTo>
                    <a:pt x="703" y="12"/>
                  </a:lnTo>
                  <a:lnTo>
                    <a:pt x="669" y="9"/>
                  </a:lnTo>
                  <a:lnTo>
                    <a:pt x="634" y="5"/>
                  </a:lnTo>
                  <a:lnTo>
                    <a:pt x="597" y="2"/>
                  </a:lnTo>
                  <a:lnTo>
                    <a:pt x="562" y="1"/>
                  </a:lnTo>
                  <a:lnTo>
                    <a:pt x="524" y="0"/>
                  </a:lnTo>
                  <a:lnTo>
                    <a:pt x="15" y="0"/>
                  </a:lnTo>
                  <a:lnTo>
                    <a:pt x="15" y="64"/>
                  </a:lnTo>
                  <a:lnTo>
                    <a:pt x="54" y="64"/>
                  </a:lnTo>
                  <a:lnTo>
                    <a:pt x="66" y="64"/>
                  </a:lnTo>
                  <a:lnTo>
                    <a:pt x="78" y="67"/>
                  </a:lnTo>
                  <a:lnTo>
                    <a:pt x="91" y="69"/>
                  </a:lnTo>
                  <a:lnTo>
                    <a:pt x="102" y="73"/>
                  </a:lnTo>
                  <a:lnTo>
                    <a:pt x="111" y="77"/>
                  </a:lnTo>
                  <a:lnTo>
                    <a:pt x="121" y="83"/>
                  </a:lnTo>
                  <a:lnTo>
                    <a:pt x="130" y="89"/>
                  </a:lnTo>
                  <a:lnTo>
                    <a:pt x="137" y="96"/>
                  </a:lnTo>
                  <a:lnTo>
                    <a:pt x="144" y="103"/>
                  </a:lnTo>
                  <a:lnTo>
                    <a:pt x="150" y="112"/>
                  </a:lnTo>
                  <a:lnTo>
                    <a:pt x="156" y="122"/>
                  </a:lnTo>
                  <a:lnTo>
                    <a:pt x="160" y="131"/>
                  </a:lnTo>
                  <a:lnTo>
                    <a:pt x="164" y="142"/>
                  </a:lnTo>
                  <a:lnTo>
                    <a:pt x="166" y="154"/>
                  </a:lnTo>
                  <a:lnTo>
                    <a:pt x="168" y="167"/>
                  </a:lnTo>
                  <a:lnTo>
                    <a:pt x="168" y="179"/>
                  </a:lnTo>
                  <a:lnTo>
                    <a:pt x="168" y="1044"/>
                  </a:lnTo>
                  <a:lnTo>
                    <a:pt x="168" y="1049"/>
                  </a:lnTo>
                  <a:lnTo>
                    <a:pt x="167" y="1055"/>
                  </a:lnTo>
                  <a:lnTo>
                    <a:pt x="166" y="1062"/>
                  </a:lnTo>
                  <a:lnTo>
                    <a:pt x="162" y="1069"/>
                  </a:lnTo>
                  <a:lnTo>
                    <a:pt x="159" y="1078"/>
                  </a:lnTo>
                  <a:lnTo>
                    <a:pt x="154" y="1087"/>
                  </a:lnTo>
                  <a:lnTo>
                    <a:pt x="147" y="1095"/>
                  </a:lnTo>
                  <a:lnTo>
                    <a:pt x="139" y="1104"/>
                  </a:lnTo>
                  <a:lnTo>
                    <a:pt x="130" y="1112"/>
                  </a:lnTo>
                  <a:lnTo>
                    <a:pt x="117" y="1121"/>
                  </a:lnTo>
                  <a:lnTo>
                    <a:pt x="104" y="1128"/>
                  </a:lnTo>
                  <a:lnTo>
                    <a:pt x="88" y="1135"/>
                  </a:lnTo>
                  <a:lnTo>
                    <a:pt x="70" y="1141"/>
                  </a:lnTo>
                  <a:lnTo>
                    <a:pt x="49" y="1146"/>
                  </a:lnTo>
                  <a:lnTo>
                    <a:pt x="26" y="1151"/>
                  </a:lnTo>
                  <a:lnTo>
                    <a:pt x="0" y="1153"/>
                  </a:lnTo>
                  <a:lnTo>
                    <a:pt x="1" y="1162"/>
                  </a:lnTo>
                  <a:lnTo>
                    <a:pt x="2" y="1181"/>
                  </a:lnTo>
                  <a:lnTo>
                    <a:pt x="4" y="1201"/>
                  </a:lnTo>
                  <a:lnTo>
                    <a:pt x="4" y="1209"/>
                  </a:lnTo>
                  <a:lnTo>
                    <a:pt x="63" y="1209"/>
                  </a:lnTo>
                  <a:lnTo>
                    <a:pt x="122" y="1209"/>
                  </a:lnTo>
                  <a:lnTo>
                    <a:pt x="185" y="1209"/>
                  </a:lnTo>
                  <a:lnTo>
                    <a:pt x="250" y="1209"/>
                  </a:lnTo>
                  <a:lnTo>
                    <a:pt x="318" y="1209"/>
                  </a:lnTo>
                  <a:lnTo>
                    <a:pt x="388" y="1210"/>
                  </a:lnTo>
                  <a:lnTo>
                    <a:pt x="461" y="1210"/>
                  </a:lnTo>
                  <a:lnTo>
                    <a:pt x="538" y="1210"/>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3" name="Freeform 121"/>
            <p:cNvSpPr>
              <a:spLocks/>
            </p:cNvSpPr>
            <p:nvPr/>
          </p:nvSpPr>
          <p:spPr bwMode="auto">
            <a:xfrm>
              <a:off x="38431788" y="10799763"/>
              <a:ext cx="247650" cy="400050"/>
            </a:xfrm>
            <a:custGeom>
              <a:avLst/>
              <a:gdLst>
                <a:gd name="T0" fmla="*/ 568 w 776"/>
                <a:gd name="T1" fmla="*/ 1033 h 1261"/>
                <a:gd name="T2" fmla="*/ 540 w 776"/>
                <a:gd name="T3" fmla="*/ 1102 h 1261"/>
                <a:gd name="T4" fmla="*/ 489 w 776"/>
                <a:gd name="T5" fmla="*/ 1153 h 1261"/>
                <a:gd name="T6" fmla="*/ 420 w 776"/>
                <a:gd name="T7" fmla="*/ 1181 h 1261"/>
                <a:gd name="T8" fmla="*/ 353 w 776"/>
                <a:gd name="T9" fmla="*/ 1182 h 1261"/>
                <a:gd name="T10" fmla="*/ 298 w 776"/>
                <a:gd name="T11" fmla="*/ 1167 h 1261"/>
                <a:gd name="T12" fmla="*/ 246 w 776"/>
                <a:gd name="T13" fmla="*/ 1139 h 1261"/>
                <a:gd name="T14" fmla="*/ 177 w 776"/>
                <a:gd name="T15" fmla="*/ 1078 h 1261"/>
                <a:gd name="T16" fmla="*/ 104 w 776"/>
                <a:gd name="T17" fmla="*/ 978 h 1261"/>
                <a:gd name="T18" fmla="*/ 63 w 776"/>
                <a:gd name="T19" fmla="*/ 879 h 1261"/>
                <a:gd name="T20" fmla="*/ 9 w 776"/>
                <a:gd name="T21" fmla="*/ 1027 h 1261"/>
                <a:gd name="T22" fmla="*/ 32 w 776"/>
                <a:gd name="T23" fmla="*/ 1145 h 1261"/>
                <a:gd name="T24" fmla="*/ 51 w 776"/>
                <a:gd name="T25" fmla="*/ 1172 h 1261"/>
                <a:gd name="T26" fmla="*/ 96 w 776"/>
                <a:gd name="T27" fmla="*/ 1198 h 1261"/>
                <a:gd name="T28" fmla="*/ 176 w 776"/>
                <a:gd name="T29" fmla="*/ 1230 h 1261"/>
                <a:gd name="T30" fmla="*/ 285 w 776"/>
                <a:gd name="T31" fmla="*/ 1254 h 1261"/>
                <a:gd name="T32" fmla="*/ 394 w 776"/>
                <a:gd name="T33" fmla="*/ 1261 h 1261"/>
                <a:gd name="T34" fmla="*/ 464 w 776"/>
                <a:gd name="T35" fmla="*/ 1253 h 1261"/>
                <a:gd name="T36" fmla="*/ 532 w 776"/>
                <a:gd name="T37" fmla="*/ 1232 h 1261"/>
                <a:gd name="T38" fmla="*/ 596 w 776"/>
                <a:gd name="T39" fmla="*/ 1198 h 1261"/>
                <a:gd name="T40" fmla="*/ 654 w 776"/>
                <a:gd name="T41" fmla="*/ 1156 h 1261"/>
                <a:gd name="T42" fmla="*/ 704 w 776"/>
                <a:gd name="T43" fmla="*/ 1103 h 1261"/>
                <a:gd name="T44" fmla="*/ 742 w 776"/>
                <a:gd name="T45" fmla="*/ 1045 h 1261"/>
                <a:gd name="T46" fmla="*/ 767 w 776"/>
                <a:gd name="T47" fmla="*/ 982 h 1261"/>
                <a:gd name="T48" fmla="*/ 776 w 776"/>
                <a:gd name="T49" fmla="*/ 918 h 1261"/>
                <a:gd name="T50" fmla="*/ 753 w 776"/>
                <a:gd name="T51" fmla="*/ 768 h 1261"/>
                <a:gd name="T52" fmla="*/ 691 w 776"/>
                <a:gd name="T53" fmla="*/ 661 h 1261"/>
                <a:gd name="T54" fmla="*/ 603 w 776"/>
                <a:gd name="T55" fmla="*/ 583 h 1261"/>
                <a:gd name="T56" fmla="*/ 503 w 776"/>
                <a:gd name="T57" fmla="*/ 526 h 1261"/>
                <a:gd name="T58" fmla="*/ 356 w 776"/>
                <a:gd name="T59" fmla="*/ 453 h 1261"/>
                <a:gd name="T60" fmla="*/ 279 w 776"/>
                <a:gd name="T61" fmla="*/ 399 h 1261"/>
                <a:gd name="T62" fmla="*/ 235 w 776"/>
                <a:gd name="T63" fmla="*/ 326 h 1261"/>
                <a:gd name="T64" fmla="*/ 232 w 776"/>
                <a:gd name="T65" fmla="*/ 238 h 1261"/>
                <a:gd name="T66" fmla="*/ 257 w 776"/>
                <a:gd name="T67" fmla="*/ 164 h 1261"/>
                <a:gd name="T68" fmla="*/ 307 w 776"/>
                <a:gd name="T69" fmla="*/ 109 h 1261"/>
                <a:gd name="T70" fmla="*/ 377 w 776"/>
                <a:gd name="T71" fmla="*/ 80 h 1261"/>
                <a:gd name="T72" fmla="*/ 445 w 776"/>
                <a:gd name="T73" fmla="*/ 78 h 1261"/>
                <a:gd name="T74" fmla="*/ 492 w 776"/>
                <a:gd name="T75" fmla="*/ 89 h 1261"/>
                <a:gd name="T76" fmla="*/ 551 w 776"/>
                <a:gd name="T77" fmla="*/ 123 h 1261"/>
                <a:gd name="T78" fmla="*/ 611 w 776"/>
                <a:gd name="T79" fmla="*/ 191 h 1261"/>
                <a:gd name="T80" fmla="*/ 650 w 776"/>
                <a:gd name="T81" fmla="*/ 275 h 1261"/>
                <a:gd name="T82" fmla="*/ 687 w 776"/>
                <a:gd name="T83" fmla="*/ 38 h 1261"/>
                <a:gd name="T84" fmla="*/ 589 w 776"/>
                <a:gd name="T85" fmla="*/ 16 h 1261"/>
                <a:gd name="T86" fmla="*/ 506 w 776"/>
                <a:gd name="T87" fmla="*/ 1 h 1261"/>
                <a:gd name="T88" fmla="*/ 359 w 776"/>
                <a:gd name="T89" fmla="*/ 0 h 1261"/>
                <a:gd name="T90" fmla="*/ 273 w 776"/>
                <a:gd name="T91" fmla="*/ 19 h 1261"/>
                <a:gd name="T92" fmla="*/ 196 w 776"/>
                <a:gd name="T93" fmla="*/ 61 h 1261"/>
                <a:gd name="T94" fmla="*/ 130 w 776"/>
                <a:gd name="T95" fmla="*/ 120 h 1261"/>
                <a:gd name="T96" fmla="*/ 80 w 776"/>
                <a:gd name="T97" fmla="*/ 193 h 1261"/>
                <a:gd name="T98" fmla="*/ 49 w 776"/>
                <a:gd name="T99" fmla="*/ 276 h 1261"/>
                <a:gd name="T100" fmla="*/ 41 w 776"/>
                <a:gd name="T101" fmla="*/ 363 h 1261"/>
                <a:gd name="T102" fmla="*/ 59 w 776"/>
                <a:gd name="T103" fmla="*/ 452 h 1261"/>
                <a:gd name="T104" fmla="*/ 105 w 776"/>
                <a:gd name="T105" fmla="*/ 535 h 1261"/>
                <a:gd name="T106" fmla="*/ 167 w 776"/>
                <a:gd name="T107" fmla="*/ 595 h 1261"/>
                <a:gd name="T108" fmla="*/ 261 w 776"/>
                <a:gd name="T109" fmla="*/ 657 h 1261"/>
                <a:gd name="T110" fmla="*/ 419 w 776"/>
                <a:gd name="T111" fmla="*/ 746 h 1261"/>
                <a:gd name="T112" fmla="*/ 501 w 776"/>
                <a:gd name="T113" fmla="*/ 807 h 1261"/>
                <a:gd name="T114" fmla="*/ 549 w 776"/>
                <a:gd name="T115" fmla="*/ 865 h 1261"/>
                <a:gd name="T116" fmla="*/ 572 w 776"/>
                <a:gd name="T117" fmla="*/ 936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6" h="1261">
                  <a:moveTo>
                    <a:pt x="573" y="955"/>
                  </a:moveTo>
                  <a:lnTo>
                    <a:pt x="573" y="993"/>
                  </a:lnTo>
                  <a:lnTo>
                    <a:pt x="572" y="1014"/>
                  </a:lnTo>
                  <a:lnTo>
                    <a:pt x="568" y="1033"/>
                  </a:lnTo>
                  <a:lnTo>
                    <a:pt x="565" y="1051"/>
                  </a:lnTo>
                  <a:lnTo>
                    <a:pt x="557" y="1069"/>
                  </a:lnTo>
                  <a:lnTo>
                    <a:pt x="550" y="1086"/>
                  </a:lnTo>
                  <a:lnTo>
                    <a:pt x="540" y="1102"/>
                  </a:lnTo>
                  <a:lnTo>
                    <a:pt x="529" y="1117"/>
                  </a:lnTo>
                  <a:lnTo>
                    <a:pt x="517" y="1130"/>
                  </a:lnTo>
                  <a:lnTo>
                    <a:pt x="504" y="1142"/>
                  </a:lnTo>
                  <a:lnTo>
                    <a:pt x="489" y="1153"/>
                  </a:lnTo>
                  <a:lnTo>
                    <a:pt x="473" y="1162"/>
                  </a:lnTo>
                  <a:lnTo>
                    <a:pt x="456" y="1170"/>
                  </a:lnTo>
                  <a:lnTo>
                    <a:pt x="439" y="1176"/>
                  </a:lnTo>
                  <a:lnTo>
                    <a:pt x="420" y="1181"/>
                  </a:lnTo>
                  <a:lnTo>
                    <a:pt x="402" y="1184"/>
                  </a:lnTo>
                  <a:lnTo>
                    <a:pt x="381" y="1185"/>
                  </a:lnTo>
                  <a:lnTo>
                    <a:pt x="368" y="1184"/>
                  </a:lnTo>
                  <a:lnTo>
                    <a:pt x="353" y="1182"/>
                  </a:lnTo>
                  <a:lnTo>
                    <a:pt x="340" y="1180"/>
                  </a:lnTo>
                  <a:lnTo>
                    <a:pt x="325" y="1176"/>
                  </a:lnTo>
                  <a:lnTo>
                    <a:pt x="312" y="1173"/>
                  </a:lnTo>
                  <a:lnTo>
                    <a:pt x="298" y="1167"/>
                  </a:lnTo>
                  <a:lnTo>
                    <a:pt x="285" y="1161"/>
                  </a:lnTo>
                  <a:lnTo>
                    <a:pt x="272" y="1154"/>
                  </a:lnTo>
                  <a:lnTo>
                    <a:pt x="260" y="1147"/>
                  </a:lnTo>
                  <a:lnTo>
                    <a:pt x="246" y="1139"/>
                  </a:lnTo>
                  <a:lnTo>
                    <a:pt x="234" y="1130"/>
                  </a:lnTo>
                  <a:lnTo>
                    <a:pt x="222" y="1120"/>
                  </a:lnTo>
                  <a:lnTo>
                    <a:pt x="199" y="1100"/>
                  </a:lnTo>
                  <a:lnTo>
                    <a:pt x="177" y="1078"/>
                  </a:lnTo>
                  <a:lnTo>
                    <a:pt x="156" y="1055"/>
                  </a:lnTo>
                  <a:lnTo>
                    <a:pt x="137" y="1031"/>
                  </a:lnTo>
                  <a:lnTo>
                    <a:pt x="120" y="1005"/>
                  </a:lnTo>
                  <a:lnTo>
                    <a:pt x="104" y="978"/>
                  </a:lnTo>
                  <a:lnTo>
                    <a:pt x="91" y="953"/>
                  </a:lnTo>
                  <a:lnTo>
                    <a:pt x="79" y="927"/>
                  </a:lnTo>
                  <a:lnTo>
                    <a:pt x="70" y="902"/>
                  </a:lnTo>
                  <a:lnTo>
                    <a:pt x="63" y="879"/>
                  </a:lnTo>
                  <a:lnTo>
                    <a:pt x="0" y="892"/>
                  </a:lnTo>
                  <a:lnTo>
                    <a:pt x="1" y="937"/>
                  </a:lnTo>
                  <a:lnTo>
                    <a:pt x="4" y="983"/>
                  </a:lnTo>
                  <a:lnTo>
                    <a:pt x="9" y="1027"/>
                  </a:lnTo>
                  <a:lnTo>
                    <a:pt x="14" y="1067"/>
                  </a:lnTo>
                  <a:lnTo>
                    <a:pt x="21" y="1102"/>
                  </a:lnTo>
                  <a:lnTo>
                    <a:pt x="29" y="1133"/>
                  </a:lnTo>
                  <a:lnTo>
                    <a:pt x="32" y="1145"/>
                  </a:lnTo>
                  <a:lnTo>
                    <a:pt x="37" y="1154"/>
                  </a:lnTo>
                  <a:lnTo>
                    <a:pt x="41" y="1162"/>
                  </a:lnTo>
                  <a:lnTo>
                    <a:pt x="44" y="1168"/>
                  </a:lnTo>
                  <a:lnTo>
                    <a:pt x="51" y="1172"/>
                  </a:lnTo>
                  <a:lnTo>
                    <a:pt x="58" y="1178"/>
                  </a:lnTo>
                  <a:lnTo>
                    <a:pt x="69" y="1184"/>
                  </a:lnTo>
                  <a:lnTo>
                    <a:pt x="81" y="1191"/>
                  </a:lnTo>
                  <a:lnTo>
                    <a:pt x="96" y="1198"/>
                  </a:lnTo>
                  <a:lnTo>
                    <a:pt x="113" y="1206"/>
                  </a:lnTo>
                  <a:lnTo>
                    <a:pt x="132" y="1214"/>
                  </a:lnTo>
                  <a:lnTo>
                    <a:pt x="154" y="1221"/>
                  </a:lnTo>
                  <a:lnTo>
                    <a:pt x="176" y="1230"/>
                  </a:lnTo>
                  <a:lnTo>
                    <a:pt x="201" y="1237"/>
                  </a:lnTo>
                  <a:lnTo>
                    <a:pt x="228" y="1243"/>
                  </a:lnTo>
                  <a:lnTo>
                    <a:pt x="256" y="1249"/>
                  </a:lnTo>
                  <a:lnTo>
                    <a:pt x="285" y="1254"/>
                  </a:lnTo>
                  <a:lnTo>
                    <a:pt x="315" y="1258"/>
                  </a:lnTo>
                  <a:lnTo>
                    <a:pt x="348" y="1260"/>
                  </a:lnTo>
                  <a:lnTo>
                    <a:pt x="381" y="1261"/>
                  </a:lnTo>
                  <a:lnTo>
                    <a:pt x="394" y="1261"/>
                  </a:lnTo>
                  <a:lnTo>
                    <a:pt x="411" y="1260"/>
                  </a:lnTo>
                  <a:lnTo>
                    <a:pt x="428" y="1259"/>
                  </a:lnTo>
                  <a:lnTo>
                    <a:pt x="445" y="1257"/>
                  </a:lnTo>
                  <a:lnTo>
                    <a:pt x="464" y="1253"/>
                  </a:lnTo>
                  <a:lnTo>
                    <a:pt x="481" y="1249"/>
                  </a:lnTo>
                  <a:lnTo>
                    <a:pt x="498" y="1244"/>
                  </a:lnTo>
                  <a:lnTo>
                    <a:pt x="515" y="1238"/>
                  </a:lnTo>
                  <a:lnTo>
                    <a:pt x="532" y="1232"/>
                  </a:lnTo>
                  <a:lnTo>
                    <a:pt x="548" y="1225"/>
                  </a:lnTo>
                  <a:lnTo>
                    <a:pt x="565" y="1216"/>
                  </a:lnTo>
                  <a:lnTo>
                    <a:pt x="580" y="1208"/>
                  </a:lnTo>
                  <a:lnTo>
                    <a:pt x="596" y="1198"/>
                  </a:lnTo>
                  <a:lnTo>
                    <a:pt x="611" y="1189"/>
                  </a:lnTo>
                  <a:lnTo>
                    <a:pt x="626" y="1178"/>
                  </a:lnTo>
                  <a:lnTo>
                    <a:pt x="640" y="1167"/>
                  </a:lnTo>
                  <a:lnTo>
                    <a:pt x="654" y="1156"/>
                  </a:lnTo>
                  <a:lnTo>
                    <a:pt x="668" y="1142"/>
                  </a:lnTo>
                  <a:lnTo>
                    <a:pt x="680" y="1130"/>
                  </a:lnTo>
                  <a:lnTo>
                    <a:pt x="692" y="1117"/>
                  </a:lnTo>
                  <a:lnTo>
                    <a:pt x="704" y="1103"/>
                  </a:lnTo>
                  <a:lnTo>
                    <a:pt x="715" y="1089"/>
                  </a:lnTo>
                  <a:lnTo>
                    <a:pt x="725" y="1075"/>
                  </a:lnTo>
                  <a:lnTo>
                    <a:pt x="733" y="1060"/>
                  </a:lnTo>
                  <a:lnTo>
                    <a:pt x="742" y="1045"/>
                  </a:lnTo>
                  <a:lnTo>
                    <a:pt x="750" y="1029"/>
                  </a:lnTo>
                  <a:lnTo>
                    <a:pt x="756" y="1015"/>
                  </a:lnTo>
                  <a:lnTo>
                    <a:pt x="763" y="999"/>
                  </a:lnTo>
                  <a:lnTo>
                    <a:pt x="767" y="982"/>
                  </a:lnTo>
                  <a:lnTo>
                    <a:pt x="771" y="966"/>
                  </a:lnTo>
                  <a:lnTo>
                    <a:pt x="773" y="950"/>
                  </a:lnTo>
                  <a:lnTo>
                    <a:pt x="776" y="933"/>
                  </a:lnTo>
                  <a:lnTo>
                    <a:pt x="776" y="918"/>
                  </a:lnTo>
                  <a:lnTo>
                    <a:pt x="775" y="875"/>
                  </a:lnTo>
                  <a:lnTo>
                    <a:pt x="770" y="837"/>
                  </a:lnTo>
                  <a:lnTo>
                    <a:pt x="763" y="801"/>
                  </a:lnTo>
                  <a:lnTo>
                    <a:pt x="753" y="768"/>
                  </a:lnTo>
                  <a:lnTo>
                    <a:pt x="741" y="738"/>
                  </a:lnTo>
                  <a:lnTo>
                    <a:pt x="726" y="710"/>
                  </a:lnTo>
                  <a:lnTo>
                    <a:pt x="709" y="684"/>
                  </a:lnTo>
                  <a:lnTo>
                    <a:pt x="691" y="661"/>
                  </a:lnTo>
                  <a:lnTo>
                    <a:pt x="670" y="639"/>
                  </a:lnTo>
                  <a:lnTo>
                    <a:pt x="650" y="619"/>
                  </a:lnTo>
                  <a:lnTo>
                    <a:pt x="626" y="600"/>
                  </a:lnTo>
                  <a:lnTo>
                    <a:pt x="603" y="583"/>
                  </a:lnTo>
                  <a:lnTo>
                    <a:pt x="579" y="568"/>
                  </a:lnTo>
                  <a:lnTo>
                    <a:pt x="554" y="553"/>
                  </a:lnTo>
                  <a:lnTo>
                    <a:pt x="528" y="540"/>
                  </a:lnTo>
                  <a:lnTo>
                    <a:pt x="503" y="526"/>
                  </a:lnTo>
                  <a:lnTo>
                    <a:pt x="452" y="501"/>
                  </a:lnTo>
                  <a:lnTo>
                    <a:pt x="402" y="478"/>
                  </a:lnTo>
                  <a:lnTo>
                    <a:pt x="379" y="465"/>
                  </a:lnTo>
                  <a:lnTo>
                    <a:pt x="356" y="453"/>
                  </a:lnTo>
                  <a:lnTo>
                    <a:pt x="334" y="440"/>
                  </a:lnTo>
                  <a:lnTo>
                    <a:pt x="314" y="428"/>
                  </a:lnTo>
                  <a:lnTo>
                    <a:pt x="296" y="413"/>
                  </a:lnTo>
                  <a:lnTo>
                    <a:pt x="279" y="399"/>
                  </a:lnTo>
                  <a:lnTo>
                    <a:pt x="264" y="383"/>
                  </a:lnTo>
                  <a:lnTo>
                    <a:pt x="252" y="365"/>
                  </a:lnTo>
                  <a:lnTo>
                    <a:pt x="243" y="346"/>
                  </a:lnTo>
                  <a:lnTo>
                    <a:pt x="235" y="326"/>
                  </a:lnTo>
                  <a:lnTo>
                    <a:pt x="230" y="304"/>
                  </a:lnTo>
                  <a:lnTo>
                    <a:pt x="229" y="280"/>
                  </a:lnTo>
                  <a:lnTo>
                    <a:pt x="229" y="259"/>
                  </a:lnTo>
                  <a:lnTo>
                    <a:pt x="232" y="238"/>
                  </a:lnTo>
                  <a:lnTo>
                    <a:pt x="236" y="218"/>
                  </a:lnTo>
                  <a:lnTo>
                    <a:pt x="241" y="199"/>
                  </a:lnTo>
                  <a:lnTo>
                    <a:pt x="249" y="181"/>
                  </a:lnTo>
                  <a:lnTo>
                    <a:pt x="257" y="164"/>
                  </a:lnTo>
                  <a:lnTo>
                    <a:pt x="268" y="148"/>
                  </a:lnTo>
                  <a:lnTo>
                    <a:pt x="279" y="135"/>
                  </a:lnTo>
                  <a:lnTo>
                    <a:pt x="292" y="122"/>
                  </a:lnTo>
                  <a:lnTo>
                    <a:pt x="307" y="109"/>
                  </a:lnTo>
                  <a:lnTo>
                    <a:pt x="323" y="100"/>
                  </a:lnTo>
                  <a:lnTo>
                    <a:pt x="340" y="91"/>
                  </a:lnTo>
                  <a:lnTo>
                    <a:pt x="358" y="85"/>
                  </a:lnTo>
                  <a:lnTo>
                    <a:pt x="377" y="80"/>
                  </a:lnTo>
                  <a:lnTo>
                    <a:pt x="398" y="77"/>
                  </a:lnTo>
                  <a:lnTo>
                    <a:pt x="420" y="77"/>
                  </a:lnTo>
                  <a:lnTo>
                    <a:pt x="432" y="77"/>
                  </a:lnTo>
                  <a:lnTo>
                    <a:pt x="445" y="78"/>
                  </a:lnTo>
                  <a:lnTo>
                    <a:pt x="458" y="79"/>
                  </a:lnTo>
                  <a:lnTo>
                    <a:pt x="470" y="81"/>
                  </a:lnTo>
                  <a:lnTo>
                    <a:pt x="481" y="85"/>
                  </a:lnTo>
                  <a:lnTo>
                    <a:pt x="492" y="89"/>
                  </a:lnTo>
                  <a:lnTo>
                    <a:pt x="503" y="92"/>
                  </a:lnTo>
                  <a:lnTo>
                    <a:pt x="512" y="97"/>
                  </a:lnTo>
                  <a:lnTo>
                    <a:pt x="533" y="109"/>
                  </a:lnTo>
                  <a:lnTo>
                    <a:pt x="551" y="123"/>
                  </a:lnTo>
                  <a:lnTo>
                    <a:pt x="568" y="137"/>
                  </a:lnTo>
                  <a:lnTo>
                    <a:pt x="583" y="154"/>
                  </a:lnTo>
                  <a:lnTo>
                    <a:pt x="597" y="171"/>
                  </a:lnTo>
                  <a:lnTo>
                    <a:pt x="611" y="191"/>
                  </a:lnTo>
                  <a:lnTo>
                    <a:pt x="622" y="211"/>
                  </a:lnTo>
                  <a:lnTo>
                    <a:pt x="633" y="232"/>
                  </a:lnTo>
                  <a:lnTo>
                    <a:pt x="641" y="253"/>
                  </a:lnTo>
                  <a:lnTo>
                    <a:pt x="650" y="275"/>
                  </a:lnTo>
                  <a:lnTo>
                    <a:pt x="656" y="297"/>
                  </a:lnTo>
                  <a:lnTo>
                    <a:pt x="662" y="318"/>
                  </a:lnTo>
                  <a:lnTo>
                    <a:pt x="726" y="305"/>
                  </a:lnTo>
                  <a:lnTo>
                    <a:pt x="687" y="38"/>
                  </a:lnTo>
                  <a:lnTo>
                    <a:pt x="660" y="34"/>
                  </a:lnTo>
                  <a:lnTo>
                    <a:pt x="636" y="29"/>
                  </a:lnTo>
                  <a:lnTo>
                    <a:pt x="613" y="23"/>
                  </a:lnTo>
                  <a:lnTo>
                    <a:pt x="589" y="16"/>
                  </a:lnTo>
                  <a:lnTo>
                    <a:pt x="565" y="10"/>
                  </a:lnTo>
                  <a:lnTo>
                    <a:pt x="537" y="5"/>
                  </a:lnTo>
                  <a:lnTo>
                    <a:pt x="522" y="2"/>
                  </a:lnTo>
                  <a:lnTo>
                    <a:pt x="506" y="1"/>
                  </a:lnTo>
                  <a:lnTo>
                    <a:pt x="489" y="0"/>
                  </a:lnTo>
                  <a:lnTo>
                    <a:pt x="471" y="0"/>
                  </a:lnTo>
                  <a:lnTo>
                    <a:pt x="381" y="0"/>
                  </a:lnTo>
                  <a:lnTo>
                    <a:pt x="359" y="0"/>
                  </a:lnTo>
                  <a:lnTo>
                    <a:pt x="337" y="2"/>
                  </a:lnTo>
                  <a:lnTo>
                    <a:pt x="315" y="7"/>
                  </a:lnTo>
                  <a:lnTo>
                    <a:pt x="295" y="12"/>
                  </a:lnTo>
                  <a:lnTo>
                    <a:pt x="273" y="19"/>
                  </a:lnTo>
                  <a:lnTo>
                    <a:pt x="253" y="28"/>
                  </a:lnTo>
                  <a:lnTo>
                    <a:pt x="233" y="38"/>
                  </a:lnTo>
                  <a:lnTo>
                    <a:pt x="215" y="49"/>
                  </a:lnTo>
                  <a:lnTo>
                    <a:pt x="196" y="61"/>
                  </a:lnTo>
                  <a:lnTo>
                    <a:pt x="178" y="74"/>
                  </a:lnTo>
                  <a:lnTo>
                    <a:pt x="161" y="89"/>
                  </a:lnTo>
                  <a:lnTo>
                    <a:pt x="145" y="105"/>
                  </a:lnTo>
                  <a:lnTo>
                    <a:pt x="130" y="120"/>
                  </a:lnTo>
                  <a:lnTo>
                    <a:pt x="116" y="137"/>
                  </a:lnTo>
                  <a:lnTo>
                    <a:pt x="103" y="156"/>
                  </a:lnTo>
                  <a:lnTo>
                    <a:pt x="91" y="174"/>
                  </a:lnTo>
                  <a:lnTo>
                    <a:pt x="80" y="193"/>
                  </a:lnTo>
                  <a:lnTo>
                    <a:pt x="70" y="214"/>
                  </a:lnTo>
                  <a:lnTo>
                    <a:pt x="62" y="235"/>
                  </a:lnTo>
                  <a:lnTo>
                    <a:pt x="54" y="255"/>
                  </a:lnTo>
                  <a:lnTo>
                    <a:pt x="49" y="276"/>
                  </a:lnTo>
                  <a:lnTo>
                    <a:pt x="44" y="298"/>
                  </a:lnTo>
                  <a:lnTo>
                    <a:pt x="42" y="320"/>
                  </a:lnTo>
                  <a:lnTo>
                    <a:pt x="41" y="341"/>
                  </a:lnTo>
                  <a:lnTo>
                    <a:pt x="41" y="363"/>
                  </a:lnTo>
                  <a:lnTo>
                    <a:pt x="43" y="386"/>
                  </a:lnTo>
                  <a:lnTo>
                    <a:pt x="47" y="408"/>
                  </a:lnTo>
                  <a:lnTo>
                    <a:pt x="52" y="430"/>
                  </a:lnTo>
                  <a:lnTo>
                    <a:pt x="59" y="452"/>
                  </a:lnTo>
                  <a:lnTo>
                    <a:pt x="69" y="474"/>
                  </a:lnTo>
                  <a:lnTo>
                    <a:pt x="80" y="496"/>
                  </a:lnTo>
                  <a:lnTo>
                    <a:pt x="93" y="518"/>
                  </a:lnTo>
                  <a:lnTo>
                    <a:pt x="105" y="535"/>
                  </a:lnTo>
                  <a:lnTo>
                    <a:pt x="120" y="551"/>
                  </a:lnTo>
                  <a:lnTo>
                    <a:pt x="134" y="566"/>
                  </a:lnTo>
                  <a:lnTo>
                    <a:pt x="150" y="581"/>
                  </a:lnTo>
                  <a:lnTo>
                    <a:pt x="167" y="595"/>
                  </a:lnTo>
                  <a:lnTo>
                    <a:pt x="184" y="609"/>
                  </a:lnTo>
                  <a:lnTo>
                    <a:pt x="202" y="621"/>
                  </a:lnTo>
                  <a:lnTo>
                    <a:pt x="222" y="634"/>
                  </a:lnTo>
                  <a:lnTo>
                    <a:pt x="261" y="657"/>
                  </a:lnTo>
                  <a:lnTo>
                    <a:pt x="301" y="681"/>
                  </a:lnTo>
                  <a:lnTo>
                    <a:pt x="341" y="702"/>
                  </a:lnTo>
                  <a:lnTo>
                    <a:pt x="380" y="724"/>
                  </a:lnTo>
                  <a:lnTo>
                    <a:pt x="419" y="746"/>
                  </a:lnTo>
                  <a:lnTo>
                    <a:pt x="454" y="770"/>
                  </a:lnTo>
                  <a:lnTo>
                    <a:pt x="471" y="781"/>
                  </a:lnTo>
                  <a:lnTo>
                    <a:pt x="487" y="795"/>
                  </a:lnTo>
                  <a:lnTo>
                    <a:pt x="501" y="807"/>
                  </a:lnTo>
                  <a:lnTo>
                    <a:pt x="516" y="820"/>
                  </a:lnTo>
                  <a:lnTo>
                    <a:pt x="528" y="835"/>
                  </a:lnTo>
                  <a:lnTo>
                    <a:pt x="539" y="849"/>
                  </a:lnTo>
                  <a:lnTo>
                    <a:pt x="549" y="865"/>
                  </a:lnTo>
                  <a:lnTo>
                    <a:pt x="557" y="881"/>
                  </a:lnTo>
                  <a:lnTo>
                    <a:pt x="563" y="898"/>
                  </a:lnTo>
                  <a:lnTo>
                    <a:pt x="568" y="916"/>
                  </a:lnTo>
                  <a:lnTo>
                    <a:pt x="572" y="936"/>
                  </a:lnTo>
                  <a:lnTo>
                    <a:pt x="573" y="95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4" name="Freeform 122"/>
            <p:cNvSpPr>
              <a:spLocks/>
            </p:cNvSpPr>
            <p:nvPr/>
          </p:nvSpPr>
          <p:spPr bwMode="auto">
            <a:xfrm>
              <a:off x="37003038" y="11390313"/>
              <a:ext cx="82550" cy="77788"/>
            </a:xfrm>
            <a:custGeom>
              <a:avLst/>
              <a:gdLst>
                <a:gd name="T0" fmla="*/ 12 w 261"/>
                <a:gd name="T1" fmla="*/ 236 h 246"/>
                <a:gd name="T2" fmla="*/ 237 w 261"/>
                <a:gd name="T3" fmla="*/ 246 h 246"/>
                <a:gd name="T4" fmla="*/ 12 w 261"/>
                <a:gd name="T5" fmla="*/ 236 h 246"/>
                <a:gd name="T6" fmla="*/ 12 w 261"/>
                <a:gd name="T7" fmla="*/ 82 h 246"/>
                <a:gd name="T8" fmla="*/ 261 w 261"/>
                <a:gd name="T9" fmla="*/ 82 h 246"/>
                <a:gd name="T10" fmla="*/ 248 w 261"/>
                <a:gd name="T11" fmla="*/ 0 h 246"/>
                <a:gd name="T12" fmla="*/ 248 w 261"/>
                <a:gd name="T13" fmla="*/ 70 h 246"/>
                <a:gd name="T14" fmla="*/ 37 w 261"/>
                <a:gd name="T15" fmla="*/ 70 h 246"/>
                <a:gd name="T16" fmla="*/ 27 w 261"/>
                <a:gd name="T17" fmla="*/ 70 h 246"/>
                <a:gd name="T18" fmla="*/ 20 w 261"/>
                <a:gd name="T19" fmla="*/ 71 h 246"/>
                <a:gd name="T20" fmla="*/ 14 w 261"/>
                <a:gd name="T21" fmla="*/ 74 h 246"/>
                <a:gd name="T22" fmla="*/ 9 w 261"/>
                <a:gd name="T23" fmla="*/ 78 h 246"/>
                <a:gd name="T24" fmla="*/ 5 w 261"/>
                <a:gd name="T25" fmla="*/ 82 h 246"/>
                <a:gd name="T26" fmla="*/ 1 w 261"/>
                <a:gd name="T27" fmla="*/ 88 h 246"/>
                <a:gd name="T28" fmla="*/ 0 w 261"/>
                <a:gd name="T29" fmla="*/ 96 h 246"/>
                <a:gd name="T30" fmla="*/ 0 w 261"/>
                <a:gd name="T31" fmla="*/ 106 h 246"/>
                <a:gd name="T32" fmla="*/ 12 w 261"/>
                <a:gd name="T33" fmla="*/ 236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1" h="246">
                  <a:moveTo>
                    <a:pt x="12" y="236"/>
                  </a:moveTo>
                  <a:lnTo>
                    <a:pt x="237" y="246"/>
                  </a:lnTo>
                  <a:lnTo>
                    <a:pt x="12" y="236"/>
                  </a:lnTo>
                  <a:lnTo>
                    <a:pt x="12" y="82"/>
                  </a:lnTo>
                  <a:lnTo>
                    <a:pt x="261" y="82"/>
                  </a:lnTo>
                  <a:lnTo>
                    <a:pt x="248" y="0"/>
                  </a:lnTo>
                  <a:lnTo>
                    <a:pt x="248" y="70"/>
                  </a:lnTo>
                  <a:lnTo>
                    <a:pt x="37" y="70"/>
                  </a:lnTo>
                  <a:lnTo>
                    <a:pt x="27" y="70"/>
                  </a:lnTo>
                  <a:lnTo>
                    <a:pt x="20" y="71"/>
                  </a:lnTo>
                  <a:lnTo>
                    <a:pt x="14" y="74"/>
                  </a:lnTo>
                  <a:lnTo>
                    <a:pt x="9" y="78"/>
                  </a:lnTo>
                  <a:lnTo>
                    <a:pt x="5" y="82"/>
                  </a:lnTo>
                  <a:lnTo>
                    <a:pt x="1" y="88"/>
                  </a:lnTo>
                  <a:lnTo>
                    <a:pt x="0" y="96"/>
                  </a:lnTo>
                  <a:lnTo>
                    <a:pt x="0" y="106"/>
                  </a:lnTo>
                  <a:lnTo>
                    <a:pt x="12" y="23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5" name="Freeform 123"/>
            <p:cNvSpPr>
              <a:spLocks/>
            </p:cNvSpPr>
            <p:nvPr/>
          </p:nvSpPr>
          <p:spPr bwMode="auto">
            <a:xfrm>
              <a:off x="37385625" y="11387138"/>
              <a:ext cx="141288" cy="193675"/>
            </a:xfrm>
            <a:custGeom>
              <a:avLst/>
              <a:gdLst>
                <a:gd name="T0" fmla="*/ 0 w 447"/>
                <a:gd name="T1" fmla="*/ 354 h 612"/>
                <a:gd name="T2" fmla="*/ 6 w 447"/>
                <a:gd name="T3" fmla="*/ 395 h 612"/>
                <a:gd name="T4" fmla="*/ 18 w 447"/>
                <a:gd name="T5" fmla="*/ 432 h 612"/>
                <a:gd name="T6" fmla="*/ 38 w 447"/>
                <a:gd name="T7" fmla="*/ 467 h 612"/>
                <a:gd name="T8" fmla="*/ 61 w 447"/>
                <a:gd name="T9" fmla="*/ 500 h 612"/>
                <a:gd name="T10" fmla="*/ 90 w 447"/>
                <a:gd name="T11" fmla="*/ 531 h 612"/>
                <a:gd name="T12" fmla="*/ 123 w 447"/>
                <a:gd name="T13" fmla="*/ 556 h 612"/>
                <a:gd name="T14" fmla="*/ 158 w 447"/>
                <a:gd name="T15" fmla="*/ 578 h 612"/>
                <a:gd name="T16" fmla="*/ 197 w 447"/>
                <a:gd name="T17" fmla="*/ 595 h 612"/>
                <a:gd name="T18" fmla="*/ 238 w 447"/>
                <a:gd name="T19" fmla="*/ 606 h 612"/>
                <a:gd name="T20" fmla="*/ 279 w 447"/>
                <a:gd name="T21" fmla="*/ 612 h 612"/>
                <a:gd name="T22" fmla="*/ 369 w 447"/>
                <a:gd name="T23" fmla="*/ 612 h 612"/>
                <a:gd name="T24" fmla="*/ 416 w 447"/>
                <a:gd name="T25" fmla="*/ 604 h 612"/>
                <a:gd name="T26" fmla="*/ 434 w 447"/>
                <a:gd name="T27" fmla="*/ 594 h 612"/>
                <a:gd name="T28" fmla="*/ 445 w 447"/>
                <a:gd name="T29" fmla="*/ 579 h 612"/>
                <a:gd name="T30" fmla="*/ 447 w 447"/>
                <a:gd name="T31" fmla="*/ 506 h 612"/>
                <a:gd name="T32" fmla="*/ 394 w 447"/>
                <a:gd name="T33" fmla="*/ 514 h 612"/>
                <a:gd name="T34" fmla="*/ 356 w 447"/>
                <a:gd name="T35" fmla="*/ 526 h 612"/>
                <a:gd name="T36" fmla="*/ 271 w 447"/>
                <a:gd name="T37" fmla="*/ 529 h 612"/>
                <a:gd name="T38" fmla="*/ 222 w 447"/>
                <a:gd name="T39" fmla="*/ 519 h 612"/>
                <a:gd name="T40" fmla="*/ 177 w 447"/>
                <a:gd name="T41" fmla="*/ 489 h 612"/>
                <a:gd name="T42" fmla="*/ 139 w 447"/>
                <a:gd name="T43" fmla="*/ 448 h 612"/>
                <a:gd name="T44" fmla="*/ 109 w 447"/>
                <a:gd name="T45" fmla="*/ 398 h 612"/>
                <a:gd name="T46" fmla="*/ 95 w 447"/>
                <a:gd name="T47" fmla="*/ 346 h 612"/>
                <a:gd name="T48" fmla="*/ 95 w 447"/>
                <a:gd name="T49" fmla="*/ 261 h 612"/>
                <a:gd name="T50" fmla="*/ 112 w 447"/>
                <a:gd name="T51" fmla="*/ 201 h 612"/>
                <a:gd name="T52" fmla="*/ 146 w 447"/>
                <a:gd name="T53" fmla="*/ 152 h 612"/>
                <a:gd name="T54" fmla="*/ 193 w 447"/>
                <a:gd name="T55" fmla="*/ 114 h 612"/>
                <a:gd name="T56" fmla="*/ 252 w 447"/>
                <a:gd name="T57" fmla="*/ 91 h 612"/>
                <a:gd name="T58" fmla="*/ 317 w 447"/>
                <a:gd name="T59" fmla="*/ 82 h 612"/>
                <a:gd name="T60" fmla="*/ 367 w 447"/>
                <a:gd name="T61" fmla="*/ 88 h 612"/>
                <a:gd name="T62" fmla="*/ 402 w 447"/>
                <a:gd name="T63" fmla="*/ 100 h 612"/>
                <a:gd name="T64" fmla="*/ 435 w 447"/>
                <a:gd name="T65" fmla="*/ 23 h 612"/>
                <a:gd name="T66" fmla="*/ 390 w 447"/>
                <a:gd name="T67" fmla="*/ 14 h 612"/>
                <a:gd name="T68" fmla="*/ 354 w 447"/>
                <a:gd name="T69" fmla="*/ 3 h 612"/>
                <a:gd name="T70" fmla="*/ 306 w 447"/>
                <a:gd name="T71" fmla="*/ 0 h 612"/>
                <a:gd name="T72" fmla="*/ 262 w 447"/>
                <a:gd name="T73" fmla="*/ 3 h 612"/>
                <a:gd name="T74" fmla="*/ 220 w 447"/>
                <a:gd name="T75" fmla="*/ 12 h 612"/>
                <a:gd name="T76" fmla="*/ 179 w 447"/>
                <a:gd name="T77" fmla="*/ 26 h 612"/>
                <a:gd name="T78" fmla="*/ 141 w 447"/>
                <a:gd name="T79" fmla="*/ 46 h 612"/>
                <a:gd name="T80" fmla="*/ 106 w 447"/>
                <a:gd name="T81" fmla="*/ 69 h 612"/>
                <a:gd name="T82" fmla="*/ 74 w 447"/>
                <a:gd name="T83" fmla="*/ 97 h 612"/>
                <a:gd name="T84" fmla="*/ 47 w 447"/>
                <a:gd name="T85" fmla="*/ 128 h 612"/>
                <a:gd name="T86" fmla="*/ 26 w 447"/>
                <a:gd name="T87" fmla="*/ 164 h 612"/>
                <a:gd name="T88" fmla="*/ 10 w 447"/>
                <a:gd name="T89" fmla="*/ 203 h 612"/>
                <a:gd name="T90" fmla="*/ 1 w 447"/>
                <a:gd name="T91" fmla="*/ 24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7" h="612">
                  <a:moveTo>
                    <a:pt x="0" y="271"/>
                  </a:moveTo>
                  <a:lnTo>
                    <a:pt x="0" y="341"/>
                  </a:lnTo>
                  <a:lnTo>
                    <a:pt x="0" y="354"/>
                  </a:lnTo>
                  <a:lnTo>
                    <a:pt x="1" y="368"/>
                  </a:lnTo>
                  <a:lnTo>
                    <a:pt x="4" y="381"/>
                  </a:lnTo>
                  <a:lnTo>
                    <a:pt x="6" y="395"/>
                  </a:lnTo>
                  <a:lnTo>
                    <a:pt x="10" y="407"/>
                  </a:lnTo>
                  <a:lnTo>
                    <a:pt x="13" y="420"/>
                  </a:lnTo>
                  <a:lnTo>
                    <a:pt x="18" y="432"/>
                  </a:lnTo>
                  <a:lnTo>
                    <a:pt x="24" y="444"/>
                  </a:lnTo>
                  <a:lnTo>
                    <a:pt x="30" y="457"/>
                  </a:lnTo>
                  <a:lnTo>
                    <a:pt x="38" y="467"/>
                  </a:lnTo>
                  <a:lnTo>
                    <a:pt x="45" y="480"/>
                  </a:lnTo>
                  <a:lnTo>
                    <a:pt x="52" y="491"/>
                  </a:lnTo>
                  <a:lnTo>
                    <a:pt x="61" y="500"/>
                  </a:lnTo>
                  <a:lnTo>
                    <a:pt x="70" y="511"/>
                  </a:lnTo>
                  <a:lnTo>
                    <a:pt x="80" y="521"/>
                  </a:lnTo>
                  <a:lnTo>
                    <a:pt x="90" y="531"/>
                  </a:lnTo>
                  <a:lnTo>
                    <a:pt x="100" y="539"/>
                  </a:lnTo>
                  <a:lnTo>
                    <a:pt x="111" y="549"/>
                  </a:lnTo>
                  <a:lnTo>
                    <a:pt x="123" y="556"/>
                  </a:lnTo>
                  <a:lnTo>
                    <a:pt x="134" y="565"/>
                  </a:lnTo>
                  <a:lnTo>
                    <a:pt x="146" y="572"/>
                  </a:lnTo>
                  <a:lnTo>
                    <a:pt x="158" y="578"/>
                  </a:lnTo>
                  <a:lnTo>
                    <a:pt x="171" y="584"/>
                  </a:lnTo>
                  <a:lnTo>
                    <a:pt x="183" y="590"/>
                  </a:lnTo>
                  <a:lnTo>
                    <a:pt x="197" y="595"/>
                  </a:lnTo>
                  <a:lnTo>
                    <a:pt x="210" y="600"/>
                  </a:lnTo>
                  <a:lnTo>
                    <a:pt x="224" y="604"/>
                  </a:lnTo>
                  <a:lnTo>
                    <a:pt x="238" y="606"/>
                  </a:lnTo>
                  <a:lnTo>
                    <a:pt x="252" y="608"/>
                  </a:lnTo>
                  <a:lnTo>
                    <a:pt x="266" y="611"/>
                  </a:lnTo>
                  <a:lnTo>
                    <a:pt x="279" y="612"/>
                  </a:lnTo>
                  <a:lnTo>
                    <a:pt x="294" y="612"/>
                  </a:lnTo>
                  <a:lnTo>
                    <a:pt x="352" y="612"/>
                  </a:lnTo>
                  <a:lnTo>
                    <a:pt x="369" y="612"/>
                  </a:lnTo>
                  <a:lnTo>
                    <a:pt x="385" y="611"/>
                  </a:lnTo>
                  <a:lnTo>
                    <a:pt x="401" y="608"/>
                  </a:lnTo>
                  <a:lnTo>
                    <a:pt x="416" y="604"/>
                  </a:lnTo>
                  <a:lnTo>
                    <a:pt x="423" y="601"/>
                  </a:lnTo>
                  <a:lnTo>
                    <a:pt x="429" y="598"/>
                  </a:lnTo>
                  <a:lnTo>
                    <a:pt x="434" y="594"/>
                  </a:lnTo>
                  <a:lnTo>
                    <a:pt x="439" y="590"/>
                  </a:lnTo>
                  <a:lnTo>
                    <a:pt x="442" y="584"/>
                  </a:lnTo>
                  <a:lnTo>
                    <a:pt x="445" y="579"/>
                  </a:lnTo>
                  <a:lnTo>
                    <a:pt x="447" y="572"/>
                  </a:lnTo>
                  <a:lnTo>
                    <a:pt x="447" y="565"/>
                  </a:lnTo>
                  <a:lnTo>
                    <a:pt x="447" y="506"/>
                  </a:lnTo>
                  <a:lnTo>
                    <a:pt x="425" y="508"/>
                  </a:lnTo>
                  <a:lnTo>
                    <a:pt x="408" y="510"/>
                  </a:lnTo>
                  <a:lnTo>
                    <a:pt x="394" y="514"/>
                  </a:lnTo>
                  <a:lnTo>
                    <a:pt x="382" y="519"/>
                  </a:lnTo>
                  <a:lnTo>
                    <a:pt x="369" y="522"/>
                  </a:lnTo>
                  <a:lnTo>
                    <a:pt x="356" y="526"/>
                  </a:lnTo>
                  <a:lnTo>
                    <a:pt x="339" y="528"/>
                  </a:lnTo>
                  <a:lnTo>
                    <a:pt x="317" y="529"/>
                  </a:lnTo>
                  <a:lnTo>
                    <a:pt x="271" y="529"/>
                  </a:lnTo>
                  <a:lnTo>
                    <a:pt x="255" y="528"/>
                  </a:lnTo>
                  <a:lnTo>
                    <a:pt x="238" y="525"/>
                  </a:lnTo>
                  <a:lnTo>
                    <a:pt x="222" y="519"/>
                  </a:lnTo>
                  <a:lnTo>
                    <a:pt x="208" y="511"/>
                  </a:lnTo>
                  <a:lnTo>
                    <a:pt x="192" y="502"/>
                  </a:lnTo>
                  <a:lnTo>
                    <a:pt x="177" y="489"/>
                  </a:lnTo>
                  <a:lnTo>
                    <a:pt x="164" y="477"/>
                  </a:lnTo>
                  <a:lnTo>
                    <a:pt x="151" y="463"/>
                  </a:lnTo>
                  <a:lnTo>
                    <a:pt x="139" y="448"/>
                  </a:lnTo>
                  <a:lnTo>
                    <a:pt x="128" y="432"/>
                  </a:lnTo>
                  <a:lnTo>
                    <a:pt x="118" y="415"/>
                  </a:lnTo>
                  <a:lnTo>
                    <a:pt x="109" y="398"/>
                  </a:lnTo>
                  <a:lnTo>
                    <a:pt x="103" y="381"/>
                  </a:lnTo>
                  <a:lnTo>
                    <a:pt x="98" y="364"/>
                  </a:lnTo>
                  <a:lnTo>
                    <a:pt x="95" y="346"/>
                  </a:lnTo>
                  <a:lnTo>
                    <a:pt x="94" y="329"/>
                  </a:lnTo>
                  <a:lnTo>
                    <a:pt x="94" y="283"/>
                  </a:lnTo>
                  <a:lnTo>
                    <a:pt x="95" y="261"/>
                  </a:lnTo>
                  <a:lnTo>
                    <a:pt x="98" y="240"/>
                  </a:lnTo>
                  <a:lnTo>
                    <a:pt x="105" y="220"/>
                  </a:lnTo>
                  <a:lnTo>
                    <a:pt x="112" y="201"/>
                  </a:lnTo>
                  <a:lnTo>
                    <a:pt x="122" y="183"/>
                  </a:lnTo>
                  <a:lnTo>
                    <a:pt x="132" y="167"/>
                  </a:lnTo>
                  <a:lnTo>
                    <a:pt x="146" y="152"/>
                  </a:lnTo>
                  <a:lnTo>
                    <a:pt x="159" y="138"/>
                  </a:lnTo>
                  <a:lnTo>
                    <a:pt x="176" y="125"/>
                  </a:lnTo>
                  <a:lnTo>
                    <a:pt x="193" y="114"/>
                  </a:lnTo>
                  <a:lnTo>
                    <a:pt x="211" y="104"/>
                  </a:lnTo>
                  <a:lnTo>
                    <a:pt x="231" y="97"/>
                  </a:lnTo>
                  <a:lnTo>
                    <a:pt x="252" y="91"/>
                  </a:lnTo>
                  <a:lnTo>
                    <a:pt x="273" y="86"/>
                  </a:lnTo>
                  <a:lnTo>
                    <a:pt x="295" y="83"/>
                  </a:lnTo>
                  <a:lnTo>
                    <a:pt x="317" y="82"/>
                  </a:lnTo>
                  <a:lnTo>
                    <a:pt x="338" y="83"/>
                  </a:lnTo>
                  <a:lnTo>
                    <a:pt x="354" y="85"/>
                  </a:lnTo>
                  <a:lnTo>
                    <a:pt x="367" y="88"/>
                  </a:lnTo>
                  <a:lnTo>
                    <a:pt x="378" y="92"/>
                  </a:lnTo>
                  <a:lnTo>
                    <a:pt x="390" y="97"/>
                  </a:lnTo>
                  <a:lnTo>
                    <a:pt x="402" y="100"/>
                  </a:lnTo>
                  <a:lnTo>
                    <a:pt x="417" y="103"/>
                  </a:lnTo>
                  <a:lnTo>
                    <a:pt x="435" y="105"/>
                  </a:lnTo>
                  <a:lnTo>
                    <a:pt x="435" y="23"/>
                  </a:lnTo>
                  <a:lnTo>
                    <a:pt x="417" y="21"/>
                  </a:lnTo>
                  <a:lnTo>
                    <a:pt x="402" y="18"/>
                  </a:lnTo>
                  <a:lnTo>
                    <a:pt x="390" y="14"/>
                  </a:lnTo>
                  <a:lnTo>
                    <a:pt x="378" y="9"/>
                  </a:lnTo>
                  <a:lnTo>
                    <a:pt x="367" y="6"/>
                  </a:lnTo>
                  <a:lnTo>
                    <a:pt x="354" y="3"/>
                  </a:lnTo>
                  <a:lnTo>
                    <a:pt x="338" y="1"/>
                  </a:lnTo>
                  <a:lnTo>
                    <a:pt x="317" y="0"/>
                  </a:lnTo>
                  <a:lnTo>
                    <a:pt x="306" y="0"/>
                  </a:lnTo>
                  <a:lnTo>
                    <a:pt x="292" y="0"/>
                  </a:lnTo>
                  <a:lnTo>
                    <a:pt x="277" y="1"/>
                  </a:lnTo>
                  <a:lnTo>
                    <a:pt x="262" y="3"/>
                  </a:lnTo>
                  <a:lnTo>
                    <a:pt x="248" y="6"/>
                  </a:lnTo>
                  <a:lnTo>
                    <a:pt x="233" y="8"/>
                  </a:lnTo>
                  <a:lnTo>
                    <a:pt x="220" y="12"/>
                  </a:lnTo>
                  <a:lnTo>
                    <a:pt x="205" y="15"/>
                  </a:lnTo>
                  <a:lnTo>
                    <a:pt x="192" y="20"/>
                  </a:lnTo>
                  <a:lnTo>
                    <a:pt x="179" y="26"/>
                  </a:lnTo>
                  <a:lnTo>
                    <a:pt x="165" y="32"/>
                  </a:lnTo>
                  <a:lnTo>
                    <a:pt x="153" y="39"/>
                  </a:lnTo>
                  <a:lnTo>
                    <a:pt x="141" y="46"/>
                  </a:lnTo>
                  <a:lnTo>
                    <a:pt x="129" y="53"/>
                  </a:lnTo>
                  <a:lnTo>
                    <a:pt x="117" y="60"/>
                  </a:lnTo>
                  <a:lnTo>
                    <a:pt x="106" y="69"/>
                  </a:lnTo>
                  <a:lnTo>
                    <a:pt x="95" y="79"/>
                  </a:lnTo>
                  <a:lnTo>
                    <a:pt x="84" y="87"/>
                  </a:lnTo>
                  <a:lnTo>
                    <a:pt x="74" y="97"/>
                  </a:lnTo>
                  <a:lnTo>
                    <a:pt x="64" y="108"/>
                  </a:lnTo>
                  <a:lnTo>
                    <a:pt x="56" y="118"/>
                  </a:lnTo>
                  <a:lnTo>
                    <a:pt x="47" y="128"/>
                  </a:lnTo>
                  <a:lnTo>
                    <a:pt x="39" y="141"/>
                  </a:lnTo>
                  <a:lnTo>
                    <a:pt x="32" y="152"/>
                  </a:lnTo>
                  <a:lnTo>
                    <a:pt x="26" y="164"/>
                  </a:lnTo>
                  <a:lnTo>
                    <a:pt x="19" y="176"/>
                  </a:lnTo>
                  <a:lnTo>
                    <a:pt x="15" y="189"/>
                  </a:lnTo>
                  <a:lnTo>
                    <a:pt x="10" y="203"/>
                  </a:lnTo>
                  <a:lnTo>
                    <a:pt x="6" y="215"/>
                  </a:lnTo>
                  <a:lnTo>
                    <a:pt x="4" y="229"/>
                  </a:lnTo>
                  <a:lnTo>
                    <a:pt x="1" y="243"/>
                  </a:lnTo>
                  <a:lnTo>
                    <a:pt x="0" y="256"/>
                  </a:lnTo>
                  <a:lnTo>
                    <a:pt x="0" y="27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6" name="Freeform 124"/>
            <p:cNvSpPr>
              <a:spLocks/>
            </p:cNvSpPr>
            <p:nvPr/>
          </p:nvSpPr>
          <p:spPr bwMode="auto">
            <a:xfrm>
              <a:off x="36133088" y="11390313"/>
              <a:ext cx="144463" cy="187325"/>
            </a:xfrm>
            <a:custGeom>
              <a:avLst/>
              <a:gdLst>
                <a:gd name="T0" fmla="*/ 0 w 459"/>
                <a:gd name="T1" fmla="*/ 588 h 588"/>
                <a:gd name="T2" fmla="*/ 81 w 459"/>
                <a:gd name="T3" fmla="*/ 588 h 588"/>
                <a:gd name="T4" fmla="*/ 90 w 459"/>
                <a:gd name="T5" fmla="*/ 125 h 588"/>
                <a:gd name="T6" fmla="*/ 341 w 459"/>
                <a:gd name="T7" fmla="*/ 588 h 588"/>
                <a:gd name="T8" fmla="*/ 459 w 459"/>
                <a:gd name="T9" fmla="*/ 588 h 588"/>
                <a:gd name="T10" fmla="*/ 459 w 459"/>
                <a:gd name="T11" fmla="*/ 0 h 588"/>
                <a:gd name="T12" fmla="*/ 364 w 459"/>
                <a:gd name="T13" fmla="*/ 0 h 588"/>
                <a:gd name="T14" fmla="*/ 356 w 459"/>
                <a:gd name="T15" fmla="*/ 440 h 588"/>
                <a:gd name="T16" fmla="*/ 118 w 459"/>
                <a:gd name="T17" fmla="*/ 0 h 588"/>
                <a:gd name="T18" fmla="*/ 0 w 459"/>
                <a:gd name="T19" fmla="*/ 0 h 588"/>
                <a:gd name="T20" fmla="*/ 0 w 459"/>
                <a:gd name="T2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9" h="588">
                  <a:moveTo>
                    <a:pt x="0" y="588"/>
                  </a:moveTo>
                  <a:lnTo>
                    <a:pt x="81" y="588"/>
                  </a:lnTo>
                  <a:lnTo>
                    <a:pt x="90" y="125"/>
                  </a:lnTo>
                  <a:lnTo>
                    <a:pt x="341" y="588"/>
                  </a:lnTo>
                  <a:lnTo>
                    <a:pt x="459" y="588"/>
                  </a:lnTo>
                  <a:lnTo>
                    <a:pt x="459" y="0"/>
                  </a:lnTo>
                  <a:lnTo>
                    <a:pt x="364" y="0"/>
                  </a:lnTo>
                  <a:lnTo>
                    <a:pt x="356" y="440"/>
                  </a:lnTo>
                  <a:lnTo>
                    <a:pt x="118"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7" name="Freeform 125"/>
            <p:cNvSpPr>
              <a:spLocks/>
            </p:cNvSpPr>
            <p:nvPr/>
          </p:nvSpPr>
          <p:spPr bwMode="auto">
            <a:xfrm>
              <a:off x="38636575" y="11412538"/>
              <a:ext cx="79375" cy="82550"/>
            </a:xfrm>
            <a:custGeom>
              <a:avLst/>
              <a:gdLst>
                <a:gd name="T0" fmla="*/ 16 w 252"/>
                <a:gd name="T1" fmla="*/ 169 h 262"/>
                <a:gd name="T2" fmla="*/ 229 w 252"/>
                <a:gd name="T3" fmla="*/ 179 h 262"/>
                <a:gd name="T4" fmla="*/ 229 w 252"/>
                <a:gd name="T5" fmla="*/ 250 h 262"/>
                <a:gd name="T6" fmla="*/ 16 w 252"/>
                <a:gd name="T7" fmla="*/ 262 h 262"/>
                <a:gd name="T8" fmla="*/ 229 w 252"/>
                <a:gd name="T9" fmla="*/ 250 h 262"/>
                <a:gd name="T10" fmla="*/ 229 w 252"/>
                <a:gd name="T11" fmla="*/ 179 h 262"/>
                <a:gd name="T12" fmla="*/ 16 w 252"/>
                <a:gd name="T13" fmla="*/ 169 h 262"/>
                <a:gd name="T14" fmla="*/ 16 w 252"/>
                <a:gd name="T15" fmla="*/ 15 h 262"/>
                <a:gd name="T16" fmla="*/ 252 w 252"/>
                <a:gd name="T17" fmla="*/ 3 h 262"/>
                <a:gd name="T18" fmla="*/ 231 w 252"/>
                <a:gd name="T19" fmla="*/ 3 h 262"/>
                <a:gd name="T20" fmla="*/ 205 w 252"/>
                <a:gd name="T21" fmla="*/ 2 h 262"/>
                <a:gd name="T22" fmla="*/ 174 w 252"/>
                <a:gd name="T23" fmla="*/ 1 h 262"/>
                <a:gd name="T24" fmla="*/ 143 w 252"/>
                <a:gd name="T25" fmla="*/ 1 h 262"/>
                <a:gd name="T26" fmla="*/ 111 w 252"/>
                <a:gd name="T27" fmla="*/ 0 h 262"/>
                <a:gd name="T28" fmla="*/ 83 w 252"/>
                <a:gd name="T29" fmla="*/ 0 h 262"/>
                <a:gd name="T30" fmla="*/ 58 w 252"/>
                <a:gd name="T31" fmla="*/ 1 h 262"/>
                <a:gd name="T32" fmla="*/ 39 w 252"/>
                <a:gd name="T33" fmla="*/ 2 h 262"/>
                <a:gd name="T34" fmla="*/ 35 w 252"/>
                <a:gd name="T35" fmla="*/ 3 h 262"/>
                <a:gd name="T36" fmla="*/ 30 w 252"/>
                <a:gd name="T37" fmla="*/ 6 h 262"/>
                <a:gd name="T38" fmla="*/ 26 w 252"/>
                <a:gd name="T39" fmla="*/ 8 h 262"/>
                <a:gd name="T40" fmla="*/ 21 w 252"/>
                <a:gd name="T41" fmla="*/ 12 h 262"/>
                <a:gd name="T42" fmla="*/ 15 w 252"/>
                <a:gd name="T43" fmla="*/ 19 h 262"/>
                <a:gd name="T44" fmla="*/ 10 w 252"/>
                <a:gd name="T45" fmla="*/ 29 h 262"/>
                <a:gd name="T46" fmla="*/ 5 w 252"/>
                <a:gd name="T47" fmla="*/ 40 h 262"/>
                <a:gd name="T48" fmla="*/ 3 w 252"/>
                <a:gd name="T49" fmla="*/ 52 h 262"/>
                <a:gd name="T50" fmla="*/ 2 w 252"/>
                <a:gd name="T51" fmla="*/ 65 h 262"/>
                <a:gd name="T52" fmla="*/ 0 w 252"/>
                <a:gd name="T53" fmla="*/ 79 h 262"/>
                <a:gd name="T54" fmla="*/ 0 w 252"/>
                <a:gd name="T55" fmla="*/ 93 h 262"/>
                <a:gd name="T56" fmla="*/ 2 w 252"/>
                <a:gd name="T57" fmla="*/ 107 h 262"/>
                <a:gd name="T58" fmla="*/ 3 w 252"/>
                <a:gd name="T59" fmla="*/ 120 h 262"/>
                <a:gd name="T60" fmla="*/ 5 w 252"/>
                <a:gd name="T61" fmla="*/ 132 h 262"/>
                <a:gd name="T62" fmla="*/ 8 w 252"/>
                <a:gd name="T63" fmla="*/ 144 h 262"/>
                <a:gd name="T64" fmla="*/ 10 w 252"/>
                <a:gd name="T65" fmla="*/ 154 h 262"/>
                <a:gd name="T66" fmla="*/ 14 w 252"/>
                <a:gd name="T67" fmla="*/ 162 h 262"/>
                <a:gd name="T68" fmla="*/ 16 w 252"/>
                <a:gd name="T69" fmla="*/ 16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62">
                  <a:moveTo>
                    <a:pt x="16" y="169"/>
                  </a:moveTo>
                  <a:lnTo>
                    <a:pt x="229" y="179"/>
                  </a:lnTo>
                  <a:lnTo>
                    <a:pt x="229" y="250"/>
                  </a:lnTo>
                  <a:lnTo>
                    <a:pt x="16" y="262"/>
                  </a:lnTo>
                  <a:lnTo>
                    <a:pt x="229" y="250"/>
                  </a:lnTo>
                  <a:lnTo>
                    <a:pt x="229" y="179"/>
                  </a:lnTo>
                  <a:lnTo>
                    <a:pt x="16" y="169"/>
                  </a:lnTo>
                  <a:lnTo>
                    <a:pt x="16" y="15"/>
                  </a:lnTo>
                  <a:lnTo>
                    <a:pt x="252" y="3"/>
                  </a:lnTo>
                  <a:lnTo>
                    <a:pt x="231" y="3"/>
                  </a:lnTo>
                  <a:lnTo>
                    <a:pt x="205" y="2"/>
                  </a:lnTo>
                  <a:lnTo>
                    <a:pt x="174" y="1"/>
                  </a:lnTo>
                  <a:lnTo>
                    <a:pt x="143" y="1"/>
                  </a:lnTo>
                  <a:lnTo>
                    <a:pt x="111" y="0"/>
                  </a:lnTo>
                  <a:lnTo>
                    <a:pt x="83" y="0"/>
                  </a:lnTo>
                  <a:lnTo>
                    <a:pt x="58" y="1"/>
                  </a:lnTo>
                  <a:lnTo>
                    <a:pt x="39" y="2"/>
                  </a:lnTo>
                  <a:lnTo>
                    <a:pt x="35" y="3"/>
                  </a:lnTo>
                  <a:lnTo>
                    <a:pt x="30" y="6"/>
                  </a:lnTo>
                  <a:lnTo>
                    <a:pt x="26" y="8"/>
                  </a:lnTo>
                  <a:lnTo>
                    <a:pt x="21" y="12"/>
                  </a:lnTo>
                  <a:lnTo>
                    <a:pt x="15" y="19"/>
                  </a:lnTo>
                  <a:lnTo>
                    <a:pt x="10" y="29"/>
                  </a:lnTo>
                  <a:lnTo>
                    <a:pt x="5" y="40"/>
                  </a:lnTo>
                  <a:lnTo>
                    <a:pt x="3" y="52"/>
                  </a:lnTo>
                  <a:lnTo>
                    <a:pt x="2" y="65"/>
                  </a:lnTo>
                  <a:lnTo>
                    <a:pt x="0" y="79"/>
                  </a:lnTo>
                  <a:lnTo>
                    <a:pt x="0" y="93"/>
                  </a:lnTo>
                  <a:lnTo>
                    <a:pt x="2" y="107"/>
                  </a:lnTo>
                  <a:lnTo>
                    <a:pt x="3" y="120"/>
                  </a:lnTo>
                  <a:lnTo>
                    <a:pt x="5" y="132"/>
                  </a:lnTo>
                  <a:lnTo>
                    <a:pt x="8" y="144"/>
                  </a:lnTo>
                  <a:lnTo>
                    <a:pt x="10" y="154"/>
                  </a:lnTo>
                  <a:lnTo>
                    <a:pt x="14" y="162"/>
                  </a:lnTo>
                  <a:lnTo>
                    <a:pt x="16" y="16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8" name="Freeform 126"/>
            <p:cNvSpPr>
              <a:spLocks noEditPoints="1"/>
            </p:cNvSpPr>
            <p:nvPr/>
          </p:nvSpPr>
          <p:spPr bwMode="auto">
            <a:xfrm>
              <a:off x="36304538" y="11390313"/>
              <a:ext cx="185738" cy="187325"/>
            </a:xfrm>
            <a:custGeom>
              <a:avLst/>
              <a:gdLst>
                <a:gd name="T0" fmla="*/ 285 w 585"/>
                <a:gd name="T1" fmla="*/ 95 h 589"/>
                <a:gd name="T2" fmla="*/ 403 w 585"/>
                <a:gd name="T3" fmla="*/ 363 h 589"/>
                <a:gd name="T4" fmla="*/ 182 w 585"/>
                <a:gd name="T5" fmla="*/ 362 h 589"/>
                <a:gd name="T6" fmla="*/ 285 w 585"/>
                <a:gd name="T7" fmla="*/ 95 h 589"/>
                <a:gd name="T8" fmla="*/ 0 w 585"/>
                <a:gd name="T9" fmla="*/ 588 h 589"/>
                <a:gd name="T10" fmla="*/ 93 w 585"/>
                <a:gd name="T11" fmla="*/ 588 h 589"/>
                <a:gd name="T12" fmla="*/ 98 w 585"/>
                <a:gd name="T13" fmla="*/ 570 h 589"/>
                <a:gd name="T14" fmla="*/ 104 w 585"/>
                <a:gd name="T15" fmla="*/ 548 h 589"/>
                <a:gd name="T16" fmla="*/ 111 w 585"/>
                <a:gd name="T17" fmla="*/ 522 h 589"/>
                <a:gd name="T18" fmla="*/ 121 w 585"/>
                <a:gd name="T19" fmla="*/ 497 h 589"/>
                <a:gd name="T20" fmla="*/ 127 w 585"/>
                <a:gd name="T21" fmla="*/ 485 h 589"/>
                <a:gd name="T22" fmla="*/ 133 w 585"/>
                <a:gd name="T23" fmla="*/ 474 h 589"/>
                <a:gd name="T24" fmla="*/ 139 w 585"/>
                <a:gd name="T25" fmla="*/ 463 h 589"/>
                <a:gd name="T26" fmla="*/ 145 w 585"/>
                <a:gd name="T27" fmla="*/ 453 h 589"/>
                <a:gd name="T28" fmla="*/ 153 w 585"/>
                <a:gd name="T29" fmla="*/ 446 h 589"/>
                <a:gd name="T30" fmla="*/ 160 w 585"/>
                <a:gd name="T31" fmla="*/ 440 h 589"/>
                <a:gd name="T32" fmla="*/ 167 w 585"/>
                <a:gd name="T33" fmla="*/ 436 h 589"/>
                <a:gd name="T34" fmla="*/ 176 w 585"/>
                <a:gd name="T35" fmla="*/ 435 h 589"/>
                <a:gd name="T36" fmla="*/ 411 w 585"/>
                <a:gd name="T37" fmla="*/ 435 h 589"/>
                <a:gd name="T38" fmla="*/ 418 w 585"/>
                <a:gd name="T39" fmla="*/ 436 h 589"/>
                <a:gd name="T40" fmla="*/ 424 w 585"/>
                <a:gd name="T41" fmla="*/ 441 h 589"/>
                <a:gd name="T42" fmla="*/ 428 w 585"/>
                <a:gd name="T43" fmla="*/ 446 h 589"/>
                <a:gd name="T44" fmla="*/ 435 w 585"/>
                <a:gd name="T45" fmla="*/ 454 h 589"/>
                <a:gd name="T46" fmla="*/ 446 w 585"/>
                <a:gd name="T47" fmla="*/ 474 h 589"/>
                <a:gd name="T48" fmla="*/ 458 w 585"/>
                <a:gd name="T49" fmla="*/ 498 h 589"/>
                <a:gd name="T50" fmla="*/ 477 w 585"/>
                <a:gd name="T51" fmla="*/ 549 h 589"/>
                <a:gd name="T52" fmla="*/ 494 w 585"/>
                <a:gd name="T53" fmla="*/ 588 h 589"/>
                <a:gd name="T54" fmla="*/ 585 w 585"/>
                <a:gd name="T55" fmla="*/ 589 h 589"/>
                <a:gd name="T56" fmla="*/ 341 w 585"/>
                <a:gd name="T57" fmla="*/ 0 h 589"/>
                <a:gd name="T58" fmla="*/ 271 w 585"/>
                <a:gd name="T59" fmla="*/ 0 h 589"/>
                <a:gd name="T60" fmla="*/ 267 w 585"/>
                <a:gd name="T61" fmla="*/ 0 h 589"/>
                <a:gd name="T62" fmla="*/ 263 w 585"/>
                <a:gd name="T63" fmla="*/ 2 h 589"/>
                <a:gd name="T64" fmla="*/ 258 w 585"/>
                <a:gd name="T65" fmla="*/ 6 h 589"/>
                <a:gd name="T66" fmla="*/ 255 w 585"/>
                <a:gd name="T67" fmla="*/ 9 h 589"/>
                <a:gd name="T68" fmla="*/ 245 w 585"/>
                <a:gd name="T69" fmla="*/ 22 h 589"/>
                <a:gd name="T70" fmla="*/ 235 w 585"/>
                <a:gd name="T71" fmla="*/ 36 h 589"/>
                <a:gd name="T72" fmla="*/ 224 w 585"/>
                <a:gd name="T73" fmla="*/ 56 h 589"/>
                <a:gd name="T74" fmla="*/ 213 w 585"/>
                <a:gd name="T75" fmla="*/ 76 h 589"/>
                <a:gd name="T76" fmla="*/ 201 w 585"/>
                <a:gd name="T77" fmla="*/ 98 h 589"/>
                <a:gd name="T78" fmla="*/ 190 w 585"/>
                <a:gd name="T79" fmla="*/ 123 h 589"/>
                <a:gd name="T80" fmla="*/ 168 w 585"/>
                <a:gd name="T81" fmla="*/ 170 h 589"/>
                <a:gd name="T82" fmla="*/ 149 w 585"/>
                <a:gd name="T83" fmla="*/ 216 h 589"/>
                <a:gd name="T84" fmla="*/ 133 w 585"/>
                <a:gd name="T85" fmla="*/ 253 h 589"/>
                <a:gd name="T86" fmla="*/ 124 w 585"/>
                <a:gd name="T87" fmla="*/ 277 h 589"/>
                <a:gd name="T88" fmla="*/ 110 w 585"/>
                <a:gd name="T89" fmla="*/ 313 h 589"/>
                <a:gd name="T90" fmla="*/ 93 w 585"/>
                <a:gd name="T91" fmla="*/ 355 h 589"/>
                <a:gd name="T92" fmla="*/ 75 w 585"/>
                <a:gd name="T93" fmla="*/ 397 h 589"/>
                <a:gd name="T94" fmla="*/ 55 w 585"/>
                <a:gd name="T95" fmla="*/ 441 h 589"/>
                <a:gd name="T96" fmla="*/ 37 w 585"/>
                <a:gd name="T97" fmla="*/ 483 h 589"/>
                <a:gd name="T98" fmla="*/ 20 w 585"/>
                <a:gd name="T99" fmla="*/ 524 h 589"/>
                <a:gd name="T100" fmla="*/ 8 w 585"/>
                <a:gd name="T101" fmla="*/ 559 h 589"/>
                <a:gd name="T102" fmla="*/ 0 w 585"/>
                <a:gd name="T103" fmla="*/ 588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5" h="589">
                  <a:moveTo>
                    <a:pt x="285" y="95"/>
                  </a:moveTo>
                  <a:lnTo>
                    <a:pt x="403" y="363"/>
                  </a:lnTo>
                  <a:lnTo>
                    <a:pt x="182" y="362"/>
                  </a:lnTo>
                  <a:lnTo>
                    <a:pt x="285" y="95"/>
                  </a:lnTo>
                  <a:close/>
                  <a:moveTo>
                    <a:pt x="0" y="588"/>
                  </a:moveTo>
                  <a:lnTo>
                    <a:pt x="93" y="588"/>
                  </a:lnTo>
                  <a:lnTo>
                    <a:pt x="98" y="570"/>
                  </a:lnTo>
                  <a:lnTo>
                    <a:pt x="104" y="548"/>
                  </a:lnTo>
                  <a:lnTo>
                    <a:pt x="111" y="522"/>
                  </a:lnTo>
                  <a:lnTo>
                    <a:pt x="121" y="497"/>
                  </a:lnTo>
                  <a:lnTo>
                    <a:pt x="127" y="485"/>
                  </a:lnTo>
                  <a:lnTo>
                    <a:pt x="133" y="474"/>
                  </a:lnTo>
                  <a:lnTo>
                    <a:pt x="139" y="463"/>
                  </a:lnTo>
                  <a:lnTo>
                    <a:pt x="145" y="453"/>
                  </a:lnTo>
                  <a:lnTo>
                    <a:pt x="153" y="446"/>
                  </a:lnTo>
                  <a:lnTo>
                    <a:pt x="160" y="440"/>
                  </a:lnTo>
                  <a:lnTo>
                    <a:pt x="167" y="436"/>
                  </a:lnTo>
                  <a:lnTo>
                    <a:pt x="176" y="435"/>
                  </a:lnTo>
                  <a:lnTo>
                    <a:pt x="411" y="435"/>
                  </a:lnTo>
                  <a:lnTo>
                    <a:pt x="418" y="436"/>
                  </a:lnTo>
                  <a:lnTo>
                    <a:pt x="424" y="441"/>
                  </a:lnTo>
                  <a:lnTo>
                    <a:pt x="428" y="446"/>
                  </a:lnTo>
                  <a:lnTo>
                    <a:pt x="435" y="454"/>
                  </a:lnTo>
                  <a:lnTo>
                    <a:pt x="446" y="474"/>
                  </a:lnTo>
                  <a:lnTo>
                    <a:pt x="458" y="498"/>
                  </a:lnTo>
                  <a:lnTo>
                    <a:pt x="477" y="549"/>
                  </a:lnTo>
                  <a:lnTo>
                    <a:pt x="494" y="588"/>
                  </a:lnTo>
                  <a:lnTo>
                    <a:pt x="585" y="589"/>
                  </a:lnTo>
                  <a:lnTo>
                    <a:pt x="341" y="0"/>
                  </a:lnTo>
                  <a:lnTo>
                    <a:pt x="271" y="0"/>
                  </a:lnTo>
                  <a:lnTo>
                    <a:pt x="267" y="0"/>
                  </a:lnTo>
                  <a:lnTo>
                    <a:pt x="263" y="2"/>
                  </a:lnTo>
                  <a:lnTo>
                    <a:pt x="258" y="6"/>
                  </a:lnTo>
                  <a:lnTo>
                    <a:pt x="255" y="9"/>
                  </a:lnTo>
                  <a:lnTo>
                    <a:pt x="245" y="22"/>
                  </a:lnTo>
                  <a:lnTo>
                    <a:pt x="235" y="36"/>
                  </a:lnTo>
                  <a:lnTo>
                    <a:pt x="224" y="56"/>
                  </a:lnTo>
                  <a:lnTo>
                    <a:pt x="213" y="76"/>
                  </a:lnTo>
                  <a:lnTo>
                    <a:pt x="201" y="98"/>
                  </a:lnTo>
                  <a:lnTo>
                    <a:pt x="190" y="123"/>
                  </a:lnTo>
                  <a:lnTo>
                    <a:pt x="168" y="170"/>
                  </a:lnTo>
                  <a:lnTo>
                    <a:pt x="149" y="216"/>
                  </a:lnTo>
                  <a:lnTo>
                    <a:pt x="133" y="253"/>
                  </a:lnTo>
                  <a:lnTo>
                    <a:pt x="124" y="277"/>
                  </a:lnTo>
                  <a:lnTo>
                    <a:pt x="110" y="313"/>
                  </a:lnTo>
                  <a:lnTo>
                    <a:pt x="93" y="355"/>
                  </a:lnTo>
                  <a:lnTo>
                    <a:pt x="75" y="397"/>
                  </a:lnTo>
                  <a:lnTo>
                    <a:pt x="55" y="441"/>
                  </a:lnTo>
                  <a:lnTo>
                    <a:pt x="37" y="483"/>
                  </a:lnTo>
                  <a:lnTo>
                    <a:pt x="20" y="524"/>
                  </a:lnTo>
                  <a:lnTo>
                    <a:pt x="8" y="559"/>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9" name="Freeform 127"/>
            <p:cNvSpPr>
              <a:spLocks/>
            </p:cNvSpPr>
            <p:nvPr/>
          </p:nvSpPr>
          <p:spPr bwMode="auto">
            <a:xfrm>
              <a:off x="35507613" y="11390313"/>
              <a:ext cx="104775" cy="187325"/>
            </a:xfrm>
            <a:custGeom>
              <a:avLst/>
              <a:gdLst>
                <a:gd name="T0" fmla="*/ 331 w 331"/>
                <a:gd name="T1" fmla="*/ 588 h 588"/>
                <a:gd name="T2" fmla="*/ 331 w 331"/>
                <a:gd name="T3" fmla="*/ 517 h 588"/>
                <a:gd name="T4" fmla="*/ 82 w 331"/>
                <a:gd name="T5" fmla="*/ 517 h 588"/>
                <a:gd name="T6" fmla="*/ 95 w 331"/>
                <a:gd name="T7" fmla="*/ 329 h 588"/>
                <a:gd name="T8" fmla="*/ 308 w 331"/>
                <a:gd name="T9" fmla="*/ 317 h 588"/>
                <a:gd name="T10" fmla="*/ 308 w 331"/>
                <a:gd name="T11" fmla="*/ 271 h 588"/>
                <a:gd name="T12" fmla="*/ 308 w 331"/>
                <a:gd name="T13" fmla="*/ 246 h 588"/>
                <a:gd name="T14" fmla="*/ 83 w 331"/>
                <a:gd name="T15" fmla="*/ 246 h 588"/>
                <a:gd name="T16" fmla="*/ 83 w 331"/>
                <a:gd name="T17" fmla="*/ 106 h 588"/>
                <a:gd name="T18" fmla="*/ 84 w 331"/>
                <a:gd name="T19" fmla="*/ 96 h 588"/>
                <a:gd name="T20" fmla="*/ 85 w 331"/>
                <a:gd name="T21" fmla="*/ 88 h 588"/>
                <a:gd name="T22" fmla="*/ 88 w 331"/>
                <a:gd name="T23" fmla="*/ 82 h 588"/>
                <a:gd name="T24" fmla="*/ 90 w 331"/>
                <a:gd name="T25" fmla="*/ 78 h 588"/>
                <a:gd name="T26" fmla="*/ 95 w 331"/>
                <a:gd name="T27" fmla="*/ 74 h 588"/>
                <a:gd name="T28" fmla="*/ 101 w 331"/>
                <a:gd name="T29" fmla="*/ 71 h 588"/>
                <a:gd name="T30" fmla="*/ 110 w 331"/>
                <a:gd name="T31" fmla="*/ 70 h 588"/>
                <a:gd name="T32" fmla="*/ 118 w 331"/>
                <a:gd name="T33" fmla="*/ 70 h 588"/>
                <a:gd name="T34" fmla="*/ 331 w 331"/>
                <a:gd name="T35" fmla="*/ 70 h 588"/>
                <a:gd name="T36" fmla="*/ 331 w 331"/>
                <a:gd name="T37" fmla="*/ 0 h 588"/>
                <a:gd name="T38" fmla="*/ 0 w 331"/>
                <a:gd name="T39" fmla="*/ 0 h 588"/>
                <a:gd name="T40" fmla="*/ 0 w 331"/>
                <a:gd name="T41" fmla="*/ 588 h 588"/>
                <a:gd name="T42" fmla="*/ 331 w 331"/>
                <a:gd name="T4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1" h="588">
                  <a:moveTo>
                    <a:pt x="331" y="588"/>
                  </a:moveTo>
                  <a:lnTo>
                    <a:pt x="331" y="517"/>
                  </a:lnTo>
                  <a:lnTo>
                    <a:pt x="82" y="517"/>
                  </a:lnTo>
                  <a:lnTo>
                    <a:pt x="95" y="329"/>
                  </a:lnTo>
                  <a:lnTo>
                    <a:pt x="308" y="317"/>
                  </a:lnTo>
                  <a:lnTo>
                    <a:pt x="308" y="271"/>
                  </a:lnTo>
                  <a:lnTo>
                    <a:pt x="308" y="246"/>
                  </a:lnTo>
                  <a:lnTo>
                    <a:pt x="83" y="246"/>
                  </a:lnTo>
                  <a:lnTo>
                    <a:pt x="83" y="106"/>
                  </a:lnTo>
                  <a:lnTo>
                    <a:pt x="84" y="96"/>
                  </a:lnTo>
                  <a:lnTo>
                    <a:pt x="85" y="88"/>
                  </a:lnTo>
                  <a:lnTo>
                    <a:pt x="88" y="82"/>
                  </a:lnTo>
                  <a:lnTo>
                    <a:pt x="90" y="78"/>
                  </a:lnTo>
                  <a:lnTo>
                    <a:pt x="95" y="74"/>
                  </a:lnTo>
                  <a:lnTo>
                    <a:pt x="101" y="71"/>
                  </a:lnTo>
                  <a:lnTo>
                    <a:pt x="110" y="70"/>
                  </a:lnTo>
                  <a:lnTo>
                    <a:pt x="118" y="70"/>
                  </a:lnTo>
                  <a:lnTo>
                    <a:pt x="331" y="70"/>
                  </a:lnTo>
                  <a:lnTo>
                    <a:pt x="331" y="0"/>
                  </a:lnTo>
                  <a:lnTo>
                    <a:pt x="0" y="0"/>
                  </a:lnTo>
                  <a:lnTo>
                    <a:pt x="0" y="588"/>
                  </a:lnTo>
                  <a:lnTo>
                    <a:pt x="331"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0" name="Freeform 128"/>
            <p:cNvSpPr>
              <a:spLocks/>
            </p:cNvSpPr>
            <p:nvPr/>
          </p:nvSpPr>
          <p:spPr bwMode="auto">
            <a:xfrm>
              <a:off x="36517263" y="11390313"/>
              <a:ext cx="104775" cy="187325"/>
            </a:xfrm>
            <a:custGeom>
              <a:avLst/>
              <a:gdLst>
                <a:gd name="T0" fmla="*/ 0 w 331"/>
                <a:gd name="T1" fmla="*/ 588 h 588"/>
                <a:gd name="T2" fmla="*/ 331 w 331"/>
                <a:gd name="T3" fmla="*/ 588 h 588"/>
                <a:gd name="T4" fmla="*/ 331 w 331"/>
                <a:gd name="T5" fmla="*/ 517 h 588"/>
                <a:gd name="T6" fmla="*/ 83 w 331"/>
                <a:gd name="T7" fmla="*/ 517 h 588"/>
                <a:gd name="T8" fmla="*/ 83 w 331"/>
                <a:gd name="T9" fmla="*/ 0 h 588"/>
                <a:gd name="T10" fmla="*/ 0 w 331"/>
                <a:gd name="T11" fmla="*/ 0 h 588"/>
                <a:gd name="T12" fmla="*/ 0 w 331"/>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31" h="588">
                  <a:moveTo>
                    <a:pt x="0" y="588"/>
                  </a:moveTo>
                  <a:lnTo>
                    <a:pt x="331" y="588"/>
                  </a:lnTo>
                  <a:lnTo>
                    <a:pt x="331" y="517"/>
                  </a:lnTo>
                  <a:lnTo>
                    <a:pt x="83" y="517"/>
                  </a:lnTo>
                  <a:lnTo>
                    <a:pt x="83"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1" name="Freeform 129"/>
            <p:cNvSpPr>
              <a:spLocks noEditPoints="1"/>
            </p:cNvSpPr>
            <p:nvPr/>
          </p:nvSpPr>
          <p:spPr bwMode="auto">
            <a:xfrm>
              <a:off x="35342513" y="11390313"/>
              <a:ext cx="133350" cy="187325"/>
            </a:xfrm>
            <a:custGeom>
              <a:avLst/>
              <a:gdLst>
                <a:gd name="T0" fmla="*/ 211 w 420"/>
                <a:gd name="T1" fmla="*/ 82 h 588"/>
                <a:gd name="T2" fmla="*/ 225 w 420"/>
                <a:gd name="T3" fmla="*/ 84 h 588"/>
                <a:gd name="T4" fmla="*/ 237 w 420"/>
                <a:gd name="T5" fmla="*/ 90 h 588"/>
                <a:gd name="T6" fmla="*/ 249 w 420"/>
                <a:gd name="T7" fmla="*/ 99 h 588"/>
                <a:gd name="T8" fmla="*/ 260 w 420"/>
                <a:gd name="T9" fmla="*/ 110 h 588"/>
                <a:gd name="T10" fmla="*/ 276 w 420"/>
                <a:gd name="T11" fmla="*/ 137 h 588"/>
                <a:gd name="T12" fmla="*/ 280 w 420"/>
                <a:gd name="T13" fmla="*/ 152 h 588"/>
                <a:gd name="T14" fmla="*/ 283 w 420"/>
                <a:gd name="T15" fmla="*/ 164 h 588"/>
                <a:gd name="T16" fmla="*/ 280 w 420"/>
                <a:gd name="T17" fmla="*/ 181 h 588"/>
                <a:gd name="T18" fmla="*/ 274 w 420"/>
                <a:gd name="T19" fmla="*/ 197 h 588"/>
                <a:gd name="T20" fmla="*/ 266 w 420"/>
                <a:gd name="T21" fmla="*/ 211 h 588"/>
                <a:gd name="T22" fmla="*/ 254 w 420"/>
                <a:gd name="T23" fmla="*/ 223 h 588"/>
                <a:gd name="T24" fmla="*/ 240 w 420"/>
                <a:gd name="T25" fmla="*/ 233 h 588"/>
                <a:gd name="T26" fmla="*/ 225 w 420"/>
                <a:gd name="T27" fmla="*/ 240 h 588"/>
                <a:gd name="T28" fmla="*/ 206 w 420"/>
                <a:gd name="T29" fmla="*/ 245 h 588"/>
                <a:gd name="T30" fmla="*/ 188 w 420"/>
                <a:gd name="T31" fmla="*/ 246 h 588"/>
                <a:gd name="T32" fmla="*/ 82 w 420"/>
                <a:gd name="T33" fmla="*/ 82 h 588"/>
                <a:gd name="T34" fmla="*/ 82 w 420"/>
                <a:gd name="T35" fmla="*/ 588 h 588"/>
                <a:gd name="T36" fmla="*/ 165 w 420"/>
                <a:gd name="T37" fmla="*/ 329 h 588"/>
                <a:gd name="T38" fmla="*/ 175 w 420"/>
                <a:gd name="T39" fmla="*/ 332 h 588"/>
                <a:gd name="T40" fmla="*/ 184 w 420"/>
                <a:gd name="T41" fmla="*/ 339 h 588"/>
                <a:gd name="T42" fmla="*/ 208 w 420"/>
                <a:gd name="T43" fmla="*/ 363 h 588"/>
                <a:gd name="T44" fmla="*/ 232 w 420"/>
                <a:gd name="T45" fmla="*/ 397 h 588"/>
                <a:gd name="T46" fmla="*/ 255 w 420"/>
                <a:gd name="T47" fmla="*/ 440 h 588"/>
                <a:gd name="T48" fmla="*/ 296 w 420"/>
                <a:gd name="T49" fmla="*/ 526 h 588"/>
                <a:gd name="T50" fmla="*/ 318 w 420"/>
                <a:gd name="T51" fmla="*/ 588 h 588"/>
                <a:gd name="T52" fmla="*/ 271 w 420"/>
                <a:gd name="T53" fmla="*/ 294 h 588"/>
                <a:gd name="T54" fmla="*/ 305 w 420"/>
                <a:gd name="T55" fmla="*/ 273 h 588"/>
                <a:gd name="T56" fmla="*/ 340 w 420"/>
                <a:gd name="T57" fmla="*/ 244 h 588"/>
                <a:gd name="T58" fmla="*/ 355 w 420"/>
                <a:gd name="T59" fmla="*/ 227 h 588"/>
                <a:gd name="T60" fmla="*/ 366 w 420"/>
                <a:gd name="T61" fmla="*/ 208 h 588"/>
                <a:gd name="T62" fmla="*/ 374 w 420"/>
                <a:gd name="T63" fmla="*/ 187 h 588"/>
                <a:gd name="T64" fmla="*/ 376 w 420"/>
                <a:gd name="T65" fmla="*/ 164 h 588"/>
                <a:gd name="T66" fmla="*/ 375 w 420"/>
                <a:gd name="T67" fmla="*/ 142 h 588"/>
                <a:gd name="T68" fmla="*/ 372 w 420"/>
                <a:gd name="T69" fmla="*/ 121 h 588"/>
                <a:gd name="T70" fmla="*/ 366 w 420"/>
                <a:gd name="T71" fmla="*/ 103 h 588"/>
                <a:gd name="T72" fmla="*/ 357 w 420"/>
                <a:gd name="T73" fmla="*/ 86 h 588"/>
                <a:gd name="T74" fmla="*/ 347 w 420"/>
                <a:gd name="T75" fmla="*/ 71 h 588"/>
                <a:gd name="T76" fmla="*/ 335 w 420"/>
                <a:gd name="T77" fmla="*/ 58 h 588"/>
                <a:gd name="T78" fmla="*/ 306 w 420"/>
                <a:gd name="T79" fmla="*/ 35 h 588"/>
                <a:gd name="T80" fmla="*/ 271 w 420"/>
                <a:gd name="T81" fmla="*/ 19 h 588"/>
                <a:gd name="T82" fmla="*/ 232 w 420"/>
                <a:gd name="T83" fmla="*/ 8 h 588"/>
                <a:gd name="T84" fmla="*/ 187 w 420"/>
                <a:gd name="T85" fmla="*/ 1 h 588"/>
                <a:gd name="T86" fmla="*/ 141 w 420"/>
                <a:gd name="T87" fmla="*/ 0 h 588"/>
                <a:gd name="T88" fmla="*/ 0 w 420"/>
                <a:gd name="T8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20" h="588">
                  <a:moveTo>
                    <a:pt x="82" y="82"/>
                  </a:moveTo>
                  <a:lnTo>
                    <a:pt x="211" y="82"/>
                  </a:lnTo>
                  <a:lnTo>
                    <a:pt x="217" y="82"/>
                  </a:lnTo>
                  <a:lnTo>
                    <a:pt x="225" y="84"/>
                  </a:lnTo>
                  <a:lnTo>
                    <a:pt x="231" y="87"/>
                  </a:lnTo>
                  <a:lnTo>
                    <a:pt x="237" y="90"/>
                  </a:lnTo>
                  <a:lnTo>
                    <a:pt x="243" y="95"/>
                  </a:lnTo>
                  <a:lnTo>
                    <a:pt x="249" y="99"/>
                  </a:lnTo>
                  <a:lnTo>
                    <a:pt x="254" y="104"/>
                  </a:lnTo>
                  <a:lnTo>
                    <a:pt x="260" y="110"/>
                  </a:lnTo>
                  <a:lnTo>
                    <a:pt x="268" y="124"/>
                  </a:lnTo>
                  <a:lnTo>
                    <a:pt x="276" y="137"/>
                  </a:lnTo>
                  <a:lnTo>
                    <a:pt x="278" y="144"/>
                  </a:lnTo>
                  <a:lnTo>
                    <a:pt x="280" y="152"/>
                  </a:lnTo>
                  <a:lnTo>
                    <a:pt x="282" y="158"/>
                  </a:lnTo>
                  <a:lnTo>
                    <a:pt x="283" y="164"/>
                  </a:lnTo>
                  <a:lnTo>
                    <a:pt x="282" y="172"/>
                  </a:lnTo>
                  <a:lnTo>
                    <a:pt x="280" y="181"/>
                  </a:lnTo>
                  <a:lnTo>
                    <a:pt x="278" y="189"/>
                  </a:lnTo>
                  <a:lnTo>
                    <a:pt x="274" y="197"/>
                  </a:lnTo>
                  <a:lnTo>
                    <a:pt x="271" y="204"/>
                  </a:lnTo>
                  <a:lnTo>
                    <a:pt x="266" y="211"/>
                  </a:lnTo>
                  <a:lnTo>
                    <a:pt x="260" y="217"/>
                  </a:lnTo>
                  <a:lnTo>
                    <a:pt x="254" y="223"/>
                  </a:lnTo>
                  <a:lnTo>
                    <a:pt x="248" y="228"/>
                  </a:lnTo>
                  <a:lnTo>
                    <a:pt x="240" y="233"/>
                  </a:lnTo>
                  <a:lnTo>
                    <a:pt x="232" y="237"/>
                  </a:lnTo>
                  <a:lnTo>
                    <a:pt x="225" y="240"/>
                  </a:lnTo>
                  <a:lnTo>
                    <a:pt x="216" y="243"/>
                  </a:lnTo>
                  <a:lnTo>
                    <a:pt x="206" y="245"/>
                  </a:lnTo>
                  <a:lnTo>
                    <a:pt x="198" y="246"/>
                  </a:lnTo>
                  <a:lnTo>
                    <a:pt x="188" y="246"/>
                  </a:lnTo>
                  <a:lnTo>
                    <a:pt x="82" y="246"/>
                  </a:lnTo>
                  <a:lnTo>
                    <a:pt x="82" y="82"/>
                  </a:lnTo>
                  <a:close/>
                  <a:moveTo>
                    <a:pt x="0" y="588"/>
                  </a:moveTo>
                  <a:lnTo>
                    <a:pt x="82" y="588"/>
                  </a:lnTo>
                  <a:lnTo>
                    <a:pt x="82" y="329"/>
                  </a:lnTo>
                  <a:lnTo>
                    <a:pt x="165" y="329"/>
                  </a:lnTo>
                  <a:lnTo>
                    <a:pt x="169" y="330"/>
                  </a:lnTo>
                  <a:lnTo>
                    <a:pt x="175" y="332"/>
                  </a:lnTo>
                  <a:lnTo>
                    <a:pt x="180" y="334"/>
                  </a:lnTo>
                  <a:lnTo>
                    <a:pt x="184" y="339"/>
                  </a:lnTo>
                  <a:lnTo>
                    <a:pt x="197" y="349"/>
                  </a:lnTo>
                  <a:lnTo>
                    <a:pt x="208" y="363"/>
                  </a:lnTo>
                  <a:lnTo>
                    <a:pt x="220" y="379"/>
                  </a:lnTo>
                  <a:lnTo>
                    <a:pt x="232" y="397"/>
                  </a:lnTo>
                  <a:lnTo>
                    <a:pt x="244" y="418"/>
                  </a:lnTo>
                  <a:lnTo>
                    <a:pt x="255" y="440"/>
                  </a:lnTo>
                  <a:lnTo>
                    <a:pt x="277" y="483"/>
                  </a:lnTo>
                  <a:lnTo>
                    <a:pt x="296" y="526"/>
                  </a:lnTo>
                  <a:lnTo>
                    <a:pt x="310" y="562"/>
                  </a:lnTo>
                  <a:lnTo>
                    <a:pt x="318" y="588"/>
                  </a:lnTo>
                  <a:lnTo>
                    <a:pt x="420" y="584"/>
                  </a:lnTo>
                  <a:lnTo>
                    <a:pt x="271" y="294"/>
                  </a:lnTo>
                  <a:lnTo>
                    <a:pt x="288" y="284"/>
                  </a:lnTo>
                  <a:lnTo>
                    <a:pt x="305" y="273"/>
                  </a:lnTo>
                  <a:lnTo>
                    <a:pt x="323" y="260"/>
                  </a:lnTo>
                  <a:lnTo>
                    <a:pt x="340" y="244"/>
                  </a:lnTo>
                  <a:lnTo>
                    <a:pt x="347" y="236"/>
                  </a:lnTo>
                  <a:lnTo>
                    <a:pt x="355" y="227"/>
                  </a:lnTo>
                  <a:lnTo>
                    <a:pt x="361" y="217"/>
                  </a:lnTo>
                  <a:lnTo>
                    <a:pt x="366" y="208"/>
                  </a:lnTo>
                  <a:lnTo>
                    <a:pt x="370" y="198"/>
                  </a:lnTo>
                  <a:lnTo>
                    <a:pt x="374" y="187"/>
                  </a:lnTo>
                  <a:lnTo>
                    <a:pt x="375" y="176"/>
                  </a:lnTo>
                  <a:lnTo>
                    <a:pt x="376" y="164"/>
                  </a:lnTo>
                  <a:lnTo>
                    <a:pt x="376" y="153"/>
                  </a:lnTo>
                  <a:lnTo>
                    <a:pt x="375" y="142"/>
                  </a:lnTo>
                  <a:lnTo>
                    <a:pt x="374" y="131"/>
                  </a:lnTo>
                  <a:lnTo>
                    <a:pt x="372" y="121"/>
                  </a:lnTo>
                  <a:lnTo>
                    <a:pt x="369" y="112"/>
                  </a:lnTo>
                  <a:lnTo>
                    <a:pt x="366" y="103"/>
                  </a:lnTo>
                  <a:lnTo>
                    <a:pt x="362" y="95"/>
                  </a:lnTo>
                  <a:lnTo>
                    <a:pt x="357" y="86"/>
                  </a:lnTo>
                  <a:lnTo>
                    <a:pt x="352" y="79"/>
                  </a:lnTo>
                  <a:lnTo>
                    <a:pt x="347" y="71"/>
                  </a:lnTo>
                  <a:lnTo>
                    <a:pt x="341" y="64"/>
                  </a:lnTo>
                  <a:lnTo>
                    <a:pt x="335" y="58"/>
                  </a:lnTo>
                  <a:lnTo>
                    <a:pt x="322" y="46"/>
                  </a:lnTo>
                  <a:lnTo>
                    <a:pt x="306" y="35"/>
                  </a:lnTo>
                  <a:lnTo>
                    <a:pt x="289" y="27"/>
                  </a:lnTo>
                  <a:lnTo>
                    <a:pt x="271" y="19"/>
                  </a:lnTo>
                  <a:lnTo>
                    <a:pt x="251" y="13"/>
                  </a:lnTo>
                  <a:lnTo>
                    <a:pt x="232" y="8"/>
                  </a:lnTo>
                  <a:lnTo>
                    <a:pt x="210" y="5"/>
                  </a:lnTo>
                  <a:lnTo>
                    <a:pt x="187" y="1"/>
                  </a:lnTo>
                  <a:lnTo>
                    <a:pt x="165" y="0"/>
                  </a:lnTo>
                  <a:lnTo>
                    <a:pt x="141"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2" name="Freeform 130"/>
            <p:cNvSpPr>
              <a:spLocks/>
            </p:cNvSpPr>
            <p:nvPr/>
          </p:nvSpPr>
          <p:spPr bwMode="auto">
            <a:xfrm>
              <a:off x="35533013" y="11390313"/>
              <a:ext cx="84138" cy="187325"/>
            </a:xfrm>
            <a:custGeom>
              <a:avLst/>
              <a:gdLst>
                <a:gd name="T0" fmla="*/ 226 w 262"/>
                <a:gd name="T1" fmla="*/ 246 h 588"/>
                <a:gd name="T2" fmla="*/ 226 w 262"/>
                <a:gd name="T3" fmla="*/ 271 h 588"/>
                <a:gd name="T4" fmla="*/ 226 w 262"/>
                <a:gd name="T5" fmla="*/ 317 h 588"/>
                <a:gd name="T6" fmla="*/ 13 w 262"/>
                <a:gd name="T7" fmla="*/ 329 h 588"/>
                <a:gd name="T8" fmla="*/ 0 w 262"/>
                <a:gd name="T9" fmla="*/ 517 h 588"/>
                <a:gd name="T10" fmla="*/ 249 w 262"/>
                <a:gd name="T11" fmla="*/ 517 h 588"/>
                <a:gd name="T12" fmla="*/ 249 w 262"/>
                <a:gd name="T13" fmla="*/ 588 h 588"/>
                <a:gd name="T14" fmla="*/ 249 w 262"/>
                <a:gd name="T15" fmla="*/ 517 h 588"/>
                <a:gd name="T16" fmla="*/ 13 w 262"/>
                <a:gd name="T17" fmla="*/ 505 h 588"/>
                <a:gd name="T18" fmla="*/ 13 w 262"/>
                <a:gd name="T19" fmla="*/ 353 h 588"/>
                <a:gd name="T20" fmla="*/ 13 w 262"/>
                <a:gd name="T21" fmla="*/ 329 h 588"/>
                <a:gd name="T22" fmla="*/ 238 w 262"/>
                <a:gd name="T23" fmla="*/ 329 h 588"/>
                <a:gd name="T24" fmla="*/ 226 w 262"/>
                <a:gd name="T25" fmla="*/ 246 h 588"/>
                <a:gd name="T26" fmla="*/ 13 w 262"/>
                <a:gd name="T27" fmla="*/ 236 h 588"/>
                <a:gd name="T28" fmla="*/ 13 w 262"/>
                <a:gd name="T29" fmla="*/ 82 h 588"/>
                <a:gd name="T30" fmla="*/ 262 w 262"/>
                <a:gd name="T31" fmla="*/ 82 h 588"/>
                <a:gd name="T32" fmla="*/ 249 w 262"/>
                <a:gd name="T33" fmla="*/ 0 h 588"/>
                <a:gd name="T34" fmla="*/ 249 w 262"/>
                <a:gd name="T35" fmla="*/ 70 h 588"/>
                <a:gd name="T36" fmla="*/ 36 w 262"/>
                <a:gd name="T37" fmla="*/ 70 h 588"/>
                <a:gd name="T38" fmla="*/ 28 w 262"/>
                <a:gd name="T39" fmla="*/ 70 h 588"/>
                <a:gd name="T40" fmla="*/ 19 w 262"/>
                <a:gd name="T41" fmla="*/ 71 h 588"/>
                <a:gd name="T42" fmla="*/ 13 w 262"/>
                <a:gd name="T43" fmla="*/ 74 h 588"/>
                <a:gd name="T44" fmla="*/ 8 w 262"/>
                <a:gd name="T45" fmla="*/ 78 h 588"/>
                <a:gd name="T46" fmla="*/ 6 w 262"/>
                <a:gd name="T47" fmla="*/ 82 h 588"/>
                <a:gd name="T48" fmla="*/ 3 w 262"/>
                <a:gd name="T49" fmla="*/ 88 h 588"/>
                <a:gd name="T50" fmla="*/ 2 w 262"/>
                <a:gd name="T51" fmla="*/ 96 h 588"/>
                <a:gd name="T52" fmla="*/ 1 w 262"/>
                <a:gd name="T53" fmla="*/ 106 h 588"/>
                <a:gd name="T54" fmla="*/ 1 w 262"/>
                <a:gd name="T55" fmla="*/ 246 h 588"/>
                <a:gd name="T56" fmla="*/ 226 w 262"/>
                <a:gd name="T57" fmla="*/ 246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2" h="588">
                  <a:moveTo>
                    <a:pt x="226" y="246"/>
                  </a:moveTo>
                  <a:lnTo>
                    <a:pt x="226" y="271"/>
                  </a:lnTo>
                  <a:lnTo>
                    <a:pt x="226" y="317"/>
                  </a:lnTo>
                  <a:lnTo>
                    <a:pt x="13" y="329"/>
                  </a:lnTo>
                  <a:lnTo>
                    <a:pt x="0" y="517"/>
                  </a:lnTo>
                  <a:lnTo>
                    <a:pt x="249" y="517"/>
                  </a:lnTo>
                  <a:lnTo>
                    <a:pt x="249" y="588"/>
                  </a:lnTo>
                  <a:lnTo>
                    <a:pt x="249" y="517"/>
                  </a:lnTo>
                  <a:lnTo>
                    <a:pt x="13" y="505"/>
                  </a:lnTo>
                  <a:lnTo>
                    <a:pt x="13" y="353"/>
                  </a:lnTo>
                  <a:lnTo>
                    <a:pt x="13" y="329"/>
                  </a:lnTo>
                  <a:lnTo>
                    <a:pt x="238" y="329"/>
                  </a:lnTo>
                  <a:lnTo>
                    <a:pt x="226" y="246"/>
                  </a:lnTo>
                  <a:lnTo>
                    <a:pt x="13" y="236"/>
                  </a:lnTo>
                  <a:lnTo>
                    <a:pt x="13" y="82"/>
                  </a:lnTo>
                  <a:lnTo>
                    <a:pt x="262" y="82"/>
                  </a:lnTo>
                  <a:lnTo>
                    <a:pt x="249" y="0"/>
                  </a:lnTo>
                  <a:lnTo>
                    <a:pt x="249" y="70"/>
                  </a:lnTo>
                  <a:lnTo>
                    <a:pt x="36" y="70"/>
                  </a:lnTo>
                  <a:lnTo>
                    <a:pt x="28" y="70"/>
                  </a:lnTo>
                  <a:lnTo>
                    <a:pt x="19" y="71"/>
                  </a:lnTo>
                  <a:lnTo>
                    <a:pt x="13" y="74"/>
                  </a:lnTo>
                  <a:lnTo>
                    <a:pt x="8" y="78"/>
                  </a:lnTo>
                  <a:lnTo>
                    <a:pt x="6" y="82"/>
                  </a:lnTo>
                  <a:lnTo>
                    <a:pt x="3" y="88"/>
                  </a:lnTo>
                  <a:lnTo>
                    <a:pt x="2" y="96"/>
                  </a:lnTo>
                  <a:lnTo>
                    <a:pt x="1" y="106"/>
                  </a:lnTo>
                  <a:lnTo>
                    <a:pt x="1" y="246"/>
                  </a:lnTo>
                  <a:lnTo>
                    <a:pt x="226" y="24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3" name="Freeform 131"/>
            <p:cNvSpPr>
              <a:spLocks/>
            </p:cNvSpPr>
            <p:nvPr/>
          </p:nvSpPr>
          <p:spPr bwMode="auto">
            <a:xfrm>
              <a:off x="36726813" y="11390313"/>
              <a:ext cx="201613" cy="187325"/>
            </a:xfrm>
            <a:custGeom>
              <a:avLst/>
              <a:gdLst>
                <a:gd name="T0" fmla="*/ 83 w 637"/>
                <a:gd name="T1" fmla="*/ 588 h 588"/>
                <a:gd name="T2" fmla="*/ 88 w 637"/>
                <a:gd name="T3" fmla="*/ 110 h 588"/>
                <a:gd name="T4" fmla="*/ 98 w 637"/>
                <a:gd name="T5" fmla="*/ 126 h 588"/>
                <a:gd name="T6" fmla="*/ 117 w 637"/>
                <a:gd name="T7" fmla="*/ 164 h 588"/>
                <a:gd name="T8" fmla="*/ 157 w 637"/>
                <a:gd name="T9" fmla="*/ 276 h 588"/>
                <a:gd name="T10" fmla="*/ 200 w 637"/>
                <a:gd name="T11" fmla="*/ 404 h 588"/>
                <a:gd name="T12" fmla="*/ 230 w 637"/>
                <a:gd name="T13" fmla="*/ 483 h 588"/>
                <a:gd name="T14" fmla="*/ 250 w 637"/>
                <a:gd name="T15" fmla="*/ 533 h 588"/>
                <a:gd name="T16" fmla="*/ 264 w 637"/>
                <a:gd name="T17" fmla="*/ 559 h 588"/>
                <a:gd name="T18" fmla="*/ 277 w 637"/>
                <a:gd name="T19" fmla="*/ 577 h 588"/>
                <a:gd name="T20" fmla="*/ 289 w 637"/>
                <a:gd name="T21" fmla="*/ 587 h 588"/>
                <a:gd name="T22" fmla="*/ 331 w 637"/>
                <a:gd name="T23" fmla="*/ 588 h 588"/>
                <a:gd name="T24" fmla="*/ 344 w 637"/>
                <a:gd name="T25" fmla="*/ 583 h 588"/>
                <a:gd name="T26" fmla="*/ 357 w 637"/>
                <a:gd name="T27" fmla="*/ 570 h 588"/>
                <a:gd name="T28" fmla="*/ 372 w 637"/>
                <a:gd name="T29" fmla="*/ 548 h 588"/>
                <a:gd name="T30" fmla="*/ 386 w 637"/>
                <a:gd name="T31" fmla="*/ 519 h 588"/>
                <a:gd name="T32" fmla="*/ 417 w 637"/>
                <a:gd name="T33" fmla="*/ 447 h 588"/>
                <a:gd name="T34" fmla="*/ 447 w 637"/>
                <a:gd name="T35" fmla="*/ 363 h 588"/>
                <a:gd name="T36" fmla="*/ 504 w 637"/>
                <a:gd name="T37" fmla="*/ 199 h 588"/>
                <a:gd name="T38" fmla="*/ 531 w 637"/>
                <a:gd name="T39" fmla="*/ 138 h 588"/>
                <a:gd name="T40" fmla="*/ 543 w 637"/>
                <a:gd name="T41" fmla="*/ 118 h 588"/>
                <a:gd name="T42" fmla="*/ 554 w 637"/>
                <a:gd name="T43" fmla="*/ 106 h 588"/>
                <a:gd name="T44" fmla="*/ 637 w 637"/>
                <a:gd name="T45" fmla="*/ 588 h 588"/>
                <a:gd name="T46" fmla="*/ 499 w 637"/>
                <a:gd name="T47" fmla="*/ 1 h 588"/>
                <a:gd name="T48" fmla="*/ 306 w 637"/>
                <a:gd name="T49" fmla="*/ 470 h 588"/>
                <a:gd name="T50" fmla="*/ 294 w 637"/>
                <a:gd name="T51" fmla="*/ 421 h 588"/>
                <a:gd name="T52" fmla="*/ 270 w 637"/>
                <a:gd name="T53" fmla="*/ 350 h 588"/>
                <a:gd name="T54" fmla="*/ 242 w 637"/>
                <a:gd name="T55" fmla="*/ 278 h 588"/>
                <a:gd name="T56" fmla="*/ 222 w 637"/>
                <a:gd name="T57" fmla="*/ 225 h 588"/>
                <a:gd name="T58" fmla="*/ 207 w 637"/>
                <a:gd name="T59" fmla="*/ 171 h 588"/>
                <a:gd name="T60" fmla="*/ 182 w 637"/>
                <a:gd name="T61" fmla="*/ 96 h 588"/>
                <a:gd name="T62" fmla="*/ 168 w 637"/>
                <a:gd name="T63" fmla="*/ 59 h 588"/>
                <a:gd name="T64" fmla="*/ 153 w 637"/>
                <a:gd name="T65" fmla="*/ 29 h 588"/>
                <a:gd name="T66" fmla="*/ 136 w 637"/>
                <a:gd name="T67" fmla="*/ 7 h 588"/>
                <a:gd name="T68" fmla="*/ 128 w 637"/>
                <a:gd name="T69" fmla="*/ 1 h 588"/>
                <a:gd name="T70" fmla="*/ 118 w 637"/>
                <a:gd name="T71" fmla="*/ 0 h 588"/>
                <a:gd name="T72" fmla="*/ 0 w 637"/>
                <a:gd name="T7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7" h="588">
                  <a:moveTo>
                    <a:pt x="0" y="588"/>
                  </a:moveTo>
                  <a:lnTo>
                    <a:pt x="83" y="588"/>
                  </a:lnTo>
                  <a:lnTo>
                    <a:pt x="83" y="106"/>
                  </a:lnTo>
                  <a:lnTo>
                    <a:pt x="88" y="110"/>
                  </a:lnTo>
                  <a:lnTo>
                    <a:pt x="94" y="118"/>
                  </a:lnTo>
                  <a:lnTo>
                    <a:pt x="98" y="126"/>
                  </a:lnTo>
                  <a:lnTo>
                    <a:pt x="105" y="137"/>
                  </a:lnTo>
                  <a:lnTo>
                    <a:pt x="117" y="164"/>
                  </a:lnTo>
                  <a:lnTo>
                    <a:pt x="129" y="197"/>
                  </a:lnTo>
                  <a:lnTo>
                    <a:pt x="157" y="276"/>
                  </a:lnTo>
                  <a:lnTo>
                    <a:pt x="186" y="361"/>
                  </a:lnTo>
                  <a:lnTo>
                    <a:pt x="200" y="404"/>
                  </a:lnTo>
                  <a:lnTo>
                    <a:pt x="215" y="446"/>
                  </a:lnTo>
                  <a:lnTo>
                    <a:pt x="230" y="483"/>
                  </a:lnTo>
                  <a:lnTo>
                    <a:pt x="244" y="519"/>
                  </a:lnTo>
                  <a:lnTo>
                    <a:pt x="250" y="533"/>
                  </a:lnTo>
                  <a:lnTo>
                    <a:pt x="258" y="547"/>
                  </a:lnTo>
                  <a:lnTo>
                    <a:pt x="264" y="559"/>
                  </a:lnTo>
                  <a:lnTo>
                    <a:pt x="271" y="570"/>
                  </a:lnTo>
                  <a:lnTo>
                    <a:pt x="277" y="577"/>
                  </a:lnTo>
                  <a:lnTo>
                    <a:pt x="283" y="583"/>
                  </a:lnTo>
                  <a:lnTo>
                    <a:pt x="289" y="587"/>
                  </a:lnTo>
                  <a:lnTo>
                    <a:pt x="295" y="588"/>
                  </a:lnTo>
                  <a:lnTo>
                    <a:pt x="331" y="588"/>
                  </a:lnTo>
                  <a:lnTo>
                    <a:pt x="337" y="587"/>
                  </a:lnTo>
                  <a:lnTo>
                    <a:pt x="344" y="583"/>
                  </a:lnTo>
                  <a:lnTo>
                    <a:pt x="350" y="577"/>
                  </a:lnTo>
                  <a:lnTo>
                    <a:pt x="357" y="570"/>
                  </a:lnTo>
                  <a:lnTo>
                    <a:pt x="365" y="559"/>
                  </a:lnTo>
                  <a:lnTo>
                    <a:pt x="372" y="548"/>
                  </a:lnTo>
                  <a:lnTo>
                    <a:pt x="379" y="533"/>
                  </a:lnTo>
                  <a:lnTo>
                    <a:pt x="386" y="519"/>
                  </a:lnTo>
                  <a:lnTo>
                    <a:pt x="401" y="485"/>
                  </a:lnTo>
                  <a:lnTo>
                    <a:pt x="417" y="447"/>
                  </a:lnTo>
                  <a:lnTo>
                    <a:pt x="431" y="406"/>
                  </a:lnTo>
                  <a:lnTo>
                    <a:pt x="447" y="363"/>
                  </a:lnTo>
                  <a:lnTo>
                    <a:pt x="476" y="277"/>
                  </a:lnTo>
                  <a:lnTo>
                    <a:pt x="504" y="199"/>
                  </a:lnTo>
                  <a:lnTo>
                    <a:pt x="518" y="166"/>
                  </a:lnTo>
                  <a:lnTo>
                    <a:pt x="531" y="138"/>
                  </a:lnTo>
                  <a:lnTo>
                    <a:pt x="537" y="127"/>
                  </a:lnTo>
                  <a:lnTo>
                    <a:pt x="543" y="118"/>
                  </a:lnTo>
                  <a:lnTo>
                    <a:pt x="548" y="110"/>
                  </a:lnTo>
                  <a:lnTo>
                    <a:pt x="554" y="106"/>
                  </a:lnTo>
                  <a:lnTo>
                    <a:pt x="554" y="588"/>
                  </a:lnTo>
                  <a:lnTo>
                    <a:pt x="637" y="588"/>
                  </a:lnTo>
                  <a:lnTo>
                    <a:pt x="637" y="0"/>
                  </a:lnTo>
                  <a:lnTo>
                    <a:pt x="499" y="1"/>
                  </a:lnTo>
                  <a:lnTo>
                    <a:pt x="331" y="470"/>
                  </a:lnTo>
                  <a:lnTo>
                    <a:pt x="306" y="470"/>
                  </a:lnTo>
                  <a:lnTo>
                    <a:pt x="303" y="449"/>
                  </a:lnTo>
                  <a:lnTo>
                    <a:pt x="294" y="421"/>
                  </a:lnTo>
                  <a:lnTo>
                    <a:pt x="283" y="387"/>
                  </a:lnTo>
                  <a:lnTo>
                    <a:pt x="270" y="350"/>
                  </a:lnTo>
                  <a:lnTo>
                    <a:pt x="255" y="313"/>
                  </a:lnTo>
                  <a:lnTo>
                    <a:pt x="242" y="278"/>
                  </a:lnTo>
                  <a:lnTo>
                    <a:pt x="231" y="248"/>
                  </a:lnTo>
                  <a:lnTo>
                    <a:pt x="222" y="225"/>
                  </a:lnTo>
                  <a:lnTo>
                    <a:pt x="215" y="203"/>
                  </a:lnTo>
                  <a:lnTo>
                    <a:pt x="207" y="171"/>
                  </a:lnTo>
                  <a:lnTo>
                    <a:pt x="196" y="135"/>
                  </a:lnTo>
                  <a:lnTo>
                    <a:pt x="182" y="96"/>
                  </a:lnTo>
                  <a:lnTo>
                    <a:pt x="175" y="76"/>
                  </a:lnTo>
                  <a:lnTo>
                    <a:pt x="168" y="59"/>
                  </a:lnTo>
                  <a:lnTo>
                    <a:pt x="160" y="42"/>
                  </a:lnTo>
                  <a:lnTo>
                    <a:pt x="153" y="29"/>
                  </a:lnTo>
                  <a:lnTo>
                    <a:pt x="145" y="17"/>
                  </a:lnTo>
                  <a:lnTo>
                    <a:pt x="136" y="7"/>
                  </a:lnTo>
                  <a:lnTo>
                    <a:pt x="131" y="5"/>
                  </a:lnTo>
                  <a:lnTo>
                    <a:pt x="128" y="1"/>
                  </a:lnTo>
                  <a:lnTo>
                    <a:pt x="123" y="0"/>
                  </a:lnTo>
                  <a:lnTo>
                    <a:pt x="118"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4" name="Freeform 132"/>
            <p:cNvSpPr>
              <a:spLocks/>
            </p:cNvSpPr>
            <p:nvPr/>
          </p:nvSpPr>
          <p:spPr bwMode="auto">
            <a:xfrm>
              <a:off x="36977638" y="11390313"/>
              <a:ext cx="107950" cy="187325"/>
            </a:xfrm>
            <a:custGeom>
              <a:avLst/>
              <a:gdLst>
                <a:gd name="T0" fmla="*/ 318 w 341"/>
                <a:gd name="T1" fmla="*/ 246 h 588"/>
                <a:gd name="T2" fmla="*/ 93 w 341"/>
                <a:gd name="T3" fmla="*/ 236 h 588"/>
                <a:gd name="T4" fmla="*/ 81 w 341"/>
                <a:gd name="T5" fmla="*/ 106 h 588"/>
                <a:gd name="T6" fmla="*/ 81 w 341"/>
                <a:gd name="T7" fmla="*/ 96 h 588"/>
                <a:gd name="T8" fmla="*/ 82 w 341"/>
                <a:gd name="T9" fmla="*/ 88 h 588"/>
                <a:gd name="T10" fmla="*/ 86 w 341"/>
                <a:gd name="T11" fmla="*/ 82 h 588"/>
                <a:gd name="T12" fmla="*/ 90 w 341"/>
                <a:gd name="T13" fmla="*/ 78 h 588"/>
                <a:gd name="T14" fmla="*/ 95 w 341"/>
                <a:gd name="T15" fmla="*/ 74 h 588"/>
                <a:gd name="T16" fmla="*/ 101 w 341"/>
                <a:gd name="T17" fmla="*/ 71 h 588"/>
                <a:gd name="T18" fmla="*/ 108 w 341"/>
                <a:gd name="T19" fmla="*/ 70 h 588"/>
                <a:gd name="T20" fmla="*/ 118 w 341"/>
                <a:gd name="T21" fmla="*/ 70 h 588"/>
                <a:gd name="T22" fmla="*/ 329 w 341"/>
                <a:gd name="T23" fmla="*/ 70 h 588"/>
                <a:gd name="T24" fmla="*/ 329 w 341"/>
                <a:gd name="T25" fmla="*/ 0 h 588"/>
                <a:gd name="T26" fmla="*/ 0 w 341"/>
                <a:gd name="T27" fmla="*/ 0 h 588"/>
                <a:gd name="T28" fmla="*/ 0 w 341"/>
                <a:gd name="T29" fmla="*/ 588 h 588"/>
                <a:gd name="T30" fmla="*/ 341 w 341"/>
                <a:gd name="T31" fmla="*/ 588 h 588"/>
                <a:gd name="T32" fmla="*/ 341 w 341"/>
                <a:gd name="T33" fmla="*/ 505 h 588"/>
                <a:gd name="T34" fmla="*/ 93 w 341"/>
                <a:gd name="T35" fmla="*/ 505 h 588"/>
                <a:gd name="T36" fmla="*/ 93 w 341"/>
                <a:gd name="T37" fmla="*/ 317 h 588"/>
                <a:gd name="T38" fmla="*/ 318 w 341"/>
                <a:gd name="T39" fmla="*/ 317 h 588"/>
                <a:gd name="T40" fmla="*/ 318 w 341"/>
                <a:gd name="T41" fmla="*/ 246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1" h="588">
                  <a:moveTo>
                    <a:pt x="318" y="246"/>
                  </a:moveTo>
                  <a:lnTo>
                    <a:pt x="93" y="236"/>
                  </a:lnTo>
                  <a:lnTo>
                    <a:pt x="81" y="106"/>
                  </a:lnTo>
                  <a:lnTo>
                    <a:pt x="81" y="96"/>
                  </a:lnTo>
                  <a:lnTo>
                    <a:pt x="82" y="88"/>
                  </a:lnTo>
                  <a:lnTo>
                    <a:pt x="86" y="82"/>
                  </a:lnTo>
                  <a:lnTo>
                    <a:pt x="90" y="78"/>
                  </a:lnTo>
                  <a:lnTo>
                    <a:pt x="95" y="74"/>
                  </a:lnTo>
                  <a:lnTo>
                    <a:pt x="101" y="71"/>
                  </a:lnTo>
                  <a:lnTo>
                    <a:pt x="108" y="70"/>
                  </a:lnTo>
                  <a:lnTo>
                    <a:pt x="118" y="70"/>
                  </a:lnTo>
                  <a:lnTo>
                    <a:pt x="329" y="70"/>
                  </a:lnTo>
                  <a:lnTo>
                    <a:pt x="329" y="0"/>
                  </a:lnTo>
                  <a:lnTo>
                    <a:pt x="0" y="0"/>
                  </a:lnTo>
                  <a:lnTo>
                    <a:pt x="0" y="588"/>
                  </a:lnTo>
                  <a:lnTo>
                    <a:pt x="341" y="588"/>
                  </a:lnTo>
                  <a:lnTo>
                    <a:pt x="341" y="505"/>
                  </a:lnTo>
                  <a:lnTo>
                    <a:pt x="93" y="505"/>
                  </a:lnTo>
                  <a:lnTo>
                    <a:pt x="93" y="317"/>
                  </a:lnTo>
                  <a:lnTo>
                    <a:pt x="318" y="317"/>
                  </a:lnTo>
                  <a:lnTo>
                    <a:pt x="318" y="24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5" name="Freeform 133"/>
            <p:cNvSpPr>
              <a:spLocks noEditPoints="1"/>
            </p:cNvSpPr>
            <p:nvPr/>
          </p:nvSpPr>
          <p:spPr bwMode="auto">
            <a:xfrm>
              <a:off x="37123688" y="11390313"/>
              <a:ext cx="157163" cy="187325"/>
            </a:xfrm>
            <a:custGeom>
              <a:avLst/>
              <a:gdLst>
                <a:gd name="T0" fmla="*/ 188 w 495"/>
                <a:gd name="T1" fmla="*/ 82 h 588"/>
                <a:gd name="T2" fmla="*/ 231 w 495"/>
                <a:gd name="T3" fmla="*/ 85 h 588"/>
                <a:gd name="T4" fmla="*/ 271 w 495"/>
                <a:gd name="T5" fmla="*/ 95 h 588"/>
                <a:gd name="T6" fmla="*/ 306 w 495"/>
                <a:gd name="T7" fmla="*/ 110 h 588"/>
                <a:gd name="T8" fmla="*/ 338 w 495"/>
                <a:gd name="T9" fmla="*/ 131 h 588"/>
                <a:gd name="T10" fmla="*/ 365 w 495"/>
                <a:gd name="T11" fmla="*/ 157 h 588"/>
                <a:gd name="T12" fmla="*/ 384 w 495"/>
                <a:gd name="T13" fmla="*/ 187 h 588"/>
                <a:gd name="T14" fmla="*/ 396 w 495"/>
                <a:gd name="T15" fmla="*/ 221 h 588"/>
                <a:gd name="T16" fmla="*/ 401 w 495"/>
                <a:gd name="T17" fmla="*/ 259 h 588"/>
                <a:gd name="T18" fmla="*/ 400 w 495"/>
                <a:gd name="T19" fmla="*/ 351 h 588"/>
                <a:gd name="T20" fmla="*/ 397 w 495"/>
                <a:gd name="T21" fmla="*/ 372 h 588"/>
                <a:gd name="T22" fmla="*/ 392 w 495"/>
                <a:gd name="T23" fmla="*/ 390 h 588"/>
                <a:gd name="T24" fmla="*/ 385 w 495"/>
                <a:gd name="T25" fmla="*/ 407 h 588"/>
                <a:gd name="T26" fmla="*/ 371 w 495"/>
                <a:gd name="T27" fmla="*/ 430 h 588"/>
                <a:gd name="T28" fmla="*/ 344 w 495"/>
                <a:gd name="T29" fmla="*/ 455 h 588"/>
                <a:gd name="T30" fmla="*/ 311 w 495"/>
                <a:gd name="T31" fmla="*/ 476 h 588"/>
                <a:gd name="T32" fmla="*/ 273 w 495"/>
                <a:gd name="T33" fmla="*/ 491 h 588"/>
                <a:gd name="T34" fmla="*/ 232 w 495"/>
                <a:gd name="T35" fmla="*/ 500 h 588"/>
                <a:gd name="T36" fmla="*/ 187 w 495"/>
                <a:gd name="T37" fmla="*/ 505 h 588"/>
                <a:gd name="T38" fmla="*/ 94 w 495"/>
                <a:gd name="T39" fmla="*/ 505 h 588"/>
                <a:gd name="T40" fmla="*/ 0 w 495"/>
                <a:gd name="T41" fmla="*/ 588 h 588"/>
                <a:gd name="T42" fmla="*/ 215 w 495"/>
                <a:gd name="T43" fmla="*/ 588 h 588"/>
                <a:gd name="T44" fmla="*/ 244 w 495"/>
                <a:gd name="T45" fmla="*/ 586 h 588"/>
                <a:gd name="T46" fmla="*/ 287 w 495"/>
                <a:gd name="T47" fmla="*/ 577 h 588"/>
                <a:gd name="T48" fmla="*/ 326 w 495"/>
                <a:gd name="T49" fmla="*/ 565 h 588"/>
                <a:gd name="T50" fmla="*/ 351 w 495"/>
                <a:gd name="T51" fmla="*/ 553 h 588"/>
                <a:gd name="T52" fmla="*/ 374 w 495"/>
                <a:gd name="T53" fmla="*/ 539 h 588"/>
                <a:gd name="T54" fmla="*/ 396 w 495"/>
                <a:gd name="T55" fmla="*/ 525 h 588"/>
                <a:gd name="T56" fmla="*/ 417 w 495"/>
                <a:gd name="T57" fmla="*/ 508 h 588"/>
                <a:gd name="T58" fmla="*/ 435 w 495"/>
                <a:gd name="T59" fmla="*/ 488 h 588"/>
                <a:gd name="T60" fmla="*/ 451 w 495"/>
                <a:gd name="T61" fmla="*/ 468 h 588"/>
                <a:gd name="T62" fmla="*/ 465 w 495"/>
                <a:gd name="T63" fmla="*/ 446 h 588"/>
                <a:gd name="T64" fmla="*/ 476 w 495"/>
                <a:gd name="T65" fmla="*/ 423 h 588"/>
                <a:gd name="T66" fmla="*/ 485 w 495"/>
                <a:gd name="T67" fmla="*/ 397 h 588"/>
                <a:gd name="T68" fmla="*/ 491 w 495"/>
                <a:gd name="T69" fmla="*/ 370 h 588"/>
                <a:gd name="T70" fmla="*/ 495 w 495"/>
                <a:gd name="T71" fmla="*/ 344 h 588"/>
                <a:gd name="T72" fmla="*/ 495 w 495"/>
                <a:gd name="T73" fmla="*/ 259 h 588"/>
                <a:gd name="T74" fmla="*/ 493 w 495"/>
                <a:gd name="T75" fmla="*/ 233 h 588"/>
                <a:gd name="T76" fmla="*/ 487 w 495"/>
                <a:gd name="T77" fmla="*/ 208 h 588"/>
                <a:gd name="T78" fmla="*/ 480 w 495"/>
                <a:gd name="T79" fmla="*/ 182 h 588"/>
                <a:gd name="T80" fmla="*/ 469 w 495"/>
                <a:gd name="T81" fmla="*/ 159 h 588"/>
                <a:gd name="T82" fmla="*/ 454 w 495"/>
                <a:gd name="T83" fmla="*/ 136 h 588"/>
                <a:gd name="T84" fmla="*/ 439 w 495"/>
                <a:gd name="T85" fmla="*/ 115 h 588"/>
                <a:gd name="T86" fmla="*/ 400 w 495"/>
                <a:gd name="T87" fmla="*/ 76 h 588"/>
                <a:gd name="T88" fmla="*/ 355 w 495"/>
                <a:gd name="T89" fmla="*/ 45 h 588"/>
                <a:gd name="T90" fmla="*/ 306 w 495"/>
                <a:gd name="T91" fmla="*/ 20 h 588"/>
                <a:gd name="T92" fmla="*/ 253 w 495"/>
                <a:gd name="T93" fmla="*/ 5 h 588"/>
                <a:gd name="T94" fmla="*/ 227 w 495"/>
                <a:gd name="T95" fmla="*/ 1 h 588"/>
                <a:gd name="T96" fmla="*/ 201 w 495"/>
                <a:gd name="T97" fmla="*/ 0 h 588"/>
                <a:gd name="T98" fmla="*/ 0 w 495"/>
                <a:gd name="T9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5" h="588">
                  <a:moveTo>
                    <a:pt x="94" y="82"/>
                  </a:moveTo>
                  <a:lnTo>
                    <a:pt x="188" y="82"/>
                  </a:lnTo>
                  <a:lnTo>
                    <a:pt x="210" y="82"/>
                  </a:lnTo>
                  <a:lnTo>
                    <a:pt x="231" y="85"/>
                  </a:lnTo>
                  <a:lnTo>
                    <a:pt x="252" y="90"/>
                  </a:lnTo>
                  <a:lnTo>
                    <a:pt x="271" y="95"/>
                  </a:lnTo>
                  <a:lnTo>
                    <a:pt x="289" y="102"/>
                  </a:lnTo>
                  <a:lnTo>
                    <a:pt x="306" y="110"/>
                  </a:lnTo>
                  <a:lnTo>
                    <a:pt x="323" y="120"/>
                  </a:lnTo>
                  <a:lnTo>
                    <a:pt x="338" y="131"/>
                  </a:lnTo>
                  <a:lnTo>
                    <a:pt x="352" y="143"/>
                  </a:lnTo>
                  <a:lnTo>
                    <a:pt x="365" y="157"/>
                  </a:lnTo>
                  <a:lnTo>
                    <a:pt x="374" y="171"/>
                  </a:lnTo>
                  <a:lnTo>
                    <a:pt x="384" y="187"/>
                  </a:lnTo>
                  <a:lnTo>
                    <a:pt x="391" y="204"/>
                  </a:lnTo>
                  <a:lnTo>
                    <a:pt x="396" y="221"/>
                  </a:lnTo>
                  <a:lnTo>
                    <a:pt x="400" y="239"/>
                  </a:lnTo>
                  <a:lnTo>
                    <a:pt x="401" y="259"/>
                  </a:lnTo>
                  <a:lnTo>
                    <a:pt x="401" y="341"/>
                  </a:lnTo>
                  <a:lnTo>
                    <a:pt x="400" y="351"/>
                  </a:lnTo>
                  <a:lnTo>
                    <a:pt x="399" y="362"/>
                  </a:lnTo>
                  <a:lnTo>
                    <a:pt x="397" y="372"/>
                  </a:lnTo>
                  <a:lnTo>
                    <a:pt x="395" y="381"/>
                  </a:lnTo>
                  <a:lnTo>
                    <a:pt x="392" y="390"/>
                  </a:lnTo>
                  <a:lnTo>
                    <a:pt x="389" y="398"/>
                  </a:lnTo>
                  <a:lnTo>
                    <a:pt x="385" y="407"/>
                  </a:lnTo>
                  <a:lnTo>
                    <a:pt x="380" y="415"/>
                  </a:lnTo>
                  <a:lnTo>
                    <a:pt x="371" y="430"/>
                  </a:lnTo>
                  <a:lnTo>
                    <a:pt x="358" y="443"/>
                  </a:lnTo>
                  <a:lnTo>
                    <a:pt x="344" y="455"/>
                  </a:lnTo>
                  <a:lnTo>
                    <a:pt x="328" y="466"/>
                  </a:lnTo>
                  <a:lnTo>
                    <a:pt x="311" y="476"/>
                  </a:lnTo>
                  <a:lnTo>
                    <a:pt x="293" y="483"/>
                  </a:lnTo>
                  <a:lnTo>
                    <a:pt x="273" y="491"/>
                  </a:lnTo>
                  <a:lnTo>
                    <a:pt x="253" y="497"/>
                  </a:lnTo>
                  <a:lnTo>
                    <a:pt x="232" y="500"/>
                  </a:lnTo>
                  <a:lnTo>
                    <a:pt x="210" y="504"/>
                  </a:lnTo>
                  <a:lnTo>
                    <a:pt x="187" y="505"/>
                  </a:lnTo>
                  <a:lnTo>
                    <a:pt x="165" y="505"/>
                  </a:lnTo>
                  <a:lnTo>
                    <a:pt x="94" y="505"/>
                  </a:lnTo>
                  <a:lnTo>
                    <a:pt x="94" y="82"/>
                  </a:lnTo>
                  <a:close/>
                  <a:moveTo>
                    <a:pt x="0" y="588"/>
                  </a:moveTo>
                  <a:lnTo>
                    <a:pt x="201" y="588"/>
                  </a:lnTo>
                  <a:lnTo>
                    <a:pt x="215" y="588"/>
                  </a:lnTo>
                  <a:lnTo>
                    <a:pt x="230" y="587"/>
                  </a:lnTo>
                  <a:lnTo>
                    <a:pt x="244" y="586"/>
                  </a:lnTo>
                  <a:lnTo>
                    <a:pt x="259" y="583"/>
                  </a:lnTo>
                  <a:lnTo>
                    <a:pt x="287" y="577"/>
                  </a:lnTo>
                  <a:lnTo>
                    <a:pt x="314" y="570"/>
                  </a:lnTo>
                  <a:lnTo>
                    <a:pt x="326" y="565"/>
                  </a:lnTo>
                  <a:lnTo>
                    <a:pt x="339" y="559"/>
                  </a:lnTo>
                  <a:lnTo>
                    <a:pt x="351" y="553"/>
                  </a:lnTo>
                  <a:lnTo>
                    <a:pt x="363" y="547"/>
                  </a:lnTo>
                  <a:lnTo>
                    <a:pt x="374" y="539"/>
                  </a:lnTo>
                  <a:lnTo>
                    <a:pt x="386" y="532"/>
                  </a:lnTo>
                  <a:lnTo>
                    <a:pt x="396" y="525"/>
                  </a:lnTo>
                  <a:lnTo>
                    <a:pt x="407" y="516"/>
                  </a:lnTo>
                  <a:lnTo>
                    <a:pt x="417" y="508"/>
                  </a:lnTo>
                  <a:lnTo>
                    <a:pt x="427" y="498"/>
                  </a:lnTo>
                  <a:lnTo>
                    <a:pt x="435" y="488"/>
                  </a:lnTo>
                  <a:lnTo>
                    <a:pt x="444" y="479"/>
                  </a:lnTo>
                  <a:lnTo>
                    <a:pt x="451" y="468"/>
                  </a:lnTo>
                  <a:lnTo>
                    <a:pt x="458" y="457"/>
                  </a:lnTo>
                  <a:lnTo>
                    <a:pt x="465" y="446"/>
                  </a:lnTo>
                  <a:lnTo>
                    <a:pt x="471" y="434"/>
                  </a:lnTo>
                  <a:lnTo>
                    <a:pt x="476" y="423"/>
                  </a:lnTo>
                  <a:lnTo>
                    <a:pt x="481" y="409"/>
                  </a:lnTo>
                  <a:lnTo>
                    <a:pt x="485" y="397"/>
                  </a:lnTo>
                  <a:lnTo>
                    <a:pt x="488" y="384"/>
                  </a:lnTo>
                  <a:lnTo>
                    <a:pt x="491" y="370"/>
                  </a:lnTo>
                  <a:lnTo>
                    <a:pt x="493" y="357"/>
                  </a:lnTo>
                  <a:lnTo>
                    <a:pt x="495" y="344"/>
                  </a:lnTo>
                  <a:lnTo>
                    <a:pt x="495" y="329"/>
                  </a:lnTo>
                  <a:lnTo>
                    <a:pt x="495" y="259"/>
                  </a:lnTo>
                  <a:lnTo>
                    <a:pt x="495" y="245"/>
                  </a:lnTo>
                  <a:lnTo>
                    <a:pt x="493" y="233"/>
                  </a:lnTo>
                  <a:lnTo>
                    <a:pt x="491" y="220"/>
                  </a:lnTo>
                  <a:lnTo>
                    <a:pt x="487" y="208"/>
                  </a:lnTo>
                  <a:lnTo>
                    <a:pt x="484" y="194"/>
                  </a:lnTo>
                  <a:lnTo>
                    <a:pt x="480" y="182"/>
                  </a:lnTo>
                  <a:lnTo>
                    <a:pt x="474" y="171"/>
                  </a:lnTo>
                  <a:lnTo>
                    <a:pt x="469" y="159"/>
                  </a:lnTo>
                  <a:lnTo>
                    <a:pt x="462" y="147"/>
                  </a:lnTo>
                  <a:lnTo>
                    <a:pt x="454" y="136"/>
                  </a:lnTo>
                  <a:lnTo>
                    <a:pt x="447" y="125"/>
                  </a:lnTo>
                  <a:lnTo>
                    <a:pt x="439" y="115"/>
                  </a:lnTo>
                  <a:lnTo>
                    <a:pt x="420" y="95"/>
                  </a:lnTo>
                  <a:lnTo>
                    <a:pt x="400" y="76"/>
                  </a:lnTo>
                  <a:lnTo>
                    <a:pt x="378" y="59"/>
                  </a:lnTo>
                  <a:lnTo>
                    <a:pt x="355" y="45"/>
                  </a:lnTo>
                  <a:lnTo>
                    <a:pt x="331" y="31"/>
                  </a:lnTo>
                  <a:lnTo>
                    <a:pt x="306" y="20"/>
                  </a:lnTo>
                  <a:lnTo>
                    <a:pt x="279" y="12"/>
                  </a:lnTo>
                  <a:lnTo>
                    <a:pt x="253" y="5"/>
                  </a:lnTo>
                  <a:lnTo>
                    <a:pt x="241" y="2"/>
                  </a:lnTo>
                  <a:lnTo>
                    <a:pt x="227" y="1"/>
                  </a:lnTo>
                  <a:lnTo>
                    <a:pt x="214" y="0"/>
                  </a:lnTo>
                  <a:lnTo>
                    <a:pt x="201"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6" name="Freeform 134"/>
            <p:cNvSpPr>
              <a:spLocks noEditPoints="1"/>
            </p:cNvSpPr>
            <p:nvPr/>
          </p:nvSpPr>
          <p:spPr bwMode="auto">
            <a:xfrm>
              <a:off x="37538025" y="11390313"/>
              <a:ext cx="185738" cy="187325"/>
            </a:xfrm>
            <a:custGeom>
              <a:avLst/>
              <a:gdLst>
                <a:gd name="T0" fmla="*/ 393 w 584"/>
                <a:gd name="T1" fmla="*/ 363 h 588"/>
                <a:gd name="T2" fmla="*/ 286 w 584"/>
                <a:gd name="T3" fmla="*/ 107 h 588"/>
                <a:gd name="T4" fmla="*/ 60 w 584"/>
                <a:gd name="T5" fmla="*/ 588 h 588"/>
                <a:gd name="T6" fmla="*/ 74 w 584"/>
                <a:gd name="T7" fmla="*/ 583 h 588"/>
                <a:gd name="T8" fmla="*/ 89 w 584"/>
                <a:gd name="T9" fmla="*/ 570 h 588"/>
                <a:gd name="T10" fmla="*/ 102 w 584"/>
                <a:gd name="T11" fmla="*/ 550 h 588"/>
                <a:gd name="T12" fmla="*/ 115 w 584"/>
                <a:gd name="T13" fmla="*/ 527 h 588"/>
                <a:gd name="T14" fmla="*/ 134 w 584"/>
                <a:gd name="T15" fmla="*/ 476 h 588"/>
                <a:gd name="T16" fmla="*/ 141 w 584"/>
                <a:gd name="T17" fmla="*/ 435 h 588"/>
                <a:gd name="T18" fmla="*/ 407 w 584"/>
                <a:gd name="T19" fmla="*/ 436 h 588"/>
                <a:gd name="T20" fmla="*/ 420 w 584"/>
                <a:gd name="T21" fmla="*/ 438 h 588"/>
                <a:gd name="T22" fmla="*/ 429 w 584"/>
                <a:gd name="T23" fmla="*/ 446 h 588"/>
                <a:gd name="T24" fmla="*/ 437 w 584"/>
                <a:gd name="T25" fmla="*/ 454 h 588"/>
                <a:gd name="T26" fmla="*/ 445 w 584"/>
                <a:gd name="T27" fmla="*/ 471 h 588"/>
                <a:gd name="T28" fmla="*/ 454 w 584"/>
                <a:gd name="T29" fmla="*/ 498 h 588"/>
                <a:gd name="T30" fmla="*/ 461 w 584"/>
                <a:gd name="T31" fmla="*/ 526 h 588"/>
                <a:gd name="T32" fmla="*/ 468 w 584"/>
                <a:gd name="T33" fmla="*/ 553 h 588"/>
                <a:gd name="T34" fmla="*/ 475 w 584"/>
                <a:gd name="T35" fmla="*/ 570 h 588"/>
                <a:gd name="T36" fmla="*/ 483 w 584"/>
                <a:gd name="T37" fmla="*/ 578 h 588"/>
                <a:gd name="T38" fmla="*/ 491 w 584"/>
                <a:gd name="T39" fmla="*/ 584 h 588"/>
                <a:gd name="T40" fmla="*/ 501 w 584"/>
                <a:gd name="T41" fmla="*/ 588 h 588"/>
                <a:gd name="T42" fmla="*/ 584 w 584"/>
                <a:gd name="T43" fmla="*/ 586 h 588"/>
                <a:gd name="T44" fmla="*/ 271 w 584"/>
                <a:gd name="T45" fmla="*/ 0 h 588"/>
                <a:gd name="T46" fmla="*/ 262 w 584"/>
                <a:gd name="T47" fmla="*/ 6 h 588"/>
                <a:gd name="T48" fmla="*/ 248 w 584"/>
                <a:gd name="T49" fmla="*/ 22 h 588"/>
                <a:gd name="T50" fmla="*/ 213 w 584"/>
                <a:gd name="T51" fmla="*/ 81 h 588"/>
                <a:gd name="T52" fmla="*/ 169 w 584"/>
                <a:gd name="T53" fmla="*/ 166 h 588"/>
                <a:gd name="T54" fmla="*/ 123 w 584"/>
                <a:gd name="T55" fmla="*/ 266 h 588"/>
                <a:gd name="T56" fmla="*/ 78 w 584"/>
                <a:gd name="T57" fmla="*/ 369 h 588"/>
                <a:gd name="T58" fmla="*/ 39 w 584"/>
                <a:gd name="T59" fmla="*/ 465 h 588"/>
                <a:gd name="T60" fmla="*/ 13 w 584"/>
                <a:gd name="T61" fmla="*/ 542 h 588"/>
                <a:gd name="T62" fmla="*/ 0 w 584"/>
                <a:gd name="T6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4" h="588">
                  <a:moveTo>
                    <a:pt x="286" y="107"/>
                  </a:moveTo>
                  <a:lnTo>
                    <a:pt x="393" y="363"/>
                  </a:lnTo>
                  <a:lnTo>
                    <a:pt x="174" y="363"/>
                  </a:lnTo>
                  <a:lnTo>
                    <a:pt x="286" y="107"/>
                  </a:lnTo>
                  <a:close/>
                  <a:moveTo>
                    <a:pt x="0" y="588"/>
                  </a:moveTo>
                  <a:lnTo>
                    <a:pt x="60" y="588"/>
                  </a:lnTo>
                  <a:lnTo>
                    <a:pt x="67" y="587"/>
                  </a:lnTo>
                  <a:lnTo>
                    <a:pt x="74" y="583"/>
                  </a:lnTo>
                  <a:lnTo>
                    <a:pt x="82" y="578"/>
                  </a:lnTo>
                  <a:lnTo>
                    <a:pt x="89" y="570"/>
                  </a:lnTo>
                  <a:lnTo>
                    <a:pt x="96" y="561"/>
                  </a:lnTo>
                  <a:lnTo>
                    <a:pt x="102" y="550"/>
                  </a:lnTo>
                  <a:lnTo>
                    <a:pt x="109" y="539"/>
                  </a:lnTo>
                  <a:lnTo>
                    <a:pt x="115" y="527"/>
                  </a:lnTo>
                  <a:lnTo>
                    <a:pt x="126" y="502"/>
                  </a:lnTo>
                  <a:lnTo>
                    <a:pt x="134" y="476"/>
                  </a:lnTo>
                  <a:lnTo>
                    <a:pt x="139" y="453"/>
                  </a:lnTo>
                  <a:lnTo>
                    <a:pt x="141" y="435"/>
                  </a:lnTo>
                  <a:lnTo>
                    <a:pt x="401" y="435"/>
                  </a:lnTo>
                  <a:lnTo>
                    <a:pt x="407" y="436"/>
                  </a:lnTo>
                  <a:lnTo>
                    <a:pt x="413" y="437"/>
                  </a:lnTo>
                  <a:lnTo>
                    <a:pt x="420" y="438"/>
                  </a:lnTo>
                  <a:lnTo>
                    <a:pt x="424" y="442"/>
                  </a:lnTo>
                  <a:lnTo>
                    <a:pt x="429" y="446"/>
                  </a:lnTo>
                  <a:lnTo>
                    <a:pt x="433" y="449"/>
                  </a:lnTo>
                  <a:lnTo>
                    <a:pt x="437" y="454"/>
                  </a:lnTo>
                  <a:lnTo>
                    <a:pt x="440" y="459"/>
                  </a:lnTo>
                  <a:lnTo>
                    <a:pt x="445" y="471"/>
                  </a:lnTo>
                  <a:lnTo>
                    <a:pt x="450" y="483"/>
                  </a:lnTo>
                  <a:lnTo>
                    <a:pt x="454" y="498"/>
                  </a:lnTo>
                  <a:lnTo>
                    <a:pt x="457" y="511"/>
                  </a:lnTo>
                  <a:lnTo>
                    <a:pt x="461" y="526"/>
                  </a:lnTo>
                  <a:lnTo>
                    <a:pt x="465" y="539"/>
                  </a:lnTo>
                  <a:lnTo>
                    <a:pt x="468" y="553"/>
                  </a:lnTo>
                  <a:lnTo>
                    <a:pt x="473" y="565"/>
                  </a:lnTo>
                  <a:lnTo>
                    <a:pt x="475" y="570"/>
                  </a:lnTo>
                  <a:lnTo>
                    <a:pt x="479" y="575"/>
                  </a:lnTo>
                  <a:lnTo>
                    <a:pt x="483" y="578"/>
                  </a:lnTo>
                  <a:lnTo>
                    <a:pt x="486" y="582"/>
                  </a:lnTo>
                  <a:lnTo>
                    <a:pt x="491" y="584"/>
                  </a:lnTo>
                  <a:lnTo>
                    <a:pt x="496" y="587"/>
                  </a:lnTo>
                  <a:lnTo>
                    <a:pt x="501" y="588"/>
                  </a:lnTo>
                  <a:lnTo>
                    <a:pt x="507" y="588"/>
                  </a:lnTo>
                  <a:lnTo>
                    <a:pt x="584" y="586"/>
                  </a:lnTo>
                  <a:lnTo>
                    <a:pt x="342" y="0"/>
                  </a:lnTo>
                  <a:lnTo>
                    <a:pt x="271" y="0"/>
                  </a:lnTo>
                  <a:lnTo>
                    <a:pt x="268" y="1"/>
                  </a:lnTo>
                  <a:lnTo>
                    <a:pt x="262" y="6"/>
                  </a:lnTo>
                  <a:lnTo>
                    <a:pt x="256" y="12"/>
                  </a:lnTo>
                  <a:lnTo>
                    <a:pt x="248" y="22"/>
                  </a:lnTo>
                  <a:lnTo>
                    <a:pt x="232" y="47"/>
                  </a:lnTo>
                  <a:lnTo>
                    <a:pt x="213" y="81"/>
                  </a:lnTo>
                  <a:lnTo>
                    <a:pt x="192" y="121"/>
                  </a:lnTo>
                  <a:lnTo>
                    <a:pt x="169" y="166"/>
                  </a:lnTo>
                  <a:lnTo>
                    <a:pt x="146" y="215"/>
                  </a:lnTo>
                  <a:lnTo>
                    <a:pt x="123" y="266"/>
                  </a:lnTo>
                  <a:lnTo>
                    <a:pt x="100" y="318"/>
                  </a:lnTo>
                  <a:lnTo>
                    <a:pt x="78" y="369"/>
                  </a:lnTo>
                  <a:lnTo>
                    <a:pt x="57" y="419"/>
                  </a:lnTo>
                  <a:lnTo>
                    <a:pt x="39" y="465"/>
                  </a:lnTo>
                  <a:lnTo>
                    <a:pt x="25" y="507"/>
                  </a:lnTo>
                  <a:lnTo>
                    <a:pt x="13" y="542"/>
                  </a:lnTo>
                  <a:lnTo>
                    <a:pt x="4" y="57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7" name="Freeform 135"/>
            <p:cNvSpPr>
              <a:spLocks/>
            </p:cNvSpPr>
            <p:nvPr/>
          </p:nvSpPr>
          <p:spPr bwMode="auto">
            <a:xfrm>
              <a:off x="38125400" y="11390313"/>
              <a:ext cx="101600" cy="184150"/>
            </a:xfrm>
            <a:custGeom>
              <a:avLst/>
              <a:gdLst>
                <a:gd name="T0" fmla="*/ 318 w 318"/>
                <a:gd name="T1" fmla="*/ 517 h 577"/>
                <a:gd name="T2" fmla="*/ 71 w 318"/>
                <a:gd name="T3" fmla="*/ 517 h 577"/>
                <a:gd name="T4" fmla="*/ 71 w 318"/>
                <a:gd name="T5" fmla="*/ 317 h 577"/>
                <a:gd name="T6" fmla="*/ 295 w 318"/>
                <a:gd name="T7" fmla="*/ 317 h 577"/>
                <a:gd name="T8" fmla="*/ 295 w 318"/>
                <a:gd name="T9" fmla="*/ 246 h 577"/>
                <a:gd name="T10" fmla="*/ 70 w 318"/>
                <a:gd name="T11" fmla="*/ 246 h 577"/>
                <a:gd name="T12" fmla="*/ 82 w 318"/>
                <a:gd name="T13" fmla="*/ 82 h 577"/>
                <a:gd name="T14" fmla="*/ 318 w 318"/>
                <a:gd name="T15" fmla="*/ 70 h 577"/>
                <a:gd name="T16" fmla="*/ 318 w 318"/>
                <a:gd name="T17" fmla="*/ 0 h 577"/>
                <a:gd name="T18" fmla="*/ 0 w 318"/>
                <a:gd name="T19" fmla="*/ 0 h 577"/>
                <a:gd name="T20" fmla="*/ 0 w 318"/>
                <a:gd name="T21" fmla="*/ 577 h 577"/>
                <a:gd name="T22" fmla="*/ 318 w 318"/>
                <a:gd name="T23" fmla="*/ 577 h 577"/>
                <a:gd name="T24" fmla="*/ 318 w 318"/>
                <a:gd name="T25" fmla="*/ 517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8" h="577">
                  <a:moveTo>
                    <a:pt x="318" y="517"/>
                  </a:moveTo>
                  <a:lnTo>
                    <a:pt x="71" y="517"/>
                  </a:lnTo>
                  <a:lnTo>
                    <a:pt x="71" y="317"/>
                  </a:lnTo>
                  <a:lnTo>
                    <a:pt x="295" y="317"/>
                  </a:lnTo>
                  <a:lnTo>
                    <a:pt x="295" y="246"/>
                  </a:lnTo>
                  <a:lnTo>
                    <a:pt x="70" y="246"/>
                  </a:lnTo>
                  <a:lnTo>
                    <a:pt x="82" y="82"/>
                  </a:lnTo>
                  <a:lnTo>
                    <a:pt x="318" y="70"/>
                  </a:lnTo>
                  <a:lnTo>
                    <a:pt x="318" y="0"/>
                  </a:lnTo>
                  <a:lnTo>
                    <a:pt x="0" y="0"/>
                  </a:lnTo>
                  <a:lnTo>
                    <a:pt x="0" y="577"/>
                  </a:lnTo>
                  <a:lnTo>
                    <a:pt x="318" y="577"/>
                  </a:lnTo>
                  <a:lnTo>
                    <a:pt x="318" y="5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8" name="Freeform 136"/>
            <p:cNvSpPr>
              <a:spLocks/>
            </p:cNvSpPr>
            <p:nvPr/>
          </p:nvSpPr>
          <p:spPr bwMode="auto">
            <a:xfrm>
              <a:off x="38271450" y="11390313"/>
              <a:ext cx="146050" cy="187325"/>
            </a:xfrm>
            <a:custGeom>
              <a:avLst/>
              <a:gdLst>
                <a:gd name="T0" fmla="*/ 0 w 460"/>
                <a:gd name="T1" fmla="*/ 588 h 588"/>
                <a:gd name="T2" fmla="*/ 83 w 460"/>
                <a:gd name="T3" fmla="*/ 588 h 588"/>
                <a:gd name="T4" fmla="*/ 83 w 460"/>
                <a:gd name="T5" fmla="*/ 141 h 588"/>
                <a:gd name="T6" fmla="*/ 90 w 460"/>
                <a:gd name="T7" fmla="*/ 147 h 588"/>
                <a:gd name="T8" fmla="*/ 97 w 460"/>
                <a:gd name="T9" fmla="*/ 154 h 588"/>
                <a:gd name="T10" fmla="*/ 106 w 460"/>
                <a:gd name="T11" fmla="*/ 164 h 588"/>
                <a:gd name="T12" fmla="*/ 113 w 460"/>
                <a:gd name="T13" fmla="*/ 175 h 588"/>
                <a:gd name="T14" fmla="*/ 131 w 460"/>
                <a:gd name="T15" fmla="*/ 202 h 588"/>
                <a:gd name="T16" fmla="*/ 149 w 460"/>
                <a:gd name="T17" fmla="*/ 233 h 588"/>
                <a:gd name="T18" fmla="*/ 188 w 460"/>
                <a:gd name="T19" fmla="*/ 306 h 588"/>
                <a:gd name="T20" fmla="*/ 230 w 460"/>
                <a:gd name="T21" fmla="*/ 384 h 588"/>
                <a:gd name="T22" fmla="*/ 250 w 460"/>
                <a:gd name="T23" fmla="*/ 423 h 588"/>
                <a:gd name="T24" fmla="*/ 270 w 460"/>
                <a:gd name="T25" fmla="*/ 460 h 588"/>
                <a:gd name="T26" fmla="*/ 289 w 460"/>
                <a:gd name="T27" fmla="*/ 496 h 588"/>
                <a:gd name="T28" fmla="*/ 307 w 460"/>
                <a:gd name="T29" fmla="*/ 526 h 588"/>
                <a:gd name="T30" fmla="*/ 324 w 460"/>
                <a:gd name="T31" fmla="*/ 552 h 588"/>
                <a:gd name="T32" fmla="*/ 340 w 460"/>
                <a:gd name="T33" fmla="*/ 571 h 588"/>
                <a:gd name="T34" fmla="*/ 347 w 460"/>
                <a:gd name="T35" fmla="*/ 578 h 588"/>
                <a:gd name="T36" fmla="*/ 353 w 460"/>
                <a:gd name="T37" fmla="*/ 584 h 588"/>
                <a:gd name="T38" fmla="*/ 360 w 460"/>
                <a:gd name="T39" fmla="*/ 587 h 588"/>
                <a:gd name="T40" fmla="*/ 366 w 460"/>
                <a:gd name="T41" fmla="*/ 588 h 588"/>
                <a:gd name="T42" fmla="*/ 460 w 460"/>
                <a:gd name="T43" fmla="*/ 588 h 588"/>
                <a:gd name="T44" fmla="*/ 460 w 460"/>
                <a:gd name="T45" fmla="*/ 0 h 588"/>
                <a:gd name="T46" fmla="*/ 366 w 460"/>
                <a:gd name="T47" fmla="*/ 0 h 588"/>
                <a:gd name="T48" fmla="*/ 366 w 460"/>
                <a:gd name="T49" fmla="*/ 447 h 588"/>
                <a:gd name="T50" fmla="*/ 356 w 460"/>
                <a:gd name="T51" fmla="*/ 434 h 588"/>
                <a:gd name="T52" fmla="*/ 343 w 460"/>
                <a:gd name="T53" fmla="*/ 413 h 588"/>
                <a:gd name="T54" fmla="*/ 327 w 460"/>
                <a:gd name="T55" fmla="*/ 386 h 588"/>
                <a:gd name="T56" fmla="*/ 310 w 460"/>
                <a:gd name="T57" fmla="*/ 355 h 588"/>
                <a:gd name="T58" fmla="*/ 271 w 460"/>
                <a:gd name="T59" fmla="*/ 283 h 588"/>
                <a:gd name="T60" fmla="*/ 228 w 460"/>
                <a:gd name="T61" fmla="*/ 204 h 588"/>
                <a:gd name="T62" fmla="*/ 186 w 460"/>
                <a:gd name="T63" fmla="*/ 127 h 588"/>
                <a:gd name="T64" fmla="*/ 147 w 460"/>
                <a:gd name="T65" fmla="*/ 62 h 588"/>
                <a:gd name="T66" fmla="*/ 130 w 460"/>
                <a:gd name="T67" fmla="*/ 36 h 588"/>
                <a:gd name="T68" fmla="*/ 115 w 460"/>
                <a:gd name="T69" fmla="*/ 17 h 588"/>
                <a:gd name="T70" fmla="*/ 109 w 460"/>
                <a:gd name="T71" fmla="*/ 9 h 588"/>
                <a:gd name="T72" fmla="*/ 103 w 460"/>
                <a:gd name="T73" fmla="*/ 3 h 588"/>
                <a:gd name="T74" fmla="*/ 98 w 460"/>
                <a:gd name="T75" fmla="*/ 1 h 588"/>
                <a:gd name="T76" fmla="*/ 95 w 460"/>
                <a:gd name="T77" fmla="*/ 0 h 588"/>
                <a:gd name="T78" fmla="*/ 0 w 460"/>
                <a:gd name="T79" fmla="*/ 0 h 588"/>
                <a:gd name="T80" fmla="*/ 0 w 460"/>
                <a:gd name="T8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0" h="588">
                  <a:moveTo>
                    <a:pt x="0" y="588"/>
                  </a:moveTo>
                  <a:lnTo>
                    <a:pt x="83" y="588"/>
                  </a:lnTo>
                  <a:lnTo>
                    <a:pt x="83" y="141"/>
                  </a:lnTo>
                  <a:lnTo>
                    <a:pt x="90" y="147"/>
                  </a:lnTo>
                  <a:lnTo>
                    <a:pt x="97" y="154"/>
                  </a:lnTo>
                  <a:lnTo>
                    <a:pt x="106" y="164"/>
                  </a:lnTo>
                  <a:lnTo>
                    <a:pt x="113" y="175"/>
                  </a:lnTo>
                  <a:lnTo>
                    <a:pt x="131" y="202"/>
                  </a:lnTo>
                  <a:lnTo>
                    <a:pt x="149" y="233"/>
                  </a:lnTo>
                  <a:lnTo>
                    <a:pt x="188" y="306"/>
                  </a:lnTo>
                  <a:lnTo>
                    <a:pt x="230" y="384"/>
                  </a:lnTo>
                  <a:lnTo>
                    <a:pt x="250" y="423"/>
                  </a:lnTo>
                  <a:lnTo>
                    <a:pt x="270" y="460"/>
                  </a:lnTo>
                  <a:lnTo>
                    <a:pt x="289" y="496"/>
                  </a:lnTo>
                  <a:lnTo>
                    <a:pt x="307" y="526"/>
                  </a:lnTo>
                  <a:lnTo>
                    <a:pt x="324" y="552"/>
                  </a:lnTo>
                  <a:lnTo>
                    <a:pt x="340" y="571"/>
                  </a:lnTo>
                  <a:lnTo>
                    <a:pt x="347" y="578"/>
                  </a:lnTo>
                  <a:lnTo>
                    <a:pt x="353" y="584"/>
                  </a:lnTo>
                  <a:lnTo>
                    <a:pt x="360" y="587"/>
                  </a:lnTo>
                  <a:lnTo>
                    <a:pt x="366" y="588"/>
                  </a:lnTo>
                  <a:lnTo>
                    <a:pt x="460" y="588"/>
                  </a:lnTo>
                  <a:lnTo>
                    <a:pt x="460" y="0"/>
                  </a:lnTo>
                  <a:lnTo>
                    <a:pt x="366" y="0"/>
                  </a:lnTo>
                  <a:lnTo>
                    <a:pt x="366" y="447"/>
                  </a:lnTo>
                  <a:lnTo>
                    <a:pt x="356" y="434"/>
                  </a:lnTo>
                  <a:lnTo>
                    <a:pt x="343" y="413"/>
                  </a:lnTo>
                  <a:lnTo>
                    <a:pt x="327" y="386"/>
                  </a:lnTo>
                  <a:lnTo>
                    <a:pt x="310" y="355"/>
                  </a:lnTo>
                  <a:lnTo>
                    <a:pt x="271" y="283"/>
                  </a:lnTo>
                  <a:lnTo>
                    <a:pt x="228" y="204"/>
                  </a:lnTo>
                  <a:lnTo>
                    <a:pt x="186" y="127"/>
                  </a:lnTo>
                  <a:lnTo>
                    <a:pt x="147" y="62"/>
                  </a:lnTo>
                  <a:lnTo>
                    <a:pt x="130" y="36"/>
                  </a:lnTo>
                  <a:lnTo>
                    <a:pt x="115" y="17"/>
                  </a:lnTo>
                  <a:lnTo>
                    <a:pt x="109" y="9"/>
                  </a:lnTo>
                  <a:lnTo>
                    <a:pt x="103" y="3"/>
                  </a:lnTo>
                  <a:lnTo>
                    <a:pt x="98" y="1"/>
                  </a:lnTo>
                  <a:lnTo>
                    <a:pt x="95"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9" name="Freeform 137"/>
            <p:cNvSpPr>
              <a:spLocks/>
            </p:cNvSpPr>
            <p:nvPr/>
          </p:nvSpPr>
          <p:spPr bwMode="auto">
            <a:xfrm>
              <a:off x="38442900" y="11390313"/>
              <a:ext cx="142875" cy="187325"/>
            </a:xfrm>
            <a:custGeom>
              <a:avLst/>
              <a:gdLst>
                <a:gd name="T0" fmla="*/ 0 w 448"/>
                <a:gd name="T1" fmla="*/ 82 h 588"/>
                <a:gd name="T2" fmla="*/ 177 w 448"/>
                <a:gd name="T3" fmla="*/ 82 h 588"/>
                <a:gd name="T4" fmla="*/ 177 w 448"/>
                <a:gd name="T5" fmla="*/ 588 h 588"/>
                <a:gd name="T6" fmla="*/ 271 w 448"/>
                <a:gd name="T7" fmla="*/ 588 h 588"/>
                <a:gd name="T8" fmla="*/ 271 w 448"/>
                <a:gd name="T9" fmla="*/ 82 h 588"/>
                <a:gd name="T10" fmla="*/ 448 w 448"/>
                <a:gd name="T11" fmla="*/ 82 h 588"/>
                <a:gd name="T12" fmla="*/ 448 w 448"/>
                <a:gd name="T13" fmla="*/ 0 h 588"/>
                <a:gd name="T14" fmla="*/ 0 w 448"/>
                <a:gd name="T15" fmla="*/ 0 h 588"/>
                <a:gd name="T16" fmla="*/ 0 w 448"/>
                <a:gd name="T17" fmla="*/ 82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8" h="588">
                  <a:moveTo>
                    <a:pt x="0" y="82"/>
                  </a:moveTo>
                  <a:lnTo>
                    <a:pt x="177" y="82"/>
                  </a:lnTo>
                  <a:lnTo>
                    <a:pt x="177" y="588"/>
                  </a:lnTo>
                  <a:lnTo>
                    <a:pt x="271" y="588"/>
                  </a:lnTo>
                  <a:lnTo>
                    <a:pt x="271" y="82"/>
                  </a:lnTo>
                  <a:lnTo>
                    <a:pt x="448" y="82"/>
                  </a:lnTo>
                  <a:lnTo>
                    <a:pt x="448" y="0"/>
                  </a:lnTo>
                  <a:lnTo>
                    <a:pt x="0" y="0"/>
                  </a:lnTo>
                  <a:lnTo>
                    <a:pt x="0" y="8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0" name="Freeform 138"/>
            <p:cNvSpPr>
              <a:spLocks/>
            </p:cNvSpPr>
            <p:nvPr/>
          </p:nvSpPr>
          <p:spPr bwMode="auto">
            <a:xfrm>
              <a:off x="38612763" y="11390313"/>
              <a:ext cx="103188" cy="187325"/>
            </a:xfrm>
            <a:custGeom>
              <a:avLst/>
              <a:gdLst>
                <a:gd name="T0" fmla="*/ 93 w 329"/>
                <a:gd name="T1" fmla="*/ 329 h 588"/>
                <a:gd name="T2" fmla="*/ 306 w 329"/>
                <a:gd name="T3" fmla="*/ 317 h 588"/>
                <a:gd name="T4" fmla="*/ 306 w 329"/>
                <a:gd name="T5" fmla="*/ 246 h 588"/>
                <a:gd name="T6" fmla="*/ 93 w 329"/>
                <a:gd name="T7" fmla="*/ 236 h 588"/>
                <a:gd name="T8" fmla="*/ 91 w 329"/>
                <a:gd name="T9" fmla="*/ 229 h 588"/>
                <a:gd name="T10" fmla="*/ 87 w 329"/>
                <a:gd name="T11" fmla="*/ 221 h 588"/>
                <a:gd name="T12" fmla="*/ 85 w 329"/>
                <a:gd name="T13" fmla="*/ 211 h 588"/>
                <a:gd name="T14" fmla="*/ 82 w 329"/>
                <a:gd name="T15" fmla="*/ 199 h 588"/>
                <a:gd name="T16" fmla="*/ 80 w 329"/>
                <a:gd name="T17" fmla="*/ 187 h 588"/>
                <a:gd name="T18" fmla="*/ 79 w 329"/>
                <a:gd name="T19" fmla="*/ 174 h 588"/>
                <a:gd name="T20" fmla="*/ 77 w 329"/>
                <a:gd name="T21" fmla="*/ 160 h 588"/>
                <a:gd name="T22" fmla="*/ 77 w 329"/>
                <a:gd name="T23" fmla="*/ 146 h 588"/>
                <a:gd name="T24" fmla="*/ 79 w 329"/>
                <a:gd name="T25" fmla="*/ 132 h 588"/>
                <a:gd name="T26" fmla="*/ 80 w 329"/>
                <a:gd name="T27" fmla="*/ 119 h 588"/>
                <a:gd name="T28" fmla="*/ 82 w 329"/>
                <a:gd name="T29" fmla="*/ 107 h 588"/>
                <a:gd name="T30" fmla="*/ 87 w 329"/>
                <a:gd name="T31" fmla="*/ 96 h 588"/>
                <a:gd name="T32" fmla="*/ 92 w 329"/>
                <a:gd name="T33" fmla="*/ 86 h 588"/>
                <a:gd name="T34" fmla="*/ 98 w 329"/>
                <a:gd name="T35" fmla="*/ 79 h 588"/>
                <a:gd name="T36" fmla="*/ 103 w 329"/>
                <a:gd name="T37" fmla="*/ 75 h 588"/>
                <a:gd name="T38" fmla="*/ 107 w 329"/>
                <a:gd name="T39" fmla="*/ 73 h 588"/>
                <a:gd name="T40" fmla="*/ 112 w 329"/>
                <a:gd name="T41" fmla="*/ 70 h 588"/>
                <a:gd name="T42" fmla="*/ 116 w 329"/>
                <a:gd name="T43" fmla="*/ 69 h 588"/>
                <a:gd name="T44" fmla="*/ 135 w 329"/>
                <a:gd name="T45" fmla="*/ 68 h 588"/>
                <a:gd name="T46" fmla="*/ 160 w 329"/>
                <a:gd name="T47" fmla="*/ 67 h 588"/>
                <a:gd name="T48" fmla="*/ 188 w 329"/>
                <a:gd name="T49" fmla="*/ 67 h 588"/>
                <a:gd name="T50" fmla="*/ 220 w 329"/>
                <a:gd name="T51" fmla="*/ 68 h 588"/>
                <a:gd name="T52" fmla="*/ 251 w 329"/>
                <a:gd name="T53" fmla="*/ 68 h 588"/>
                <a:gd name="T54" fmla="*/ 282 w 329"/>
                <a:gd name="T55" fmla="*/ 69 h 588"/>
                <a:gd name="T56" fmla="*/ 308 w 329"/>
                <a:gd name="T57" fmla="*/ 70 h 588"/>
                <a:gd name="T58" fmla="*/ 329 w 329"/>
                <a:gd name="T59" fmla="*/ 70 h 588"/>
                <a:gd name="T60" fmla="*/ 329 w 329"/>
                <a:gd name="T61" fmla="*/ 0 h 588"/>
                <a:gd name="T62" fmla="*/ 0 w 329"/>
                <a:gd name="T63" fmla="*/ 0 h 588"/>
                <a:gd name="T64" fmla="*/ 0 w 329"/>
                <a:gd name="T65" fmla="*/ 588 h 588"/>
                <a:gd name="T66" fmla="*/ 329 w 329"/>
                <a:gd name="T67" fmla="*/ 588 h 588"/>
                <a:gd name="T68" fmla="*/ 329 w 329"/>
                <a:gd name="T69" fmla="*/ 517 h 588"/>
                <a:gd name="T70" fmla="*/ 93 w 329"/>
                <a:gd name="T71" fmla="*/ 517 h 588"/>
                <a:gd name="T72" fmla="*/ 93 w 329"/>
                <a:gd name="T73" fmla="*/ 412 h 588"/>
                <a:gd name="T74" fmla="*/ 93 w 329"/>
                <a:gd name="T75" fmla="*/ 329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9" h="588">
                  <a:moveTo>
                    <a:pt x="93" y="329"/>
                  </a:moveTo>
                  <a:lnTo>
                    <a:pt x="306" y="317"/>
                  </a:lnTo>
                  <a:lnTo>
                    <a:pt x="306" y="246"/>
                  </a:lnTo>
                  <a:lnTo>
                    <a:pt x="93" y="236"/>
                  </a:lnTo>
                  <a:lnTo>
                    <a:pt x="91" y="229"/>
                  </a:lnTo>
                  <a:lnTo>
                    <a:pt x="87" y="221"/>
                  </a:lnTo>
                  <a:lnTo>
                    <a:pt x="85" y="211"/>
                  </a:lnTo>
                  <a:lnTo>
                    <a:pt x="82" y="199"/>
                  </a:lnTo>
                  <a:lnTo>
                    <a:pt x="80" y="187"/>
                  </a:lnTo>
                  <a:lnTo>
                    <a:pt x="79" y="174"/>
                  </a:lnTo>
                  <a:lnTo>
                    <a:pt x="77" y="160"/>
                  </a:lnTo>
                  <a:lnTo>
                    <a:pt x="77" y="146"/>
                  </a:lnTo>
                  <a:lnTo>
                    <a:pt x="79" y="132"/>
                  </a:lnTo>
                  <a:lnTo>
                    <a:pt x="80" y="119"/>
                  </a:lnTo>
                  <a:lnTo>
                    <a:pt x="82" y="107"/>
                  </a:lnTo>
                  <a:lnTo>
                    <a:pt x="87" y="96"/>
                  </a:lnTo>
                  <a:lnTo>
                    <a:pt x="92" y="86"/>
                  </a:lnTo>
                  <a:lnTo>
                    <a:pt x="98" y="79"/>
                  </a:lnTo>
                  <a:lnTo>
                    <a:pt x="103" y="75"/>
                  </a:lnTo>
                  <a:lnTo>
                    <a:pt x="107" y="73"/>
                  </a:lnTo>
                  <a:lnTo>
                    <a:pt x="112" y="70"/>
                  </a:lnTo>
                  <a:lnTo>
                    <a:pt x="116" y="69"/>
                  </a:lnTo>
                  <a:lnTo>
                    <a:pt x="135" y="68"/>
                  </a:lnTo>
                  <a:lnTo>
                    <a:pt x="160" y="67"/>
                  </a:lnTo>
                  <a:lnTo>
                    <a:pt x="188" y="67"/>
                  </a:lnTo>
                  <a:lnTo>
                    <a:pt x="220" y="68"/>
                  </a:lnTo>
                  <a:lnTo>
                    <a:pt x="251" y="68"/>
                  </a:lnTo>
                  <a:lnTo>
                    <a:pt x="282" y="69"/>
                  </a:lnTo>
                  <a:lnTo>
                    <a:pt x="308" y="70"/>
                  </a:lnTo>
                  <a:lnTo>
                    <a:pt x="329" y="70"/>
                  </a:lnTo>
                  <a:lnTo>
                    <a:pt x="329" y="0"/>
                  </a:lnTo>
                  <a:lnTo>
                    <a:pt x="0" y="0"/>
                  </a:lnTo>
                  <a:lnTo>
                    <a:pt x="0" y="588"/>
                  </a:lnTo>
                  <a:lnTo>
                    <a:pt x="329" y="588"/>
                  </a:lnTo>
                  <a:lnTo>
                    <a:pt x="329" y="517"/>
                  </a:lnTo>
                  <a:lnTo>
                    <a:pt x="93" y="517"/>
                  </a:lnTo>
                  <a:lnTo>
                    <a:pt x="93" y="412"/>
                  </a:lnTo>
                  <a:lnTo>
                    <a:pt x="93" y="32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1" name="Freeform 139"/>
            <p:cNvSpPr>
              <a:spLocks noEditPoints="1"/>
            </p:cNvSpPr>
            <p:nvPr/>
          </p:nvSpPr>
          <p:spPr bwMode="auto">
            <a:xfrm>
              <a:off x="38757225" y="11390313"/>
              <a:ext cx="136525" cy="187325"/>
            </a:xfrm>
            <a:custGeom>
              <a:avLst/>
              <a:gdLst>
                <a:gd name="T0" fmla="*/ 188 w 429"/>
                <a:gd name="T1" fmla="*/ 82 h 588"/>
                <a:gd name="T2" fmla="*/ 209 w 429"/>
                <a:gd name="T3" fmla="*/ 84 h 588"/>
                <a:gd name="T4" fmla="*/ 227 w 429"/>
                <a:gd name="T5" fmla="*/ 88 h 588"/>
                <a:gd name="T6" fmla="*/ 243 w 429"/>
                <a:gd name="T7" fmla="*/ 97 h 588"/>
                <a:gd name="T8" fmla="*/ 256 w 429"/>
                <a:gd name="T9" fmla="*/ 108 h 588"/>
                <a:gd name="T10" fmla="*/ 267 w 429"/>
                <a:gd name="T11" fmla="*/ 121 h 588"/>
                <a:gd name="T12" fmla="*/ 276 w 429"/>
                <a:gd name="T13" fmla="*/ 137 h 588"/>
                <a:gd name="T14" fmla="*/ 281 w 429"/>
                <a:gd name="T15" fmla="*/ 155 h 588"/>
                <a:gd name="T16" fmla="*/ 283 w 429"/>
                <a:gd name="T17" fmla="*/ 176 h 588"/>
                <a:gd name="T18" fmla="*/ 281 w 429"/>
                <a:gd name="T19" fmla="*/ 187 h 588"/>
                <a:gd name="T20" fmla="*/ 276 w 429"/>
                <a:gd name="T21" fmla="*/ 199 h 588"/>
                <a:gd name="T22" fmla="*/ 258 w 429"/>
                <a:gd name="T23" fmla="*/ 222 h 588"/>
                <a:gd name="T24" fmla="*/ 234 w 429"/>
                <a:gd name="T25" fmla="*/ 239 h 588"/>
                <a:gd name="T26" fmla="*/ 224 w 429"/>
                <a:gd name="T27" fmla="*/ 245 h 588"/>
                <a:gd name="T28" fmla="*/ 211 w 429"/>
                <a:gd name="T29" fmla="*/ 246 h 588"/>
                <a:gd name="T30" fmla="*/ 94 w 429"/>
                <a:gd name="T31" fmla="*/ 82 h 588"/>
                <a:gd name="T32" fmla="*/ 94 w 429"/>
                <a:gd name="T33" fmla="*/ 588 h 588"/>
                <a:gd name="T34" fmla="*/ 176 w 429"/>
                <a:gd name="T35" fmla="*/ 341 h 588"/>
                <a:gd name="T36" fmla="*/ 191 w 429"/>
                <a:gd name="T37" fmla="*/ 344 h 588"/>
                <a:gd name="T38" fmla="*/ 203 w 429"/>
                <a:gd name="T39" fmla="*/ 352 h 588"/>
                <a:gd name="T40" fmla="*/ 215 w 429"/>
                <a:gd name="T41" fmla="*/ 364 h 588"/>
                <a:gd name="T42" fmla="*/ 226 w 429"/>
                <a:gd name="T43" fmla="*/ 380 h 588"/>
                <a:gd name="T44" fmla="*/ 248 w 429"/>
                <a:gd name="T45" fmla="*/ 419 h 588"/>
                <a:gd name="T46" fmla="*/ 269 w 429"/>
                <a:gd name="T47" fmla="*/ 465 h 588"/>
                <a:gd name="T48" fmla="*/ 288 w 429"/>
                <a:gd name="T49" fmla="*/ 510 h 588"/>
                <a:gd name="T50" fmla="*/ 309 w 429"/>
                <a:gd name="T51" fmla="*/ 550 h 588"/>
                <a:gd name="T52" fmla="*/ 318 w 429"/>
                <a:gd name="T53" fmla="*/ 566 h 588"/>
                <a:gd name="T54" fmla="*/ 329 w 429"/>
                <a:gd name="T55" fmla="*/ 578 h 588"/>
                <a:gd name="T56" fmla="*/ 341 w 429"/>
                <a:gd name="T57" fmla="*/ 586 h 588"/>
                <a:gd name="T58" fmla="*/ 354 w 429"/>
                <a:gd name="T59" fmla="*/ 588 h 588"/>
                <a:gd name="T60" fmla="*/ 271 w 429"/>
                <a:gd name="T61" fmla="*/ 294 h 588"/>
                <a:gd name="T62" fmla="*/ 315 w 429"/>
                <a:gd name="T63" fmla="*/ 273 h 588"/>
                <a:gd name="T64" fmla="*/ 333 w 429"/>
                <a:gd name="T65" fmla="*/ 262 h 588"/>
                <a:gd name="T66" fmla="*/ 347 w 429"/>
                <a:gd name="T67" fmla="*/ 249 h 588"/>
                <a:gd name="T68" fmla="*/ 360 w 429"/>
                <a:gd name="T69" fmla="*/ 233 h 588"/>
                <a:gd name="T70" fmla="*/ 369 w 429"/>
                <a:gd name="T71" fmla="*/ 212 h 588"/>
                <a:gd name="T72" fmla="*/ 375 w 429"/>
                <a:gd name="T73" fmla="*/ 186 h 588"/>
                <a:gd name="T74" fmla="*/ 377 w 429"/>
                <a:gd name="T75" fmla="*/ 153 h 588"/>
                <a:gd name="T76" fmla="*/ 375 w 429"/>
                <a:gd name="T77" fmla="*/ 127 h 588"/>
                <a:gd name="T78" fmla="*/ 369 w 429"/>
                <a:gd name="T79" fmla="*/ 102 h 588"/>
                <a:gd name="T80" fmla="*/ 358 w 429"/>
                <a:gd name="T81" fmla="*/ 76 h 588"/>
                <a:gd name="T82" fmla="*/ 343 w 429"/>
                <a:gd name="T83" fmla="*/ 54 h 588"/>
                <a:gd name="T84" fmla="*/ 322 w 429"/>
                <a:gd name="T85" fmla="*/ 34 h 588"/>
                <a:gd name="T86" fmla="*/ 300 w 429"/>
                <a:gd name="T87" fmla="*/ 18 h 588"/>
                <a:gd name="T88" fmla="*/ 275 w 429"/>
                <a:gd name="T89" fmla="*/ 7 h 588"/>
                <a:gd name="T90" fmla="*/ 249 w 429"/>
                <a:gd name="T91" fmla="*/ 0 h 588"/>
                <a:gd name="T92" fmla="*/ 0 w 429"/>
                <a:gd name="T93"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9" h="588">
                  <a:moveTo>
                    <a:pt x="94" y="82"/>
                  </a:moveTo>
                  <a:lnTo>
                    <a:pt x="188" y="82"/>
                  </a:lnTo>
                  <a:lnTo>
                    <a:pt x="199" y="82"/>
                  </a:lnTo>
                  <a:lnTo>
                    <a:pt x="209" y="84"/>
                  </a:lnTo>
                  <a:lnTo>
                    <a:pt x="219" y="86"/>
                  </a:lnTo>
                  <a:lnTo>
                    <a:pt x="227" y="88"/>
                  </a:lnTo>
                  <a:lnTo>
                    <a:pt x="236" y="92"/>
                  </a:lnTo>
                  <a:lnTo>
                    <a:pt x="243" y="97"/>
                  </a:lnTo>
                  <a:lnTo>
                    <a:pt x="250" y="102"/>
                  </a:lnTo>
                  <a:lnTo>
                    <a:pt x="256" y="108"/>
                  </a:lnTo>
                  <a:lnTo>
                    <a:pt x="262" y="114"/>
                  </a:lnTo>
                  <a:lnTo>
                    <a:pt x="267" y="121"/>
                  </a:lnTo>
                  <a:lnTo>
                    <a:pt x="272" y="129"/>
                  </a:lnTo>
                  <a:lnTo>
                    <a:pt x="276" y="137"/>
                  </a:lnTo>
                  <a:lnTo>
                    <a:pt x="278" y="147"/>
                  </a:lnTo>
                  <a:lnTo>
                    <a:pt x="281" y="155"/>
                  </a:lnTo>
                  <a:lnTo>
                    <a:pt x="282" y="166"/>
                  </a:lnTo>
                  <a:lnTo>
                    <a:pt x="283" y="176"/>
                  </a:lnTo>
                  <a:lnTo>
                    <a:pt x="282" y="182"/>
                  </a:lnTo>
                  <a:lnTo>
                    <a:pt x="281" y="187"/>
                  </a:lnTo>
                  <a:lnTo>
                    <a:pt x="278" y="193"/>
                  </a:lnTo>
                  <a:lnTo>
                    <a:pt x="276" y="199"/>
                  </a:lnTo>
                  <a:lnTo>
                    <a:pt x="267" y="211"/>
                  </a:lnTo>
                  <a:lnTo>
                    <a:pt x="258" y="222"/>
                  </a:lnTo>
                  <a:lnTo>
                    <a:pt x="247" y="232"/>
                  </a:lnTo>
                  <a:lnTo>
                    <a:pt x="234" y="239"/>
                  </a:lnTo>
                  <a:lnTo>
                    <a:pt x="228" y="243"/>
                  </a:lnTo>
                  <a:lnTo>
                    <a:pt x="224" y="245"/>
                  </a:lnTo>
                  <a:lnTo>
                    <a:pt x="217" y="246"/>
                  </a:lnTo>
                  <a:lnTo>
                    <a:pt x="211" y="246"/>
                  </a:lnTo>
                  <a:lnTo>
                    <a:pt x="94" y="246"/>
                  </a:lnTo>
                  <a:lnTo>
                    <a:pt x="94" y="82"/>
                  </a:lnTo>
                  <a:close/>
                  <a:moveTo>
                    <a:pt x="0" y="588"/>
                  </a:moveTo>
                  <a:lnTo>
                    <a:pt x="94" y="588"/>
                  </a:lnTo>
                  <a:lnTo>
                    <a:pt x="94" y="341"/>
                  </a:lnTo>
                  <a:lnTo>
                    <a:pt x="176" y="341"/>
                  </a:lnTo>
                  <a:lnTo>
                    <a:pt x="183" y="341"/>
                  </a:lnTo>
                  <a:lnTo>
                    <a:pt x="191" y="344"/>
                  </a:lnTo>
                  <a:lnTo>
                    <a:pt x="197" y="347"/>
                  </a:lnTo>
                  <a:lnTo>
                    <a:pt x="203" y="352"/>
                  </a:lnTo>
                  <a:lnTo>
                    <a:pt x="209" y="357"/>
                  </a:lnTo>
                  <a:lnTo>
                    <a:pt x="215" y="364"/>
                  </a:lnTo>
                  <a:lnTo>
                    <a:pt x="221" y="372"/>
                  </a:lnTo>
                  <a:lnTo>
                    <a:pt x="226" y="380"/>
                  </a:lnTo>
                  <a:lnTo>
                    <a:pt x="237" y="398"/>
                  </a:lnTo>
                  <a:lnTo>
                    <a:pt x="248" y="419"/>
                  </a:lnTo>
                  <a:lnTo>
                    <a:pt x="258" y="442"/>
                  </a:lnTo>
                  <a:lnTo>
                    <a:pt x="269" y="465"/>
                  </a:lnTo>
                  <a:lnTo>
                    <a:pt x="278" y="488"/>
                  </a:lnTo>
                  <a:lnTo>
                    <a:pt x="288" y="510"/>
                  </a:lnTo>
                  <a:lnTo>
                    <a:pt x="298" y="531"/>
                  </a:lnTo>
                  <a:lnTo>
                    <a:pt x="309" y="550"/>
                  </a:lnTo>
                  <a:lnTo>
                    <a:pt x="313" y="558"/>
                  </a:lnTo>
                  <a:lnTo>
                    <a:pt x="318" y="566"/>
                  </a:lnTo>
                  <a:lnTo>
                    <a:pt x="324" y="572"/>
                  </a:lnTo>
                  <a:lnTo>
                    <a:pt x="329" y="578"/>
                  </a:lnTo>
                  <a:lnTo>
                    <a:pt x="335" y="582"/>
                  </a:lnTo>
                  <a:lnTo>
                    <a:pt x="341" y="586"/>
                  </a:lnTo>
                  <a:lnTo>
                    <a:pt x="347" y="588"/>
                  </a:lnTo>
                  <a:lnTo>
                    <a:pt x="354" y="588"/>
                  </a:lnTo>
                  <a:lnTo>
                    <a:pt x="429" y="586"/>
                  </a:lnTo>
                  <a:lnTo>
                    <a:pt x="271" y="294"/>
                  </a:lnTo>
                  <a:lnTo>
                    <a:pt x="294" y="283"/>
                  </a:lnTo>
                  <a:lnTo>
                    <a:pt x="315" y="273"/>
                  </a:lnTo>
                  <a:lnTo>
                    <a:pt x="324" y="267"/>
                  </a:lnTo>
                  <a:lnTo>
                    <a:pt x="333" y="262"/>
                  </a:lnTo>
                  <a:lnTo>
                    <a:pt x="340" y="256"/>
                  </a:lnTo>
                  <a:lnTo>
                    <a:pt x="347" y="249"/>
                  </a:lnTo>
                  <a:lnTo>
                    <a:pt x="355" y="242"/>
                  </a:lnTo>
                  <a:lnTo>
                    <a:pt x="360" y="233"/>
                  </a:lnTo>
                  <a:lnTo>
                    <a:pt x="366" y="223"/>
                  </a:lnTo>
                  <a:lnTo>
                    <a:pt x="369" y="212"/>
                  </a:lnTo>
                  <a:lnTo>
                    <a:pt x="373" y="200"/>
                  </a:lnTo>
                  <a:lnTo>
                    <a:pt x="375" y="186"/>
                  </a:lnTo>
                  <a:lnTo>
                    <a:pt x="377" y="170"/>
                  </a:lnTo>
                  <a:lnTo>
                    <a:pt x="377" y="153"/>
                  </a:lnTo>
                  <a:lnTo>
                    <a:pt x="377" y="141"/>
                  </a:lnTo>
                  <a:lnTo>
                    <a:pt x="375" y="127"/>
                  </a:lnTo>
                  <a:lnTo>
                    <a:pt x="374" y="114"/>
                  </a:lnTo>
                  <a:lnTo>
                    <a:pt x="369" y="102"/>
                  </a:lnTo>
                  <a:lnTo>
                    <a:pt x="364" y="88"/>
                  </a:lnTo>
                  <a:lnTo>
                    <a:pt x="358" y="76"/>
                  </a:lnTo>
                  <a:lnTo>
                    <a:pt x="351" y="65"/>
                  </a:lnTo>
                  <a:lnTo>
                    <a:pt x="343" y="54"/>
                  </a:lnTo>
                  <a:lnTo>
                    <a:pt x="333" y="44"/>
                  </a:lnTo>
                  <a:lnTo>
                    <a:pt x="322" y="34"/>
                  </a:lnTo>
                  <a:lnTo>
                    <a:pt x="311" y="25"/>
                  </a:lnTo>
                  <a:lnTo>
                    <a:pt x="300" y="18"/>
                  </a:lnTo>
                  <a:lnTo>
                    <a:pt x="288" y="12"/>
                  </a:lnTo>
                  <a:lnTo>
                    <a:pt x="275" y="7"/>
                  </a:lnTo>
                  <a:lnTo>
                    <a:pt x="262" y="2"/>
                  </a:lnTo>
                  <a:lnTo>
                    <a:pt x="249" y="0"/>
                  </a:lnTo>
                  <a:lnTo>
                    <a:pt x="236"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2" name="Freeform 140"/>
            <p:cNvSpPr>
              <a:spLocks/>
            </p:cNvSpPr>
            <p:nvPr/>
          </p:nvSpPr>
          <p:spPr bwMode="auto">
            <a:xfrm>
              <a:off x="35645725" y="11387138"/>
              <a:ext cx="157163" cy="195263"/>
            </a:xfrm>
            <a:custGeom>
              <a:avLst/>
              <a:gdLst>
                <a:gd name="T0" fmla="*/ 0 w 494"/>
                <a:gd name="T1" fmla="*/ 312 h 617"/>
                <a:gd name="T2" fmla="*/ 6 w 494"/>
                <a:gd name="T3" fmla="*/ 363 h 617"/>
                <a:gd name="T4" fmla="*/ 17 w 494"/>
                <a:gd name="T5" fmla="*/ 410 h 617"/>
                <a:gd name="T6" fmla="*/ 32 w 494"/>
                <a:gd name="T7" fmla="*/ 454 h 617"/>
                <a:gd name="T8" fmla="*/ 54 w 494"/>
                <a:gd name="T9" fmla="*/ 492 h 617"/>
                <a:gd name="T10" fmla="*/ 82 w 494"/>
                <a:gd name="T11" fmla="*/ 526 h 617"/>
                <a:gd name="T12" fmla="*/ 114 w 494"/>
                <a:gd name="T13" fmla="*/ 554 h 617"/>
                <a:gd name="T14" fmla="*/ 150 w 494"/>
                <a:gd name="T15" fmla="*/ 577 h 617"/>
                <a:gd name="T16" fmla="*/ 193 w 494"/>
                <a:gd name="T17" fmla="*/ 595 h 617"/>
                <a:gd name="T18" fmla="*/ 238 w 494"/>
                <a:gd name="T19" fmla="*/ 606 h 617"/>
                <a:gd name="T20" fmla="*/ 289 w 494"/>
                <a:gd name="T21" fmla="*/ 612 h 617"/>
                <a:gd name="T22" fmla="*/ 494 w 494"/>
                <a:gd name="T23" fmla="*/ 589 h 617"/>
                <a:gd name="T24" fmla="*/ 493 w 494"/>
                <a:gd name="T25" fmla="*/ 289 h 617"/>
                <a:gd name="T26" fmla="*/ 482 w 494"/>
                <a:gd name="T27" fmla="*/ 274 h 617"/>
                <a:gd name="T28" fmla="*/ 459 w 494"/>
                <a:gd name="T29" fmla="*/ 271 h 617"/>
                <a:gd name="T30" fmla="*/ 401 w 494"/>
                <a:gd name="T31" fmla="*/ 353 h 617"/>
                <a:gd name="T32" fmla="*/ 373 w 494"/>
                <a:gd name="T33" fmla="*/ 526 h 617"/>
                <a:gd name="T34" fmla="*/ 271 w 494"/>
                <a:gd name="T35" fmla="*/ 529 h 617"/>
                <a:gd name="T36" fmla="*/ 245 w 494"/>
                <a:gd name="T37" fmla="*/ 527 h 617"/>
                <a:gd name="T38" fmla="*/ 204 w 494"/>
                <a:gd name="T39" fmla="*/ 510 h 617"/>
                <a:gd name="T40" fmla="*/ 160 w 494"/>
                <a:gd name="T41" fmla="*/ 475 h 617"/>
                <a:gd name="T42" fmla="*/ 126 w 494"/>
                <a:gd name="T43" fmla="*/ 427 h 617"/>
                <a:gd name="T44" fmla="*/ 103 w 494"/>
                <a:gd name="T45" fmla="*/ 373 h 617"/>
                <a:gd name="T46" fmla="*/ 94 w 494"/>
                <a:gd name="T47" fmla="*/ 318 h 617"/>
                <a:gd name="T48" fmla="*/ 102 w 494"/>
                <a:gd name="T49" fmla="*/ 245 h 617"/>
                <a:gd name="T50" fmla="*/ 125 w 494"/>
                <a:gd name="T51" fmla="*/ 182 h 617"/>
                <a:gd name="T52" fmla="*/ 162 w 494"/>
                <a:gd name="T53" fmla="*/ 133 h 617"/>
                <a:gd name="T54" fmla="*/ 215 w 494"/>
                <a:gd name="T55" fmla="*/ 99 h 617"/>
                <a:gd name="T56" fmla="*/ 281 w 494"/>
                <a:gd name="T57" fmla="*/ 83 h 617"/>
                <a:gd name="T58" fmla="*/ 357 w 494"/>
                <a:gd name="T59" fmla="*/ 83 h 617"/>
                <a:gd name="T60" fmla="*/ 415 w 494"/>
                <a:gd name="T61" fmla="*/ 94 h 617"/>
                <a:gd name="T62" fmla="*/ 483 w 494"/>
                <a:gd name="T63" fmla="*/ 59 h 617"/>
                <a:gd name="T64" fmla="*/ 473 w 494"/>
                <a:gd name="T65" fmla="*/ 36 h 617"/>
                <a:gd name="T66" fmla="*/ 448 w 494"/>
                <a:gd name="T67" fmla="*/ 19 h 617"/>
                <a:gd name="T68" fmla="*/ 401 w 494"/>
                <a:gd name="T69" fmla="*/ 6 h 617"/>
                <a:gd name="T70" fmla="*/ 330 w 494"/>
                <a:gd name="T71" fmla="*/ 0 h 617"/>
                <a:gd name="T72" fmla="*/ 266 w 494"/>
                <a:gd name="T73" fmla="*/ 1 h 617"/>
                <a:gd name="T74" fmla="*/ 224 w 494"/>
                <a:gd name="T75" fmla="*/ 8 h 617"/>
                <a:gd name="T76" fmla="*/ 185 w 494"/>
                <a:gd name="T77" fmla="*/ 21 h 617"/>
                <a:gd name="T78" fmla="*/ 147 w 494"/>
                <a:gd name="T79" fmla="*/ 40 h 617"/>
                <a:gd name="T80" fmla="*/ 113 w 494"/>
                <a:gd name="T81" fmla="*/ 64 h 617"/>
                <a:gd name="T82" fmla="*/ 81 w 494"/>
                <a:gd name="T83" fmla="*/ 92 h 617"/>
                <a:gd name="T84" fmla="*/ 53 w 494"/>
                <a:gd name="T85" fmla="*/ 124 h 617"/>
                <a:gd name="T86" fmla="*/ 31 w 494"/>
                <a:gd name="T87" fmla="*/ 159 h 617"/>
                <a:gd name="T88" fmla="*/ 14 w 494"/>
                <a:gd name="T89" fmla="*/ 198 h 617"/>
                <a:gd name="T90" fmla="*/ 3 w 494"/>
                <a:gd name="T91" fmla="*/ 239 h 617"/>
                <a:gd name="T92" fmla="*/ 0 w 494"/>
                <a:gd name="T93" fmla="*/ 283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4" h="617">
                  <a:moveTo>
                    <a:pt x="0" y="283"/>
                  </a:moveTo>
                  <a:lnTo>
                    <a:pt x="0" y="294"/>
                  </a:lnTo>
                  <a:lnTo>
                    <a:pt x="0" y="312"/>
                  </a:lnTo>
                  <a:lnTo>
                    <a:pt x="1" y="330"/>
                  </a:lnTo>
                  <a:lnTo>
                    <a:pt x="3" y="347"/>
                  </a:lnTo>
                  <a:lnTo>
                    <a:pt x="6" y="363"/>
                  </a:lnTo>
                  <a:lnTo>
                    <a:pt x="8" y="380"/>
                  </a:lnTo>
                  <a:lnTo>
                    <a:pt x="12" y="396"/>
                  </a:lnTo>
                  <a:lnTo>
                    <a:pt x="17" y="410"/>
                  </a:lnTo>
                  <a:lnTo>
                    <a:pt x="21" y="425"/>
                  </a:lnTo>
                  <a:lnTo>
                    <a:pt x="26" y="440"/>
                  </a:lnTo>
                  <a:lnTo>
                    <a:pt x="32" y="454"/>
                  </a:lnTo>
                  <a:lnTo>
                    <a:pt x="40" y="467"/>
                  </a:lnTo>
                  <a:lnTo>
                    <a:pt x="47" y="480"/>
                  </a:lnTo>
                  <a:lnTo>
                    <a:pt x="54" y="492"/>
                  </a:lnTo>
                  <a:lnTo>
                    <a:pt x="63" y="504"/>
                  </a:lnTo>
                  <a:lnTo>
                    <a:pt x="72" y="515"/>
                  </a:lnTo>
                  <a:lnTo>
                    <a:pt x="82" y="526"/>
                  </a:lnTo>
                  <a:lnTo>
                    <a:pt x="92" y="536"/>
                  </a:lnTo>
                  <a:lnTo>
                    <a:pt x="103" y="545"/>
                  </a:lnTo>
                  <a:lnTo>
                    <a:pt x="114" y="554"/>
                  </a:lnTo>
                  <a:lnTo>
                    <a:pt x="126" y="562"/>
                  </a:lnTo>
                  <a:lnTo>
                    <a:pt x="138" y="571"/>
                  </a:lnTo>
                  <a:lnTo>
                    <a:pt x="150" y="577"/>
                  </a:lnTo>
                  <a:lnTo>
                    <a:pt x="164" y="584"/>
                  </a:lnTo>
                  <a:lnTo>
                    <a:pt x="178" y="590"/>
                  </a:lnTo>
                  <a:lnTo>
                    <a:pt x="193" y="595"/>
                  </a:lnTo>
                  <a:lnTo>
                    <a:pt x="207" y="599"/>
                  </a:lnTo>
                  <a:lnTo>
                    <a:pt x="222" y="604"/>
                  </a:lnTo>
                  <a:lnTo>
                    <a:pt x="238" y="606"/>
                  </a:lnTo>
                  <a:lnTo>
                    <a:pt x="255" y="608"/>
                  </a:lnTo>
                  <a:lnTo>
                    <a:pt x="272" y="611"/>
                  </a:lnTo>
                  <a:lnTo>
                    <a:pt x="289" y="612"/>
                  </a:lnTo>
                  <a:lnTo>
                    <a:pt x="306" y="612"/>
                  </a:lnTo>
                  <a:lnTo>
                    <a:pt x="330" y="617"/>
                  </a:lnTo>
                  <a:lnTo>
                    <a:pt x="494" y="589"/>
                  </a:lnTo>
                  <a:lnTo>
                    <a:pt x="494" y="306"/>
                  </a:lnTo>
                  <a:lnTo>
                    <a:pt x="494" y="296"/>
                  </a:lnTo>
                  <a:lnTo>
                    <a:pt x="493" y="289"/>
                  </a:lnTo>
                  <a:lnTo>
                    <a:pt x="490" y="283"/>
                  </a:lnTo>
                  <a:lnTo>
                    <a:pt x="487" y="278"/>
                  </a:lnTo>
                  <a:lnTo>
                    <a:pt x="482" y="274"/>
                  </a:lnTo>
                  <a:lnTo>
                    <a:pt x="476" y="272"/>
                  </a:lnTo>
                  <a:lnTo>
                    <a:pt x="469" y="271"/>
                  </a:lnTo>
                  <a:lnTo>
                    <a:pt x="459" y="271"/>
                  </a:lnTo>
                  <a:lnTo>
                    <a:pt x="283" y="271"/>
                  </a:lnTo>
                  <a:lnTo>
                    <a:pt x="283" y="353"/>
                  </a:lnTo>
                  <a:lnTo>
                    <a:pt x="401" y="353"/>
                  </a:lnTo>
                  <a:lnTo>
                    <a:pt x="401" y="517"/>
                  </a:lnTo>
                  <a:lnTo>
                    <a:pt x="385" y="522"/>
                  </a:lnTo>
                  <a:lnTo>
                    <a:pt x="373" y="526"/>
                  </a:lnTo>
                  <a:lnTo>
                    <a:pt x="360" y="528"/>
                  </a:lnTo>
                  <a:lnTo>
                    <a:pt x="341" y="529"/>
                  </a:lnTo>
                  <a:lnTo>
                    <a:pt x="271" y="529"/>
                  </a:lnTo>
                  <a:lnTo>
                    <a:pt x="262" y="529"/>
                  </a:lnTo>
                  <a:lnTo>
                    <a:pt x="254" y="528"/>
                  </a:lnTo>
                  <a:lnTo>
                    <a:pt x="245" y="527"/>
                  </a:lnTo>
                  <a:lnTo>
                    <a:pt x="237" y="525"/>
                  </a:lnTo>
                  <a:lnTo>
                    <a:pt x="221" y="519"/>
                  </a:lnTo>
                  <a:lnTo>
                    <a:pt x="204" y="510"/>
                  </a:lnTo>
                  <a:lnTo>
                    <a:pt x="189" y="500"/>
                  </a:lnTo>
                  <a:lnTo>
                    <a:pt x="175" y="488"/>
                  </a:lnTo>
                  <a:lnTo>
                    <a:pt x="160" y="475"/>
                  </a:lnTo>
                  <a:lnTo>
                    <a:pt x="148" y="460"/>
                  </a:lnTo>
                  <a:lnTo>
                    <a:pt x="136" y="443"/>
                  </a:lnTo>
                  <a:lnTo>
                    <a:pt x="126" y="427"/>
                  </a:lnTo>
                  <a:lnTo>
                    <a:pt x="116" y="409"/>
                  </a:lnTo>
                  <a:lnTo>
                    <a:pt x="109" y="391"/>
                  </a:lnTo>
                  <a:lnTo>
                    <a:pt x="103" y="373"/>
                  </a:lnTo>
                  <a:lnTo>
                    <a:pt x="98" y="354"/>
                  </a:lnTo>
                  <a:lnTo>
                    <a:pt x="96" y="336"/>
                  </a:lnTo>
                  <a:lnTo>
                    <a:pt x="94" y="318"/>
                  </a:lnTo>
                  <a:lnTo>
                    <a:pt x="94" y="293"/>
                  </a:lnTo>
                  <a:lnTo>
                    <a:pt x="98" y="268"/>
                  </a:lnTo>
                  <a:lnTo>
                    <a:pt x="102" y="245"/>
                  </a:lnTo>
                  <a:lnTo>
                    <a:pt x="108" y="222"/>
                  </a:lnTo>
                  <a:lnTo>
                    <a:pt x="115" y="201"/>
                  </a:lnTo>
                  <a:lnTo>
                    <a:pt x="125" y="182"/>
                  </a:lnTo>
                  <a:lnTo>
                    <a:pt x="136" y="165"/>
                  </a:lnTo>
                  <a:lnTo>
                    <a:pt x="149" y="148"/>
                  </a:lnTo>
                  <a:lnTo>
                    <a:pt x="162" y="133"/>
                  </a:lnTo>
                  <a:lnTo>
                    <a:pt x="178" y="120"/>
                  </a:lnTo>
                  <a:lnTo>
                    <a:pt x="196" y="109"/>
                  </a:lnTo>
                  <a:lnTo>
                    <a:pt x="215" y="99"/>
                  </a:lnTo>
                  <a:lnTo>
                    <a:pt x="235" y="92"/>
                  </a:lnTo>
                  <a:lnTo>
                    <a:pt x="257" y="87"/>
                  </a:lnTo>
                  <a:lnTo>
                    <a:pt x="281" y="83"/>
                  </a:lnTo>
                  <a:lnTo>
                    <a:pt x="306" y="82"/>
                  </a:lnTo>
                  <a:lnTo>
                    <a:pt x="330" y="82"/>
                  </a:lnTo>
                  <a:lnTo>
                    <a:pt x="357" y="83"/>
                  </a:lnTo>
                  <a:lnTo>
                    <a:pt x="379" y="86"/>
                  </a:lnTo>
                  <a:lnTo>
                    <a:pt x="398" y="90"/>
                  </a:lnTo>
                  <a:lnTo>
                    <a:pt x="415" y="94"/>
                  </a:lnTo>
                  <a:lnTo>
                    <a:pt x="445" y="107"/>
                  </a:lnTo>
                  <a:lnTo>
                    <a:pt x="483" y="118"/>
                  </a:lnTo>
                  <a:lnTo>
                    <a:pt x="483" y="59"/>
                  </a:lnTo>
                  <a:lnTo>
                    <a:pt x="482" y="51"/>
                  </a:lnTo>
                  <a:lnTo>
                    <a:pt x="478" y="42"/>
                  </a:lnTo>
                  <a:lnTo>
                    <a:pt x="473" y="36"/>
                  </a:lnTo>
                  <a:lnTo>
                    <a:pt x="466" y="30"/>
                  </a:lnTo>
                  <a:lnTo>
                    <a:pt x="458" y="24"/>
                  </a:lnTo>
                  <a:lnTo>
                    <a:pt x="448" y="19"/>
                  </a:lnTo>
                  <a:lnTo>
                    <a:pt x="437" y="15"/>
                  </a:lnTo>
                  <a:lnTo>
                    <a:pt x="425" y="12"/>
                  </a:lnTo>
                  <a:lnTo>
                    <a:pt x="401" y="6"/>
                  </a:lnTo>
                  <a:lnTo>
                    <a:pt x="375" y="2"/>
                  </a:lnTo>
                  <a:lnTo>
                    <a:pt x="351" y="1"/>
                  </a:lnTo>
                  <a:lnTo>
                    <a:pt x="330" y="0"/>
                  </a:lnTo>
                  <a:lnTo>
                    <a:pt x="295" y="0"/>
                  </a:lnTo>
                  <a:lnTo>
                    <a:pt x="280" y="0"/>
                  </a:lnTo>
                  <a:lnTo>
                    <a:pt x="266" y="1"/>
                  </a:lnTo>
                  <a:lnTo>
                    <a:pt x="252" y="3"/>
                  </a:lnTo>
                  <a:lnTo>
                    <a:pt x="239" y="6"/>
                  </a:lnTo>
                  <a:lnTo>
                    <a:pt x="224" y="8"/>
                  </a:lnTo>
                  <a:lnTo>
                    <a:pt x="211" y="12"/>
                  </a:lnTo>
                  <a:lnTo>
                    <a:pt x="198" y="17"/>
                  </a:lnTo>
                  <a:lnTo>
                    <a:pt x="185" y="21"/>
                  </a:lnTo>
                  <a:lnTo>
                    <a:pt x="172" y="28"/>
                  </a:lnTo>
                  <a:lnTo>
                    <a:pt x="160" y="34"/>
                  </a:lnTo>
                  <a:lnTo>
                    <a:pt x="147" y="40"/>
                  </a:lnTo>
                  <a:lnTo>
                    <a:pt x="136" y="47"/>
                  </a:lnTo>
                  <a:lnTo>
                    <a:pt x="124" y="56"/>
                  </a:lnTo>
                  <a:lnTo>
                    <a:pt x="113" y="64"/>
                  </a:lnTo>
                  <a:lnTo>
                    <a:pt x="102" y="73"/>
                  </a:lnTo>
                  <a:lnTo>
                    <a:pt x="91" y="82"/>
                  </a:lnTo>
                  <a:lnTo>
                    <a:pt x="81" y="92"/>
                  </a:lnTo>
                  <a:lnTo>
                    <a:pt x="71" y="102"/>
                  </a:lnTo>
                  <a:lnTo>
                    <a:pt x="62" y="113"/>
                  </a:lnTo>
                  <a:lnTo>
                    <a:pt x="53" y="124"/>
                  </a:lnTo>
                  <a:lnTo>
                    <a:pt x="46" y="135"/>
                  </a:lnTo>
                  <a:lnTo>
                    <a:pt x="37" y="147"/>
                  </a:lnTo>
                  <a:lnTo>
                    <a:pt x="31" y="159"/>
                  </a:lnTo>
                  <a:lnTo>
                    <a:pt x="25" y="171"/>
                  </a:lnTo>
                  <a:lnTo>
                    <a:pt x="19" y="184"/>
                  </a:lnTo>
                  <a:lnTo>
                    <a:pt x="14" y="198"/>
                  </a:lnTo>
                  <a:lnTo>
                    <a:pt x="9" y="211"/>
                  </a:lnTo>
                  <a:lnTo>
                    <a:pt x="6" y="224"/>
                  </a:lnTo>
                  <a:lnTo>
                    <a:pt x="3" y="239"/>
                  </a:lnTo>
                  <a:lnTo>
                    <a:pt x="2" y="254"/>
                  </a:lnTo>
                  <a:lnTo>
                    <a:pt x="1" y="268"/>
                  </a:lnTo>
                  <a:lnTo>
                    <a:pt x="0" y="28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3" name="Rectangle 141"/>
            <p:cNvSpPr>
              <a:spLocks noChangeArrowheads="1"/>
            </p:cNvSpPr>
            <p:nvPr/>
          </p:nvSpPr>
          <p:spPr bwMode="auto">
            <a:xfrm>
              <a:off x="35847338" y="11390313"/>
              <a:ext cx="30163" cy="187325"/>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4" name="Freeform 142"/>
            <p:cNvSpPr>
              <a:spLocks noEditPoints="1"/>
            </p:cNvSpPr>
            <p:nvPr/>
          </p:nvSpPr>
          <p:spPr bwMode="auto">
            <a:xfrm>
              <a:off x="35915600" y="11385550"/>
              <a:ext cx="179388" cy="195263"/>
            </a:xfrm>
            <a:custGeom>
              <a:avLst/>
              <a:gdLst>
                <a:gd name="T0" fmla="*/ 96 w 566"/>
                <a:gd name="T1" fmla="*/ 243 h 616"/>
                <a:gd name="T2" fmla="*/ 111 w 566"/>
                <a:gd name="T3" fmla="*/ 194 h 616"/>
                <a:gd name="T4" fmla="*/ 142 w 566"/>
                <a:gd name="T5" fmla="*/ 149 h 616"/>
                <a:gd name="T6" fmla="*/ 184 w 566"/>
                <a:gd name="T7" fmla="*/ 113 h 616"/>
                <a:gd name="T8" fmla="*/ 234 w 566"/>
                <a:gd name="T9" fmla="*/ 91 h 616"/>
                <a:gd name="T10" fmla="*/ 283 w 566"/>
                <a:gd name="T11" fmla="*/ 86 h 616"/>
                <a:gd name="T12" fmla="*/ 337 w 566"/>
                <a:gd name="T13" fmla="*/ 96 h 616"/>
                <a:gd name="T14" fmla="*/ 387 w 566"/>
                <a:gd name="T15" fmla="*/ 123 h 616"/>
                <a:gd name="T16" fmla="*/ 427 w 566"/>
                <a:gd name="T17" fmla="*/ 163 h 616"/>
                <a:gd name="T18" fmla="*/ 457 w 566"/>
                <a:gd name="T19" fmla="*/ 213 h 616"/>
                <a:gd name="T20" fmla="*/ 470 w 566"/>
                <a:gd name="T21" fmla="*/ 267 h 616"/>
                <a:gd name="T22" fmla="*/ 470 w 566"/>
                <a:gd name="T23" fmla="*/ 344 h 616"/>
                <a:gd name="T24" fmla="*/ 458 w 566"/>
                <a:gd name="T25" fmla="*/ 407 h 616"/>
                <a:gd name="T26" fmla="*/ 430 w 566"/>
                <a:gd name="T27" fmla="*/ 459 h 616"/>
                <a:gd name="T28" fmla="*/ 390 w 566"/>
                <a:gd name="T29" fmla="*/ 499 h 616"/>
                <a:gd name="T30" fmla="*/ 336 w 566"/>
                <a:gd name="T31" fmla="*/ 525 h 616"/>
                <a:gd name="T32" fmla="*/ 271 w 566"/>
                <a:gd name="T33" fmla="*/ 533 h 616"/>
                <a:gd name="T34" fmla="*/ 221 w 566"/>
                <a:gd name="T35" fmla="*/ 531 h 616"/>
                <a:gd name="T36" fmla="*/ 187 w 566"/>
                <a:gd name="T37" fmla="*/ 519 h 616"/>
                <a:gd name="T38" fmla="*/ 159 w 566"/>
                <a:gd name="T39" fmla="*/ 498 h 616"/>
                <a:gd name="T40" fmla="*/ 118 w 566"/>
                <a:gd name="T41" fmla="*/ 446 h 616"/>
                <a:gd name="T42" fmla="*/ 165 w 566"/>
                <a:gd name="T43" fmla="*/ 17 h 616"/>
                <a:gd name="T44" fmla="*/ 94 w 566"/>
                <a:gd name="T45" fmla="*/ 70 h 616"/>
                <a:gd name="T46" fmla="*/ 54 w 566"/>
                <a:gd name="T47" fmla="*/ 112 h 616"/>
                <a:gd name="T48" fmla="*/ 23 w 566"/>
                <a:gd name="T49" fmla="*/ 162 h 616"/>
                <a:gd name="T50" fmla="*/ 5 w 566"/>
                <a:gd name="T51" fmla="*/ 220 h 616"/>
                <a:gd name="T52" fmla="*/ 0 w 566"/>
                <a:gd name="T53" fmla="*/ 393 h 616"/>
                <a:gd name="T54" fmla="*/ 3 w 566"/>
                <a:gd name="T55" fmla="*/ 423 h 616"/>
                <a:gd name="T56" fmla="*/ 14 w 566"/>
                <a:gd name="T57" fmla="*/ 453 h 616"/>
                <a:gd name="T58" fmla="*/ 37 w 566"/>
                <a:gd name="T59" fmla="*/ 492 h 616"/>
                <a:gd name="T60" fmla="*/ 87 w 566"/>
                <a:gd name="T61" fmla="*/ 544 h 616"/>
                <a:gd name="T62" fmla="*/ 150 w 566"/>
                <a:gd name="T63" fmla="*/ 586 h 616"/>
                <a:gd name="T64" fmla="*/ 222 w 566"/>
                <a:gd name="T65" fmla="*/ 611 h 616"/>
                <a:gd name="T66" fmla="*/ 258 w 566"/>
                <a:gd name="T67" fmla="*/ 616 h 616"/>
                <a:gd name="T68" fmla="*/ 319 w 566"/>
                <a:gd name="T69" fmla="*/ 616 h 616"/>
                <a:gd name="T70" fmla="*/ 358 w 566"/>
                <a:gd name="T71" fmla="*/ 610 h 616"/>
                <a:gd name="T72" fmla="*/ 396 w 566"/>
                <a:gd name="T73" fmla="*/ 597 h 616"/>
                <a:gd name="T74" fmla="*/ 430 w 566"/>
                <a:gd name="T75" fmla="*/ 577 h 616"/>
                <a:gd name="T76" fmla="*/ 461 w 566"/>
                <a:gd name="T77" fmla="*/ 553 h 616"/>
                <a:gd name="T78" fmla="*/ 489 w 566"/>
                <a:gd name="T79" fmla="*/ 524 h 616"/>
                <a:gd name="T80" fmla="*/ 534 w 566"/>
                <a:gd name="T81" fmla="*/ 456 h 616"/>
                <a:gd name="T82" fmla="*/ 560 w 566"/>
                <a:gd name="T83" fmla="*/ 377 h 616"/>
                <a:gd name="T84" fmla="*/ 565 w 566"/>
                <a:gd name="T85" fmla="*/ 335 h 616"/>
                <a:gd name="T86" fmla="*/ 565 w 566"/>
                <a:gd name="T87" fmla="*/ 284 h 616"/>
                <a:gd name="T88" fmla="*/ 560 w 566"/>
                <a:gd name="T89" fmla="*/ 244 h 616"/>
                <a:gd name="T90" fmla="*/ 548 w 566"/>
                <a:gd name="T91" fmla="*/ 203 h 616"/>
                <a:gd name="T92" fmla="*/ 515 w 566"/>
                <a:gd name="T93" fmla="*/ 139 h 616"/>
                <a:gd name="T94" fmla="*/ 461 w 566"/>
                <a:gd name="T95" fmla="*/ 72 h 616"/>
                <a:gd name="T96" fmla="*/ 420 w 566"/>
                <a:gd name="T97" fmla="*/ 36 h 616"/>
                <a:gd name="T98" fmla="*/ 386 w 566"/>
                <a:gd name="T99" fmla="*/ 17 h 616"/>
                <a:gd name="T100" fmla="*/ 352 w 566"/>
                <a:gd name="T101" fmla="*/ 5 h 616"/>
                <a:gd name="T102" fmla="*/ 317 w 566"/>
                <a:gd name="T103" fmla="*/ 0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6" h="616">
                  <a:moveTo>
                    <a:pt x="94" y="275"/>
                  </a:moveTo>
                  <a:lnTo>
                    <a:pt x="93" y="259"/>
                  </a:lnTo>
                  <a:lnTo>
                    <a:pt x="96" y="243"/>
                  </a:lnTo>
                  <a:lnTo>
                    <a:pt x="99" y="226"/>
                  </a:lnTo>
                  <a:lnTo>
                    <a:pt x="104" y="210"/>
                  </a:lnTo>
                  <a:lnTo>
                    <a:pt x="111" y="194"/>
                  </a:lnTo>
                  <a:lnTo>
                    <a:pt x="120" y="179"/>
                  </a:lnTo>
                  <a:lnTo>
                    <a:pt x="131" y="164"/>
                  </a:lnTo>
                  <a:lnTo>
                    <a:pt x="142" y="149"/>
                  </a:lnTo>
                  <a:lnTo>
                    <a:pt x="155" y="136"/>
                  </a:lnTo>
                  <a:lnTo>
                    <a:pt x="170" y="124"/>
                  </a:lnTo>
                  <a:lnTo>
                    <a:pt x="184" y="113"/>
                  </a:lnTo>
                  <a:lnTo>
                    <a:pt x="200" y="104"/>
                  </a:lnTo>
                  <a:lnTo>
                    <a:pt x="217" y="96"/>
                  </a:lnTo>
                  <a:lnTo>
                    <a:pt x="234" y="91"/>
                  </a:lnTo>
                  <a:lnTo>
                    <a:pt x="252" y="87"/>
                  </a:lnTo>
                  <a:lnTo>
                    <a:pt x="271" y="86"/>
                  </a:lnTo>
                  <a:lnTo>
                    <a:pt x="283" y="86"/>
                  </a:lnTo>
                  <a:lnTo>
                    <a:pt x="301" y="87"/>
                  </a:lnTo>
                  <a:lnTo>
                    <a:pt x="320" y="91"/>
                  </a:lnTo>
                  <a:lnTo>
                    <a:pt x="337" y="96"/>
                  </a:lnTo>
                  <a:lnTo>
                    <a:pt x="354" y="103"/>
                  </a:lnTo>
                  <a:lnTo>
                    <a:pt x="371" y="112"/>
                  </a:lnTo>
                  <a:lnTo>
                    <a:pt x="387" y="123"/>
                  </a:lnTo>
                  <a:lnTo>
                    <a:pt x="402" y="135"/>
                  </a:lnTo>
                  <a:lnTo>
                    <a:pt x="415" y="148"/>
                  </a:lnTo>
                  <a:lnTo>
                    <a:pt x="427" y="163"/>
                  </a:lnTo>
                  <a:lnTo>
                    <a:pt x="438" y="179"/>
                  </a:lnTo>
                  <a:lnTo>
                    <a:pt x="448" y="196"/>
                  </a:lnTo>
                  <a:lnTo>
                    <a:pt x="457" y="213"/>
                  </a:lnTo>
                  <a:lnTo>
                    <a:pt x="463" y="231"/>
                  </a:lnTo>
                  <a:lnTo>
                    <a:pt x="467" y="249"/>
                  </a:lnTo>
                  <a:lnTo>
                    <a:pt x="470" y="267"/>
                  </a:lnTo>
                  <a:lnTo>
                    <a:pt x="471" y="287"/>
                  </a:lnTo>
                  <a:lnTo>
                    <a:pt x="471" y="322"/>
                  </a:lnTo>
                  <a:lnTo>
                    <a:pt x="470" y="344"/>
                  </a:lnTo>
                  <a:lnTo>
                    <a:pt x="467" y="366"/>
                  </a:lnTo>
                  <a:lnTo>
                    <a:pt x="464" y="386"/>
                  </a:lnTo>
                  <a:lnTo>
                    <a:pt x="458" y="407"/>
                  </a:lnTo>
                  <a:lnTo>
                    <a:pt x="450" y="425"/>
                  </a:lnTo>
                  <a:lnTo>
                    <a:pt x="441" y="442"/>
                  </a:lnTo>
                  <a:lnTo>
                    <a:pt x="430" y="459"/>
                  </a:lnTo>
                  <a:lnTo>
                    <a:pt x="418" y="474"/>
                  </a:lnTo>
                  <a:lnTo>
                    <a:pt x="404" y="487"/>
                  </a:lnTo>
                  <a:lnTo>
                    <a:pt x="390" y="499"/>
                  </a:lnTo>
                  <a:lnTo>
                    <a:pt x="373" y="509"/>
                  </a:lnTo>
                  <a:lnTo>
                    <a:pt x="356" y="518"/>
                  </a:lnTo>
                  <a:lnTo>
                    <a:pt x="336" y="525"/>
                  </a:lnTo>
                  <a:lnTo>
                    <a:pt x="316" y="530"/>
                  </a:lnTo>
                  <a:lnTo>
                    <a:pt x="294" y="532"/>
                  </a:lnTo>
                  <a:lnTo>
                    <a:pt x="271" y="533"/>
                  </a:lnTo>
                  <a:lnTo>
                    <a:pt x="248" y="533"/>
                  </a:lnTo>
                  <a:lnTo>
                    <a:pt x="233" y="533"/>
                  </a:lnTo>
                  <a:lnTo>
                    <a:pt x="221" y="531"/>
                  </a:lnTo>
                  <a:lnTo>
                    <a:pt x="209" y="527"/>
                  </a:lnTo>
                  <a:lnTo>
                    <a:pt x="198" y="524"/>
                  </a:lnTo>
                  <a:lnTo>
                    <a:pt x="187" y="519"/>
                  </a:lnTo>
                  <a:lnTo>
                    <a:pt x="177" y="512"/>
                  </a:lnTo>
                  <a:lnTo>
                    <a:pt x="167" y="506"/>
                  </a:lnTo>
                  <a:lnTo>
                    <a:pt x="159" y="498"/>
                  </a:lnTo>
                  <a:lnTo>
                    <a:pt x="144" y="481"/>
                  </a:lnTo>
                  <a:lnTo>
                    <a:pt x="130" y="463"/>
                  </a:lnTo>
                  <a:lnTo>
                    <a:pt x="118" y="446"/>
                  </a:lnTo>
                  <a:lnTo>
                    <a:pt x="105" y="428"/>
                  </a:lnTo>
                  <a:lnTo>
                    <a:pt x="94" y="275"/>
                  </a:lnTo>
                  <a:close/>
                  <a:moveTo>
                    <a:pt x="165" y="17"/>
                  </a:moveTo>
                  <a:lnTo>
                    <a:pt x="137" y="36"/>
                  </a:lnTo>
                  <a:lnTo>
                    <a:pt x="108" y="58"/>
                  </a:lnTo>
                  <a:lnTo>
                    <a:pt x="94" y="70"/>
                  </a:lnTo>
                  <a:lnTo>
                    <a:pt x="80" y="84"/>
                  </a:lnTo>
                  <a:lnTo>
                    <a:pt x="68" y="97"/>
                  </a:lnTo>
                  <a:lnTo>
                    <a:pt x="54" y="112"/>
                  </a:lnTo>
                  <a:lnTo>
                    <a:pt x="43" y="128"/>
                  </a:lnTo>
                  <a:lnTo>
                    <a:pt x="32" y="145"/>
                  </a:lnTo>
                  <a:lnTo>
                    <a:pt x="23" y="162"/>
                  </a:lnTo>
                  <a:lnTo>
                    <a:pt x="15" y="180"/>
                  </a:lnTo>
                  <a:lnTo>
                    <a:pt x="9" y="199"/>
                  </a:lnTo>
                  <a:lnTo>
                    <a:pt x="5" y="220"/>
                  </a:lnTo>
                  <a:lnTo>
                    <a:pt x="1" y="241"/>
                  </a:lnTo>
                  <a:lnTo>
                    <a:pt x="0" y="262"/>
                  </a:lnTo>
                  <a:lnTo>
                    <a:pt x="0" y="393"/>
                  </a:lnTo>
                  <a:lnTo>
                    <a:pt x="1" y="402"/>
                  </a:lnTo>
                  <a:lnTo>
                    <a:pt x="2" y="413"/>
                  </a:lnTo>
                  <a:lnTo>
                    <a:pt x="3" y="423"/>
                  </a:lnTo>
                  <a:lnTo>
                    <a:pt x="6" y="433"/>
                  </a:lnTo>
                  <a:lnTo>
                    <a:pt x="9" y="444"/>
                  </a:lnTo>
                  <a:lnTo>
                    <a:pt x="14" y="453"/>
                  </a:lnTo>
                  <a:lnTo>
                    <a:pt x="19" y="463"/>
                  </a:lnTo>
                  <a:lnTo>
                    <a:pt x="24" y="473"/>
                  </a:lnTo>
                  <a:lnTo>
                    <a:pt x="37" y="492"/>
                  </a:lnTo>
                  <a:lnTo>
                    <a:pt x="52" y="510"/>
                  </a:lnTo>
                  <a:lnTo>
                    <a:pt x="69" y="529"/>
                  </a:lnTo>
                  <a:lnTo>
                    <a:pt x="87" y="544"/>
                  </a:lnTo>
                  <a:lnTo>
                    <a:pt x="107" y="560"/>
                  </a:lnTo>
                  <a:lnTo>
                    <a:pt x="128" y="574"/>
                  </a:lnTo>
                  <a:lnTo>
                    <a:pt x="150" y="586"/>
                  </a:lnTo>
                  <a:lnTo>
                    <a:pt x="175" y="597"/>
                  </a:lnTo>
                  <a:lnTo>
                    <a:pt x="198" y="605"/>
                  </a:lnTo>
                  <a:lnTo>
                    <a:pt x="222" y="611"/>
                  </a:lnTo>
                  <a:lnTo>
                    <a:pt x="234" y="614"/>
                  </a:lnTo>
                  <a:lnTo>
                    <a:pt x="246" y="615"/>
                  </a:lnTo>
                  <a:lnTo>
                    <a:pt x="258" y="616"/>
                  </a:lnTo>
                  <a:lnTo>
                    <a:pt x="271" y="616"/>
                  </a:lnTo>
                  <a:lnTo>
                    <a:pt x="306" y="616"/>
                  </a:lnTo>
                  <a:lnTo>
                    <a:pt x="319" y="616"/>
                  </a:lnTo>
                  <a:lnTo>
                    <a:pt x="333" y="615"/>
                  </a:lnTo>
                  <a:lnTo>
                    <a:pt x="346" y="612"/>
                  </a:lnTo>
                  <a:lnTo>
                    <a:pt x="358" y="610"/>
                  </a:lnTo>
                  <a:lnTo>
                    <a:pt x="371" y="606"/>
                  </a:lnTo>
                  <a:lnTo>
                    <a:pt x="384" y="602"/>
                  </a:lnTo>
                  <a:lnTo>
                    <a:pt x="396" y="597"/>
                  </a:lnTo>
                  <a:lnTo>
                    <a:pt x="407" y="591"/>
                  </a:lnTo>
                  <a:lnTo>
                    <a:pt x="419" y="585"/>
                  </a:lnTo>
                  <a:lnTo>
                    <a:pt x="430" y="577"/>
                  </a:lnTo>
                  <a:lnTo>
                    <a:pt x="441" y="570"/>
                  </a:lnTo>
                  <a:lnTo>
                    <a:pt x="452" y="561"/>
                  </a:lnTo>
                  <a:lnTo>
                    <a:pt x="461" y="553"/>
                  </a:lnTo>
                  <a:lnTo>
                    <a:pt x="471" y="544"/>
                  </a:lnTo>
                  <a:lnTo>
                    <a:pt x="481" y="535"/>
                  </a:lnTo>
                  <a:lnTo>
                    <a:pt x="489" y="524"/>
                  </a:lnTo>
                  <a:lnTo>
                    <a:pt x="506" y="503"/>
                  </a:lnTo>
                  <a:lnTo>
                    <a:pt x="521" y="480"/>
                  </a:lnTo>
                  <a:lnTo>
                    <a:pt x="534" y="456"/>
                  </a:lnTo>
                  <a:lnTo>
                    <a:pt x="545" y="430"/>
                  </a:lnTo>
                  <a:lnTo>
                    <a:pt x="554" y="403"/>
                  </a:lnTo>
                  <a:lnTo>
                    <a:pt x="560" y="377"/>
                  </a:lnTo>
                  <a:lnTo>
                    <a:pt x="562" y="363"/>
                  </a:lnTo>
                  <a:lnTo>
                    <a:pt x="565" y="349"/>
                  </a:lnTo>
                  <a:lnTo>
                    <a:pt x="565" y="335"/>
                  </a:lnTo>
                  <a:lnTo>
                    <a:pt x="566" y="322"/>
                  </a:lnTo>
                  <a:lnTo>
                    <a:pt x="566" y="298"/>
                  </a:lnTo>
                  <a:lnTo>
                    <a:pt x="565" y="284"/>
                  </a:lnTo>
                  <a:lnTo>
                    <a:pt x="563" y="271"/>
                  </a:lnTo>
                  <a:lnTo>
                    <a:pt x="562" y="258"/>
                  </a:lnTo>
                  <a:lnTo>
                    <a:pt x="560" y="244"/>
                  </a:lnTo>
                  <a:lnTo>
                    <a:pt x="556" y="231"/>
                  </a:lnTo>
                  <a:lnTo>
                    <a:pt x="551" y="216"/>
                  </a:lnTo>
                  <a:lnTo>
                    <a:pt x="548" y="203"/>
                  </a:lnTo>
                  <a:lnTo>
                    <a:pt x="542" y="190"/>
                  </a:lnTo>
                  <a:lnTo>
                    <a:pt x="529" y="164"/>
                  </a:lnTo>
                  <a:lnTo>
                    <a:pt x="515" y="139"/>
                  </a:lnTo>
                  <a:lnTo>
                    <a:pt x="499" y="114"/>
                  </a:lnTo>
                  <a:lnTo>
                    <a:pt x="481" y="92"/>
                  </a:lnTo>
                  <a:lnTo>
                    <a:pt x="461" y="72"/>
                  </a:lnTo>
                  <a:lnTo>
                    <a:pt x="441" y="52"/>
                  </a:lnTo>
                  <a:lnTo>
                    <a:pt x="431" y="44"/>
                  </a:lnTo>
                  <a:lnTo>
                    <a:pt x="420" y="36"/>
                  </a:lnTo>
                  <a:lnTo>
                    <a:pt x="409" y="29"/>
                  </a:lnTo>
                  <a:lnTo>
                    <a:pt x="398" y="23"/>
                  </a:lnTo>
                  <a:lnTo>
                    <a:pt x="386" y="17"/>
                  </a:lnTo>
                  <a:lnTo>
                    <a:pt x="375" y="12"/>
                  </a:lnTo>
                  <a:lnTo>
                    <a:pt x="363" y="7"/>
                  </a:lnTo>
                  <a:lnTo>
                    <a:pt x="352" y="5"/>
                  </a:lnTo>
                  <a:lnTo>
                    <a:pt x="340" y="2"/>
                  </a:lnTo>
                  <a:lnTo>
                    <a:pt x="329" y="1"/>
                  </a:lnTo>
                  <a:lnTo>
                    <a:pt x="317" y="0"/>
                  </a:lnTo>
                  <a:lnTo>
                    <a:pt x="306" y="1"/>
                  </a:lnTo>
                  <a:lnTo>
                    <a:pt x="165" y="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5" name="Rectangle 143"/>
            <p:cNvSpPr>
              <a:spLocks noChangeArrowheads="1"/>
            </p:cNvSpPr>
            <p:nvPr/>
          </p:nvSpPr>
          <p:spPr bwMode="auto">
            <a:xfrm>
              <a:off x="37317363" y="11390313"/>
              <a:ext cx="30163" cy="187325"/>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6" name="Freeform 144"/>
            <p:cNvSpPr>
              <a:spLocks/>
            </p:cNvSpPr>
            <p:nvPr/>
          </p:nvSpPr>
          <p:spPr bwMode="auto">
            <a:xfrm>
              <a:off x="37747575" y="11390313"/>
              <a:ext cx="109538" cy="187325"/>
            </a:xfrm>
            <a:custGeom>
              <a:avLst/>
              <a:gdLst>
                <a:gd name="T0" fmla="*/ 0 w 342"/>
                <a:gd name="T1" fmla="*/ 588 h 588"/>
                <a:gd name="T2" fmla="*/ 342 w 342"/>
                <a:gd name="T3" fmla="*/ 588 h 588"/>
                <a:gd name="T4" fmla="*/ 342 w 342"/>
                <a:gd name="T5" fmla="*/ 517 h 588"/>
                <a:gd name="T6" fmla="*/ 95 w 342"/>
                <a:gd name="T7" fmla="*/ 517 h 588"/>
                <a:gd name="T8" fmla="*/ 95 w 342"/>
                <a:gd name="T9" fmla="*/ 0 h 588"/>
                <a:gd name="T10" fmla="*/ 0 w 342"/>
                <a:gd name="T11" fmla="*/ 0 h 588"/>
                <a:gd name="T12" fmla="*/ 0 w 342"/>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42" h="588">
                  <a:moveTo>
                    <a:pt x="0" y="588"/>
                  </a:moveTo>
                  <a:lnTo>
                    <a:pt x="342" y="588"/>
                  </a:lnTo>
                  <a:lnTo>
                    <a:pt x="342" y="517"/>
                  </a:lnTo>
                  <a:lnTo>
                    <a:pt x="95" y="517"/>
                  </a:lnTo>
                  <a:lnTo>
                    <a:pt x="95"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7" name="Freeform 145"/>
            <p:cNvSpPr>
              <a:spLocks/>
            </p:cNvSpPr>
            <p:nvPr/>
          </p:nvSpPr>
          <p:spPr bwMode="auto">
            <a:xfrm>
              <a:off x="37950775" y="11387138"/>
              <a:ext cx="138113" cy="193675"/>
            </a:xfrm>
            <a:custGeom>
              <a:avLst/>
              <a:gdLst>
                <a:gd name="T0" fmla="*/ 0 w 435"/>
                <a:gd name="T1" fmla="*/ 365 h 612"/>
                <a:gd name="T2" fmla="*/ 1 w 435"/>
                <a:gd name="T3" fmla="*/ 387 h 612"/>
                <a:gd name="T4" fmla="*/ 6 w 435"/>
                <a:gd name="T5" fmla="*/ 410 h 612"/>
                <a:gd name="T6" fmla="*/ 14 w 435"/>
                <a:gd name="T7" fmla="*/ 432 h 612"/>
                <a:gd name="T8" fmla="*/ 25 w 435"/>
                <a:gd name="T9" fmla="*/ 454 h 612"/>
                <a:gd name="T10" fmla="*/ 39 w 435"/>
                <a:gd name="T11" fmla="*/ 476 h 612"/>
                <a:gd name="T12" fmla="*/ 54 w 435"/>
                <a:gd name="T13" fmla="*/ 497 h 612"/>
                <a:gd name="T14" fmla="*/ 93 w 435"/>
                <a:gd name="T15" fmla="*/ 534 h 612"/>
                <a:gd name="T16" fmla="*/ 138 w 435"/>
                <a:gd name="T17" fmla="*/ 566 h 612"/>
                <a:gd name="T18" fmla="*/ 188 w 435"/>
                <a:gd name="T19" fmla="*/ 590 h 612"/>
                <a:gd name="T20" fmla="*/ 240 w 435"/>
                <a:gd name="T21" fmla="*/ 606 h 612"/>
                <a:gd name="T22" fmla="*/ 267 w 435"/>
                <a:gd name="T23" fmla="*/ 611 h 612"/>
                <a:gd name="T24" fmla="*/ 294 w 435"/>
                <a:gd name="T25" fmla="*/ 612 h 612"/>
                <a:gd name="T26" fmla="*/ 336 w 435"/>
                <a:gd name="T27" fmla="*/ 612 h 612"/>
                <a:gd name="T28" fmla="*/ 375 w 435"/>
                <a:gd name="T29" fmla="*/ 608 h 612"/>
                <a:gd name="T30" fmla="*/ 402 w 435"/>
                <a:gd name="T31" fmla="*/ 602 h 612"/>
                <a:gd name="T32" fmla="*/ 418 w 435"/>
                <a:gd name="T33" fmla="*/ 596 h 612"/>
                <a:gd name="T34" fmla="*/ 429 w 435"/>
                <a:gd name="T35" fmla="*/ 585 h 612"/>
                <a:gd name="T36" fmla="*/ 435 w 435"/>
                <a:gd name="T37" fmla="*/ 573 h 612"/>
                <a:gd name="T38" fmla="*/ 435 w 435"/>
                <a:gd name="T39" fmla="*/ 516 h 612"/>
                <a:gd name="T40" fmla="*/ 282 w 435"/>
                <a:gd name="T41" fmla="*/ 529 h 612"/>
                <a:gd name="T42" fmla="*/ 245 w 435"/>
                <a:gd name="T43" fmla="*/ 526 h 612"/>
                <a:gd name="T44" fmla="*/ 210 w 435"/>
                <a:gd name="T45" fmla="*/ 512 h 612"/>
                <a:gd name="T46" fmla="*/ 178 w 435"/>
                <a:gd name="T47" fmla="*/ 493 h 612"/>
                <a:gd name="T48" fmla="*/ 149 w 435"/>
                <a:gd name="T49" fmla="*/ 467 h 612"/>
                <a:gd name="T50" fmla="*/ 126 w 435"/>
                <a:gd name="T51" fmla="*/ 437 h 612"/>
                <a:gd name="T52" fmla="*/ 109 w 435"/>
                <a:gd name="T53" fmla="*/ 403 h 612"/>
                <a:gd name="T54" fmla="*/ 97 w 435"/>
                <a:gd name="T55" fmla="*/ 367 h 612"/>
                <a:gd name="T56" fmla="*/ 93 w 435"/>
                <a:gd name="T57" fmla="*/ 329 h 612"/>
                <a:gd name="T58" fmla="*/ 95 w 435"/>
                <a:gd name="T59" fmla="*/ 261 h 612"/>
                <a:gd name="T60" fmla="*/ 103 w 435"/>
                <a:gd name="T61" fmla="*/ 220 h 612"/>
                <a:gd name="T62" fmla="*/ 120 w 435"/>
                <a:gd name="T63" fmla="*/ 183 h 612"/>
                <a:gd name="T64" fmla="*/ 144 w 435"/>
                <a:gd name="T65" fmla="*/ 152 h 612"/>
                <a:gd name="T66" fmla="*/ 175 w 435"/>
                <a:gd name="T67" fmla="*/ 126 h 612"/>
                <a:gd name="T68" fmla="*/ 210 w 435"/>
                <a:gd name="T69" fmla="*/ 105 h 612"/>
                <a:gd name="T70" fmla="*/ 250 w 435"/>
                <a:gd name="T71" fmla="*/ 91 h 612"/>
                <a:gd name="T72" fmla="*/ 294 w 435"/>
                <a:gd name="T73" fmla="*/ 83 h 612"/>
                <a:gd name="T74" fmla="*/ 338 w 435"/>
                <a:gd name="T75" fmla="*/ 83 h 612"/>
                <a:gd name="T76" fmla="*/ 367 w 435"/>
                <a:gd name="T77" fmla="*/ 88 h 612"/>
                <a:gd name="T78" fmla="*/ 390 w 435"/>
                <a:gd name="T79" fmla="*/ 97 h 612"/>
                <a:gd name="T80" fmla="*/ 417 w 435"/>
                <a:gd name="T81" fmla="*/ 103 h 612"/>
                <a:gd name="T82" fmla="*/ 435 w 435"/>
                <a:gd name="T83" fmla="*/ 23 h 612"/>
                <a:gd name="T84" fmla="*/ 375 w 435"/>
                <a:gd name="T85" fmla="*/ 8 h 612"/>
                <a:gd name="T86" fmla="*/ 344 w 435"/>
                <a:gd name="T87" fmla="*/ 2 h 612"/>
                <a:gd name="T88" fmla="*/ 306 w 435"/>
                <a:gd name="T89" fmla="*/ 0 h 612"/>
                <a:gd name="T90" fmla="*/ 280 w 435"/>
                <a:gd name="T91" fmla="*/ 0 h 612"/>
                <a:gd name="T92" fmla="*/ 254 w 435"/>
                <a:gd name="T93" fmla="*/ 3 h 612"/>
                <a:gd name="T94" fmla="*/ 227 w 435"/>
                <a:gd name="T95" fmla="*/ 8 h 612"/>
                <a:gd name="T96" fmla="*/ 200 w 435"/>
                <a:gd name="T97" fmla="*/ 17 h 612"/>
                <a:gd name="T98" fmla="*/ 161 w 435"/>
                <a:gd name="T99" fmla="*/ 34 h 612"/>
                <a:gd name="T100" fmla="*/ 114 w 435"/>
                <a:gd name="T101" fmla="*/ 63 h 612"/>
                <a:gd name="T102" fmla="*/ 82 w 435"/>
                <a:gd name="T103" fmla="*/ 91 h 612"/>
                <a:gd name="T104" fmla="*/ 63 w 435"/>
                <a:gd name="T105" fmla="*/ 110 h 612"/>
                <a:gd name="T106" fmla="*/ 46 w 435"/>
                <a:gd name="T107" fmla="*/ 132 h 612"/>
                <a:gd name="T108" fmla="*/ 31 w 435"/>
                <a:gd name="T109" fmla="*/ 155 h 612"/>
                <a:gd name="T110" fmla="*/ 19 w 435"/>
                <a:gd name="T111" fmla="*/ 179 h 612"/>
                <a:gd name="T112" fmla="*/ 10 w 435"/>
                <a:gd name="T113" fmla="*/ 205 h 612"/>
                <a:gd name="T114" fmla="*/ 3 w 435"/>
                <a:gd name="T115" fmla="*/ 231 h 612"/>
                <a:gd name="T116" fmla="*/ 0 w 435"/>
                <a:gd name="T117" fmla="*/ 257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5" h="612">
                  <a:moveTo>
                    <a:pt x="0" y="271"/>
                  </a:moveTo>
                  <a:lnTo>
                    <a:pt x="0" y="365"/>
                  </a:lnTo>
                  <a:lnTo>
                    <a:pt x="0" y="376"/>
                  </a:lnTo>
                  <a:lnTo>
                    <a:pt x="1" y="387"/>
                  </a:lnTo>
                  <a:lnTo>
                    <a:pt x="3" y="399"/>
                  </a:lnTo>
                  <a:lnTo>
                    <a:pt x="6" y="410"/>
                  </a:lnTo>
                  <a:lnTo>
                    <a:pt x="10" y="421"/>
                  </a:lnTo>
                  <a:lnTo>
                    <a:pt x="14" y="432"/>
                  </a:lnTo>
                  <a:lnTo>
                    <a:pt x="19" y="443"/>
                  </a:lnTo>
                  <a:lnTo>
                    <a:pt x="25" y="454"/>
                  </a:lnTo>
                  <a:lnTo>
                    <a:pt x="31" y="465"/>
                  </a:lnTo>
                  <a:lnTo>
                    <a:pt x="39" y="476"/>
                  </a:lnTo>
                  <a:lnTo>
                    <a:pt x="47" y="486"/>
                  </a:lnTo>
                  <a:lnTo>
                    <a:pt x="54" y="497"/>
                  </a:lnTo>
                  <a:lnTo>
                    <a:pt x="73" y="516"/>
                  </a:lnTo>
                  <a:lnTo>
                    <a:pt x="93" y="534"/>
                  </a:lnTo>
                  <a:lnTo>
                    <a:pt x="115" y="550"/>
                  </a:lnTo>
                  <a:lnTo>
                    <a:pt x="138" y="566"/>
                  </a:lnTo>
                  <a:lnTo>
                    <a:pt x="163" y="579"/>
                  </a:lnTo>
                  <a:lnTo>
                    <a:pt x="188" y="590"/>
                  </a:lnTo>
                  <a:lnTo>
                    <a:pt x="214" y="600"/>
                  </a:lnTo>
                  <a:lnTo>
                    <a:pt x="240" y="606"/>
                  </a:lnTo>
                  <a:lnTo>
                    <a:pt x="254" y="608"/>
                  </a:lnTo>
                  <a:lnTo>
                    <a:pt x="267" y="611"/>
                  </a:lnTo>
                  <a:lnTo>
                    <a:pt x="280" y="612"/>
                  </a:lnTo>
                  <a:lnTo>
                    <a:pt x="294" y="612"/>
                  </a:lnTo>
                  <a:lnTo>
                    <a:pt x="317" y="612"/>
                  </a:lnTo>
                  <a:lnTo>
                    <a:pt x="336" y="612"/>
                  </a:lnTo>
                  <a:lnTo>
                    <a:pt x="356" y="611"/>
                  </a:lnTo>
                  <a:lnTo>
                    <a:pt x="375" y="608"/>
                  </a:lnTo>
                  <a:lnTo>
                    <a:pt x="393" y="605"/>
                  </a:lnTo>
                  <a:lnTo>
                    <a:pt x="402" y="602"/>
                  </a:lnTo>
                  <a:lnTo>
                    <a:pt x="410" y="600"/>
                  </a:lnTo>
                  <a:lnTo>
                    <a:pt x="418" y="596"/>
                  </a:lnTo>
                  <a:lnTo>
                    <a:pt x="424" y="591"/>
                  </a:lnTo>
                  <a:lnTo>
                    <a:pt x="429" y="585"/>
                  </a:lnTo>
                  <a:lnTo>
                    <a:pt x="432" y="579"/>
                  </a:lnTo>
                  <a:lnTo>
                    <a:pt x="435" y="573"/>
                  </a:lnTo>
                  <a:lnTo>
                    <a:pt x="435" y="565"/>
                  </a:lnTo>
                  <a:lnTo>
                    <a:pt x="435" y="516"/>
                  </a:lnTo>
                  <a:lnTo>
                    <a:pt x="329" y="529"/>
                  </a:lnTo>
                  <a:lnTo>
                    <a:pt x="282" y="529"/>
                  </a:lnTo>
                  <a:lnTo>
                    <a:pt x="263" y="528"/>
                  </a:lnTo>
                  <a:lnTo>
                    <a:pt x="245" y="526"/>
                  </a:lnTo>
                  <a:lnTo>
                    <a:pt x="227" y="520"/>
                  </a:lnTo>
                  <a:lnTo>
                    <a:pt x="210" y="512"/>
                  </a:lnTo>
                  <a:lnTo>
                    <a:pt x="193" y="504"/>
                  </a:lnTo>
                  <a:lnTo>
                    <a:pt x="178" y="493"/>
                  </a:lnTo>
                  <a:lnTo>
                    <a:pt x="164" y="481"/>
                  </a:lnTo>
                  <a:lnTo>
                    <a:pt x="149" y="467"/>
                  </a:lnTo>
                  <a:lnTo>
                    <a:pt x="137" y="453"/>
                  </a:lnTo>
                  <a:lnTo>
                    <a:pt x="126" y="437"/>
                  </a:lnTo>
                  <a:lnTo>
                    <a:pt x="116" y="420"/>
                  </a:lnTo>
                  <a:lnTo>
                    <a:pt x="109" y="403"/>
                  </a:lnTo>
                  <a:lnTo>
                    <a:pt x="102" y="385"/>
                  </a:lnTo>
                  <a:lnTo>
                    <a:pt x="97" y="367"/>
                  </a:lnTo>
                  <a:lnTo>
                    <a:pt x="95" y="348"/>
                  </a:lnTo>
                  <a:lnTo>
                    <a:pt x="93" y="329"/>
                  </a:lnTo>
                  <a:lnTo>
                    <a:pt x="93" y="283"/>
                  </a:lnTo>
                  <a:lnTo>
                    <a:pt x="95" y="261"/>
                  </a:lnTo>
                  <a:lnTo>
                    <a:pt x="98" y="240"/>
                  </a:lnTo>
                  <a:lnTo>
                    <a:pt x="103" y="220"/>
                  </a:lnTo>
                  <a:lnTo>
                    <a:pt x="110" y="201"/>
                  </a:lnTo>
                  <a:lnTo>
                    <a:pt x="120" y="183"/>
                  </a:lnTo>
                  <a:lnTo>
                    <a:pt x="131" y="167"/>
                  </a:lnTo>
                  <a:lnTo>
                    <a:pt x="144" y="152"/>
                  </a:lnTo>
                  <a:lnTo>
                    <a:pt x="159" y="138"/>
                  </a:lnTo>
                  <a:lnTo>
                    <a:pt x="175" y="126"/>
                  </a:lnTo>
                  <a:lnTo>
                    <a:pt x="192" y="114"/>
                  </a:lnTo>
                  <a:lnTo>
                    <a:pt x="210" y="105"/>
                  </a:lnTo>
                  <a:lnTo>
                    <a:pt x="229" y="97"/>
                  </a:lnTo>
                  <a:lnTo>
                    <a:pt x="250" y="91"/>
                  </a:lnTo>
                  <a:lnTo>
                    <a:pt x="272" y="86"/>
                  </a:lnTo>
                  <a:lnTo>
                    <a:pt x="294" y="83"/>
                  </a:lnTo>
                  <a:lnTo>
                    <a:pt x="317" y="82"/>
                  </a:lnTo>
                  <a:lnTo>
                    <a:pt x="338" y="83"/>
                  </a:lnTo>
                  <a:lnTo>
                    <a:pt x="353" y="85"/>
                  </a:lnTo>
                  <a:lnTo>
                    <a:pt x="367" y="88"/>
                  </a:lnTo>
                  <a:lnTo>
                    <a:pt x="378" y="92"/>
                  </a:lnTo>
                  <a:lnTo>
                    <a:pt x="390" y="97"/>
                  </a:lnTo>
                  <a:lnTo>
                    <a:pt x="402" y="100"/>
                  </a:lnTo>
                  <a:lnTo>
                    <a:pt x="417" y="103"/>
                  </a:lnTo>
                  <a:lnTo>
                    <a:pt x="435" y="105"/>
                  </a:lnTo>
                  <a:lnTo>
                    <a:pt x="435" y="23"/>
                  </a:lnTo>
                  <a:lnTo>
                    <a:pt x="404" y="15"/>
                  </a:lnTo>
                  <a:lnTo>
                    <a:pt x="375" y="8"/>
                  </a:lnTo>
                  <a:lnTo>
                    <a:pt x="359" y="4"/>
                  </a:lnTo>
                  <a:lnTo>
                    <a:pt x="344" y="2"/>
                  </a:lnTo>
                  <a:lnTo>
                    <a:pt x="325" y="1"/>
                  </a:lnTo>
                  <a:lnTo>
                    <a:pt x="306" y="0"/>
                  </a:lnTo>
                  <a:lnTo>
                    <a:pt x="294" y="0"/>
                  </a:lnTo>
                  <a:lnTo>
                    <a:pt x="280" y="0"/>
                  </a:lnTo>
                  <a:lnTo>
                    <a:pt x="267" y="1"/>
                  </a:lnTo>
                  <a:lnTo>
                    <a:pt x="254" y="3"/>
                  </a:lnTo>
                  <a:lnTo>
                    <a:pt x="240" y="6"/>
                  </a:lnTo>
                  <a:lnTo>
                    <a:pt x="227" y="8"/>
                  </a:lnTo>
                  <a:lnTo>
                    <a:pt x="214" y="12"/>
                  </a:lnTo>
                  <a:lnTo>
                    <a:pt x="200" y="17"/>
                  </a:lnTo>
                  <a:lnTo>
                    <a:pt x="187" y="21"/>
                  </a:lnTo>
                  <a:lnTo>
                    <a:pt x="161" y="34"/>
                  </a:lnTo>
                  <a:lnTo>
                    <a:pt x="137" y="47"/>
                  </a:lnTo>
                  <a:lnTo>
                    <a:pt x="114" y="63"/>
                  </a:lnTo>
                  <a:lnTo>
                    <a:pt x="92" y="81"/>
                  </a:lnTo>
                  <a:lnTo>
                    <a:pt x="82" y="91"/>
                  </a:lnTo>
                  <a:lnTo>
                    <a:pt x="73" y="100"/>
                  </a:lnTo>
                  <a:lnTo>
                    <a:pt x="63" y="110"/>
                  </a:lnTo>
                  <a:lnTo>
                    <a:pt x="54" y="121"/>
                  </a:lnTo>
                  <a:lnTo>
                    <a:pt x="46" y="132"/>
                  </a:lnTo>
                  <a:lnTo>
                    <a:pt x="39" y="144"/>
                  </a:lnTo>
                  <a:lnTo>
                    <a:pt x="31" y="155"/>
                  </a:lnTo>
                  <a:lnTo>
                    <a:pt x="25" y="167"/>
                  </a:lnTo>
                  <a:lnTo>
                    <a:pt x="19" y="179"/>
                  </a:lnTo>
                  <a:lnTo>
                    <a:pt x="14" y="192"/>
                  </a:lnTo>
                  <a:lnTo>
                    <a:pt x="10" y="205"/>
                  </a:lnTo>
                  <a:lnTo>
                    <a:pt x="6" y="217"/>
                  </a:lnTo>
                  <a:lnTo>
                    <a:pt x="3" y="231"/>
                  </a:lnTo>
                  <a:lnTo>
                    <a:pt x="1" y="244"/>
                  </a:lnTo>
                  <a:lnTo>
                    <a:pt x="0" y="257"/>
                  </a:lnTo>
                  <a:lnTo>
                    <a:pt x="0" y="27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8" name="Freeform 146"/>
            <p:cNvSpPr>
              <a:spLocks/>
            </p:cNvSpPr>
            <p:nvPr/>
          </p:nvSpPr>
          <p:spPr bwMode="auto">
            <a:xfrm>
              <a:off x="38122225" y="11390313"/>
              <a:ext cx="107950" cy="187325"/>
            </a:xfrm>
            <a:custGeom>
              <a:avLst/>
              <a:gdLst>
                <a:gd name="T0" fmla="*/ 329 w 342"/>
                <a:gd name="T1" fmla="*/ 517 h 588"/>
                <a:gd name="T2" fmla="*/ 93 w 342"/>
                <a:gd name="T3" fmla="*/ 505 h 588"/>
                <a:gd name="T4" fmla="*/ 93 w 342"/>
                <a:gd name="T5" fmla="*/ 330 h 588"/>
                <a:gd name="T6" fmla="*/ 306 w 342"/>
                <a:gd name="T7" fmla="*/ 317 h 588"/>
                <a:gd name="T8" fmla="*/ 306 w 342"/>
                <a:gd name="T9" fmla="*/ 246 h 588"/>
                <a:gd name="T10" fmla="*/ 93 w 342"/>
                <a:gd name="T11" fmla="*/ 236 h 588"/>
                <a:gd name="T12" fmla="*/ 93 w 342"/>
                <a:gd name="T13" fmla="*/ 106 h 588"/>
                <a:gd name="T14" fmla="*/ 93 w 342"/>
                <a:gd name="T15" fmla="*/ 82 h 588"/>
                <a:gd name="T16" fmla="*/ 329 w 342"/>
                <a:gd name="T17" fmla="*/ 70 h 588"/>
                <a:gd name="T18" fmla="*/ 93 w 342"/>
                <a:gd name="T19" fmla="*/ 82 h 588"/>
                <a:gd name="T20" fmla="*/ 81 w 342"/>
                <a:gd name="T21" fmla="*/ 246 h 588"/>
                <a:gd name="T22" fmla="*/ 306 w 342"/>
                <a:gd name="T23" fmla="*/ 246 h 588"/>
                <a:gd name="T24" fmla="*/ 306 w 342"/>
                <a:gd name="T25" fmla="*/ 317 h 588"/>
                <a:gd name="T26" fmla="*/ 82 w 342"/>
                <a:gd name="T27" fmla="*/ 317 h 588"/>
                <a:gd name="T28" fmla="*/ 82 w 342"/>
                <a:gd name="T29" fmla="*/ 517 h 588"/>
                <a:gd name="T30" fmla="*/ 329 w 342"/>
                <a:gd name="T31" fmla="*/ 517 h 588"/>
                <a:gd name="T32" fmla="*/ 329 w 342"/>
                <a:gd name="T33" fmla="*/ 577 h 588"/>
                <a:gd name="T34" fmla="*/ 11 w 342"/>
                <a:gd name="T35" fmla="*/ 577 h 588"/>
                <a:gd name="T36" fmla="*/ 11 w 342"/>
                <a:gd name="T37" fmla="*/ 0 h 588"/>
                <a:gd name="T38" fmla="*/ 0 w 342"/>
                <a:gd name="T39" fmla="*/ 588 h 588"/>
                <a:gd name="T40" fmla="*/ 342 w 342"/>
                <a:gd name="T41" fmla="*/ 588 h 588"/>
                <a:gd name="T42" fmla="*/ 329 w 342"/>
                <a:gd name="T43" fmla="*/ 51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2" h="588">
                  <a:moveTo>
                    <a:pt x="329" y="517"/>
                  </a:moveTo>
                  <a:lnTo>
                    <a:pt x="93" y="505"/>
                  </a:lnTo>
                  <a:lnTo>
                    <a:pt x="93" y="330"/>
                  </a:lnTo>
                  <a:lnTo>
                    <a:pt x="306" y="317"/>
                  </a:lnTo>
                  <a:lnTo>
                    <a:pt x="306" y="246"/>
                  </a:lnTo>
                  <a:lnTo>
                    <a:pt x="93" y="236"/>
                  </a:lnTo>
                  <a:lnTo>
                    <a:pt x="93" y="106"/>
                  </a:lnTo>
                  <a:lnTo>
                    <a:pt x="93" y="82"/>
                  </a:lnTo>
                  <a:lnTo>
                    <a:pt x="329" y="70"/>
                  </a:lnTo>
                  <a:lnTo>
                    <a:pt x="93" y="82"/>
                  </a:lnTo>
                  <a:lnTo>
                    <a:pt x="81" y="246"/>
                  </a:lnTo>
                  <a:lnTo>
                    <a:pt x="306" y="246"/>
                  </a:lnTo>
                  <a:lnTo>
                    <a:pt x="306" y="317"/>
                  </a:lnTo>
                  <a:lnTo>
                    <a:pt x="82" y="317"/>
                  </a:lnTo>
                  <a:lnTo>
                    <a:pt x="82" y="517"/>
                  </a:lnTo>
                  <a:lnTo>
                    <a:pt x="329" y="517"/>
                  </a:lnTo>
                  <a:lnTo>
                    <a:pt x="329" y="577"/>
                  </a:lnTo>
                  <a:lnTo>
                    <a:pt x="11" y="577"/>
                  </a:lnTo>
                  <a:lnTo>
                    <a:pt x="11" y="0"/>
                  </a:lnTo>
                  <a:lnTo>
                    <a:pt x="0" y="588"/>
                  </a:lnTo>
                  <a:lnTo>
                    <a:pt x="342" y="588"/>
                  </a:lnTo>
                  <a:lnTo>
                    <a:pt x="329" y="5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9" name="Freeform 195"/>
            <p:cNvSpPr>
              <a:spLocks/>
            </p:cNvSpPr>
            <p:nvPr/>
          </p:nvSpPr>
          <p:spPr bwMode="auto">
            <a:xfrm>
              <a:off x="36888738" y="10802938"/>
              <a:ext cx="407988" cy="392113"/>
            </a:xfrm>
            <a:custGeom>
              <a:avLst/>
              <a:gdLst>
                <a:gd name="T0" fmla="*/ 79 w 1286"/>
                <a:gd name="T1" fmla="*/ 67 h 1235"/>
                <a:gd name="T2" fmla="*/ 137 w 1286"/>
                <a:gd name="T3" fmla="*/ 114 h 1235"/>
                <a:gd name="T4" fmla="*/ 165 w 1286"/>
                <a:gd name="T5" fmla="*/ 208 h 1235"/>
                <a:gd name="T6" fmla="*/ 171 w 1286"/>
                <a:gd name="T7" fmla="*/ 335 h 1235"/>
                <a:gd name="T8" fmla="*/ 164 w 1286"/>
                <a:gd name="T9" fmla="*/ 540 h 1235"/>
                <a:gd name="T10" fmla="*/ 165 w 1286"/>
                <a:gd name="T11" fmla="*/ 758 h 1235"/>
                <a:gd name="T12" fmla="*/ 185 w 1286"/>
                <a:gd name="T13" fmla="*/ 915 h 1235"/>
                <a:gd name="T14" fmla="*/ 235 w 1286"/>
                <a:gd name="T15" fmla="*/ 1052 h 1235"/>
                <a:gd name="T16" fmla="*/ 322 w 1286"/>
                <a:gd name="T17" fmla="*/ 1158 h 1235"/>
                <a:gd name="T18" fmla="*/ 461 w 1286"/>
                <a:gd name="T19" fmla="*/ 1221 h 1235"/>
                <a:gd name="T20" fmla="*/ 662 w 1286"/>
                <a:gd name="T21" fmla="*/ 1235 h 1235"/>
                <a:gd name="T22" fmla="*/ 792 w 1286"/>
                <a:gd name="T23" fmla="*/ 1220 h 1235"/>
                <a:gd name="T24" fmla="*/ 896 w 1286"/>
                <a:gd name="T25" fmla="*/ 1178 h 1235"/>
                <a:gd name="T26" fmla="*/ 976 w 1286"/>
                <a:gd name="T27" fmla="*/ 1109 h 1235"/>
                <a:gd name="T28" fmla="*/ 1037 w 1286"/>
                <a:gd name="T29" fmla="*/ 1022 h 1235"/>
                <a:gd name="T30" fmla="*/ 1079 w 1286"/>
                <a:gd name="T31" fmla="*/ 916 h 1235"/>
                <a:gd name="T32" fmla="*/ 1107 w 1286"/>
                <a:gd name="T33" fmla="*/ 796 h 1235"/>
                <a:gd name="T34" fmla="*/ 1123 w 1286"/>
                <a:gd name="T35" fmla="*/ 663 h 1235"/>
                <a:gd name="T36" fmla="*/ 1131 w 1286"/>
                <a:gd name="T37" fmla="*/ 525 h 1235"/>
                <a:gd name="T38" fmla="*/ 1134 w 1286"/>
                <a:gd name="T39" fmla="*/ 236 h 1235"/>
                <a:gd name="T40" fmla="*/ 1159 w 1286"/>
                <a:gd name="T41" fmla="*/ 104 h 1235"/>
                <a:gd name="T42" fmla="*/ 1181 w 1286"/>
                <a:gd name="T43" fmla="*/ 86 h 1235"/>
                <a:gd name="T44" fmla="*/ 1207 w 1286"/>
                <a:gd name="T45" fmla="*/ 73 h 1235"/>
                <a:gd name="T46" fmla="*/ 1241 w 1286"/>
                <a:gd name="T47" fmla="*/ 66 h 1235"/>
                <a:gd name="T48" fmla="*/ 1286 w 1286"/>
                <a:gd name="T49" fmla="*/ 63 h 1235"/>
                <a:gd name="T50" fmla="*/ 828 w 1286"/>
                <a:gd name="T51" fmla="*/ 63 h 1235"/>
                <a:gd name="T52" fmla="*/ 902 w 1286"/>
                <a:gd name="T53" fmla="*/ 70 h 1235"/>
                <a:gd name="T54" fmla="*/ 937 w 1286"/>
                <a:gd name="T55" fmla="*/ 81 h 1235"/>
                <a:gd name="T56" fmla="*/ 966 w 1286"/>
                <a:gd name="T57" fmla="*/ 98 h 1235"/>
                <a:gd name="T58" fmla="*/ 990 w 1286"/>
                <a:gd name="T59" fmla="*/ 121 h 1235"/>
                <a:gd name="T60" fmla="*/ 1018 w 1286"/>
                <a:gd name="T61" fmla="*/ 318 h 1235"/>
                <a:gd name="T62" fmla="*/ 1011 w 1286"/>
                <a:gd name="T63" fmla="*/ 802 h 1235"/>
                <a:gd name="T64" fmla="*/ 977 w 1286"/>
                <a:gd name="T65" fmla="*/ 928 h 1235"/>
                <a:gd name="T66" fmla="*/ 919 w 1286"/>
                <a:gd name="T67" fmla="*/ 1024 h 1235"/>
                <a:gd name="T68" fmla="*/ 845 w 1286"/>
                <a:gd name="T69" fmla="*/ 1089 h 1235"/>
                <a:gd name="T70" fmla="*/ 759 w 1286"/>
                <a:gd name="T71" fmla="*/ 1125 h 1235"/>
                <a:gd name="T72" fmla="*/ 671 w 1286"/>
                <a:gd name="T73" fmla="*/ 1133 h 1235"/>
                <a:gd name="T74" fmla="*/ 583 w 1286"/>
                <a:gd name="T75" fmla="*/ 1112 h 1235"/>
                <a:gd name="T76" fmla="*/ 504 w 1286"/>
                <a:gd name="T77" fmla="*/ 1064 h 1235"/>
                <a:gd name="T78" fmla="*/ 440 w 1286"/>
                <a:gd name="T79" fmla="*/ 989 h 1235"/>
                <a:gd name="T80" fmla="*/ 397 w 1286"/>
                <a:gd name="T81" fmla="*/ 890 h 1235"/>
                <a:gd name="T82" fmla="*/ 382 w 1286"/>
                <a:gd name="T83" fmla="*/ 764 h 1235"/>
                <a:gd name="T84" fmla="*/ 384 w 1286"/>
                <a:gd name="T85" fmla="*/ 154 h 1235"/>
                <a:gd name="T86" fmla="*/ 396 w 1286"/>
                <a:gd name="T87" fmla="*/ 114 h 1235"/>
                <a:gd name="T88" fmla="*/ 418 w 1286"/>
                <a:gd name="T89" fmla="*/ 87 h 1235"/>
                <a:gd name="T90" fmla="*/ 452 w 1286"/>
                <a:gd name="T91" fmla="*/ 72 h 1235"/>
                <a:gd name="T92" fmla="*/ 498 w 1286"/>
                <a:gd name="T93" fmla="*/ 64 h 1235"/>
                <a:gd name="T94" fmla="*/ 535 w 1286"/>
                <a:gd name="T95" fmla="*/ 49 h 1235"/>
                <a:gd name="T96" fmla="*/ 531 w 1286"/>
                <a:gd name="T97" fmla="*/ 17 h 1235"/>
                <a:gd name="T98" fmla="*/ 524 w 1286"/>
                <a:gd name="T99" fmla="*/ 6 h 1235"/>
                <a:gd name="T100" fmla="*/ 510 w 1286"/>
                <a:gd name="T101" fmla="*/ 1 h 1235"/>
                <a:gd name="T102" fmla="*/ 38 w 1286"/>
                <a:gd name="T103" fmla="*/ 0 h 1235"/>
                <a:gd name="T104" fmla="*/ 20 w 1286"/>
                <a:gd name="T105" fmla="*/ 2 h 1235"/>
                <a:gd name="T106" fmla="*/ 7 w 1286"/>
                <a:gd name="T107" fmla="*/ 10 h 1235"/>
                <a:gd name="T108" fmla="*/ 1 w 1286"/>
                <a:gd name="T109" fmla="*/ 25 h 1235"/>
                <a:gd name="T110" fmla="*/ 0 w 1286"/>
                <a:gd name="T111" fmla="*/ 63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6" h="1235">
                  <a:moveTo>
                    <a:pt x="0" y="63"/>
                  </a:moveTo>
                  <a:lnTo>
                    <a:pt x="51" y="63"/>
                  </a:lnTo>
                  <a:lnTo>
                    <a:pt x="79" y="67"/>
                  </a:lnTo>
                  <a:lnTo>
                    <a:pt x="103" y="76"/>
                  </a:lnTo>
                  <a:lnTo>
                    <a:pt x="123" y="92"/>
                  </a:lnTo>
                  <a:lnTo>
                    <a:pt x="137" y="114"/>
                  </a:lnTo>
                  <a:lnTo>
                    <a:pt x="150" y="141"/>
                  </a:lnTo>
                  <a:lnTo>
                    <a:pt x="159" y="171"/>
                  </a:lnTo>
                  <a:lnTo>
                    <a:pt x="165" y="208"/>
                  </a:lnTo>
                  <a:lnTo>
                    <a:pt x="169" y="247"/>
                  </a:lnTo>
                  <a:lnTo>
                    <a:pt x="170" y="289"/>
                  </a:lnTo>
                  <a:lnTo>
                    <a:pt x="171" y="335"/>
                  </a:lnTo>
                  <a:lnTo>
                    <a:pt x="170" y="384"/>
                  </a:lnTo>
                  <a:lnTo>
                    <a:pt x="169" y="434"/>
                  </a:lnTo>
                  <a:lnTo>
                    <a:pt x="164" y="540"/>
                  </a:lnTo>
                  <a:lnTo>
                    <a:pt x="163" y="649"/>
                  </a:lnTo>
                  <a:lnTo>
                    <a:pt x="163" y="704"/>
                  </a:lnTo>
                  <a:lnTo>
                    <a:pt x="165" y="758"/>
                  </a:lnTo>
                  <a:lnTo>
                    <a:pt x="169" y="812"/>
                  </a:lnTo>
                  <a:lnTo>
                    <a:pt x="176" y="864"/>
                  </a:lnTo>
                  <a:lnTo>
                    <a:pt x="185" y="915"/>
                  </a:lnTo>
                  <a:lnTo>
                    <a:pt x="198" y="964"/>
                  </a:lnTo>
                  <a:lnTo>
                    <a:pt x="214" y="1009"/>
                  </a:lnTo>
                  <a:lnTo>
                    <a:pt x="235" y="1052"/>
                  </a:lnTo>
                  <a:lnTo>
                    <a:pt x="259" y="1091"/>
                  </a:lnTo>
                  <a:lnTo>
                    <a:pt x="288" y="1126"/>
                  </a:lnTo>
                  <a:lnTo>
                    <a:pt x="322" y="1158"/>
                  </a:lnTo>
                  <a:lnTo>
                    <a:pt x="362" y="1185"/>
                  </a:lnTo>
                  <a:lnTo>
                    <a:pt x="408" y="1205"/>
                  </a:lnTo>
                  <a:lnTo>
                    <a:pt x="461" y="1221"/>
                  </a:lnTo>
                  <a:lnTo>
                    <a:pt x="519" y="1231"/>
                  </a:lnTo>
                  <a:lnTo>
                    <a:pt x="586" y="1235"/>
                  </a:lnTo>
                  <a:lnTo>
                    <a:pt x="662" y="1235"/>
                  </a:lnTo>
                  <a:lnTo>
                    <a:pt x="708" y="1233"/>
                  </a:lnTo>
                  <a:lnTo>
                    <a:pt x="751" y="1229"/>
                  </a:lnTo>
                  <a:lnTo>
                    <a:pt x="792" y="1220"/>
                  </a:lnTo>
                  <a:lnTo>
                    <a:pt x="829" y="1209"/>
                  </a:lnTo>
                  <a:lnTo>
                    <a:pt x="864" y="1195"/>
                  </a:lnTo>
                  <a:lnTo>
                    <a:pt x="896" y="1178"/>
                  </a:lnTo>
                  <a:lnTo>
                    <a:pt x="925" y="1157"/>
                  </a:lnTo>
                  <a:lnTo>
                    <a:pt x="951" y="1135"/>
                  </a:lnTo>
                  <a:lnTo>
                    <a:pt x="976" y="1109"/>
                  </a:lnTo>
                  <a:lnTo>
                    <a:pt x="998" y="1083"/>
                  </a:lnTo>
                  <a:lnTo>
                    <a:pt x="1018" y="1054"/>
                  </a:lnTo>
                  <a:lnTo>
                    <a:pt x="1037" y="1022"/>
                  </a:lnTo>
                  <a:lnTo>
                    <a:pt x="1052" y="988"/>
                  </a:lnTo>
                  <a:lnTo>
                    <a:pt x="1066" y="953"/>
                  </a:lnTo>
                  <a:lnTo>
                    <a:pt x="1079" y="916"/>
                  </a:lnTo>
                  <a:lnTo>
                    <a:pt x="1089" y="877"/>
                  </a:lnTo>
                  <a:lnTo>
                    <a:pt x="1098" y="837"/>
                  </a:lnTo>
                  <a:lnTo>
                    <a:pt x="1107" y="796"/>
                  </a:lnTo>
                  <a:lnTo>
                    <a:pt x="1113" y="752"/>
                  </a:lnTo>
                  <a:lnTo>
                    <a:pt x="1119" y="708"/>
                  </a:lnTo>
                  <a:lnTo>
                    <a:pt x="1123" y="663"/>
                  </a:lnTo>
                  <a:lnTo>
                    <a:pt x="1126" y="618"/>
                  </a:lnTo>
                  <a:lnTo>
                    <a:pt x="1129" y="572"/>
                  </a:lnTo>
                  <a:lnTo>
                    <a:pt x="1131" y="525"/>
                  </a:lnTo>
                  <a:lnTo>
                    <a:pt x="1134" y="429"/>
                  </a:lnTo>
                  <a:lnTo>
                    <a:pt x="1134" y="333"/>
                  </a:lnTo>
                  <a:lnTo>
                    <a:pt x="1134" y="236"/>
                  </a:lnTo>
                  <a:lnTo>
                    <a:pt x="1132" y="140"/>
                  </a:lnTo>
                  <a:lnTo>
                    <a:pt x="1146" y="121"/>
                  </a:lnTo>
                  <a:lnTo>
                    <a:pt x="1159" y="104"/>
                  </a:lnTo>
                  <a:lnTo>
                    <a:pt x="1167" y="98"/>
                  </a:lnTo>
                  <a:lnTo>
                    <a:pt x="1174" y="91"/>
                  </a:lnTo>
                  <a:lnTo>
                    <a:pt x="1181" y="86"/>
                  </a:lnTo>
                  <a:lnTo>
                    <a:pt x="1188" y="81"/>
                  </a:lnTo>
                  <a:lnTo>
                    <a:pt x="1197" y="76"/>
                  </a:lnTo>
                  <a:lnTo>
                    <a:pt x="1207" y="73"/>
                  </a:lnTo>
                  <a:lnTo>
                    <a:pt x="1218" y="70"/>
                  </a:lnTo>
                  <a:lnTo>
                    <a:pt x="1228" y="68"/>
                  </a:lnTo>
                  <a:lnTo>
                    <a:pt x="1241" y="66"/>
                  </a:lnTo>
                  <a:lnTo>
                    <a:pt x="1254" y="64"/>
                  </a:lnTo>
                  <a:lnTo>
                    <a:pt x="1269" y="64"/>
                  </a:lnTo>
                  <a:lnTo>
                    <a:pt x="1286" y="63"/>
                  </a:lnTo>
                  <a:lnTo>
                    <a:pt x="1286" y="0"/>
                  </a:lnTo>
                  <a:lnTo>
                    <a:pt x="828" y="0"/>
                  </a:lnTo>
                  <a:lnTo>
                    <a:pt x="828" y="63"/>
                  </a:lnTo>
                  <a:lnTo>
                    <a:pt x="859" y="64"/>
                  </a:lnTo>
                  <a:lnTo>
                    <a:pt x="888" y="68"/>
                  </a:lnTo>
                  <a:lnTo>
                    <a:pt x="902" y="70"/>
                  </a:lnTo>
                  <a:lnTo>
                    <a:pt x="914" y="73"/>
                  </a:lnTo>
                  <a:lnTo>
                    <a:pt x="926" y="76"/>
                  </a:lnTo>
                  <a:lnTo>
                    <a:pt x="937" y="81"/>
                  </a:lnTo>
                  <a:lnTo>
                    <a:pt x="947" y="86"/>
                  </a:lnTo>
                  <a:lnTo>
                    <a:pt x="956" y="91"/>
                  </a:lnTo>
                  <a:lnTo>
                    <a:pt x="966" y="98"/>
                  </a:lnTo>
                  <a:lnTo>
                    <a:pt x="975" y="104"/>
                  </a:lnTo>
                  <a:lnTo>
                    <a:pt x="982" y="113"/>
                  </a:lnTo>
                  <a:lnTo>
                    <a:pt x="990" y="121"/>
                  </a:lnTo>
                  <a:lnTo>
                    <a:pt x="998" y="130"/>
                  </a:lnTo>
                  <a:lnTo>
                    <a:pt x="1004" y="140"/>
                  </a:lnTo>
                  <a:lnTo>
                    <a:pt x="1018" y="318"/>
                  </a:lnTo>
                  <a:lnTo>
                    <a:pt x="1018" y="700"/>
                  </a:lnTo>
                  <a:lnTo>
                    <a:pt x="1016" y="752"/>
                  </a:lnTo>
                  <a:lnTo>
                    <a:pt x="1011" y="802"/>
                  </a:lnTo>
                  <a:lnTo>
                    <a:pt x="1002" y="847"/>
                  </a:lnTo>
                  <a:lnTo>
                    <a:pt x="990" y="890"/>
                  </a:lnTo>
                  <a:lnTo>
                    <a:pt x="977" y="928"/>
                  </a:lnTo>
                  <a:lnTo>
                    <a:pt x="960" y="964"/>
                  </a:lnTo>
                  <a:lnTo>
                    <a:pt x="941" y="995"/>
                  </a:lnTo>
                  <a:lnTo>
                    <a:pt x="919" y="1024"/>
                  </a:lnTo>
                  <a:lnTo>
                    <a:pt x="896" y="1049"/>
                  </a:lnTo>
                  <a:lnTo>
                    <a:pt x="870" y="1071"/>
                  </a:lnTo>
                  <a:lnTo>
                    <a:pt x="845" y="1089"/>
                  </a:lnTo>
                  <a:lnTo>
                    <a:pt x="817" y="1105"/>
                  </a:lnTo>
                  <a:lnTo>
                    <a:pt x="789" y="1117"/>
                  </a:lnTo>
                  <a:lnTo>
                    <a:pt x="759" y="1125"/>
                  </a:lnTo>
                  <a:lnTo>
                    <a:pt x="730" y="1131"/>
                  </a:lnTo>
                  <a:lnTo>
                    <a:pt x="700" y="1134"/>
                  </a:lnTo>
                  <a:lnTo>
                    <a:pt x="671" y="1133"/>
                  </a:lnTo>
                  <a:lnTo>
                    <a:pt x="640" y="1129"/>
                  </a:lnTo>
                  <a:lnTo>
                    <a:pt x="611" y="1122"/>
                  </a:lnTo>
                  <a:lnTo>
                    <a:pt x="583" y="1112"/>
                  </a:lnTo>
                  <a:lnTo>
                    <a:pt x="555" y="1099"/>
                  </a:lnTo>
                  <a:lnTo>
                    <a:pt x="530" y="1083"/>
                  </a:lnTo>
                  <a:lnTo>
                    <a:pt x="504" y="1064"/>
                  </a:lnTo>
                  <a:lnTo>
                    <a:pt x="481" y="1043"/>
                  </a:lnTo>
                  <a:lnTo>
                    <a:pt x="459" y="1017"/>
                  </a:lnTo>
                  <a:lnTo>
                    <a:pt x="440" y="989"/>
                  </a:lnTo>
                  <a:lnTo>
                    <a:pt x="424" y="959"/>
                  </a:lnTo>
                  <a:lnTo>
                    <a:pt x="410" y="926"/>
                  </a:lnTo>
                  <a:lnTo>
                    <a:pt x="397" y="890"/>
                  </a:lnTo>
                  <a:lnTo>
                    <a:pt x="389" y="851"/>
                  </a:lnTo>
                  <a:lnTo>
                    <a:pt x="384" y="808"/>
                  </a:lnTo>
                  <a:lnTo>
                    <a:pt x="382" y="764"/>
                  </a:lnTo>
                  <a:lnTo>
                    <a:pt x="382" y="191"/>
                  </a:lnTo>
                  <a:lnTo>
                    <a:pt x="383" y="171"/>
                  </a:lnTo>
                  <a:lnTo>
                    <a:pt x="384" y="154"/>
                  </a:lnTo>
                  <a:lnTo>
                    <a:pt x="386" y="140"/>
                  </a:lnTo>
                  <a:lnTo>
                    <a:pt x="391" y="126"/>
                  </a:lnTo>
                  <a:lnTo>
                    <a:pt x="396" y="114"/>
                  </a:lnTo>
                  <a:lnTo>
                    <a:pt x="402" y="103"/>
                  </a:lnTo>
                  <a:lnTo>
                    <a:pt x="410" y="95"/>
                  </a:lnTo>
                  <a:lnTo>
                    <a:pt x="418" y="87"/>
                  </a:lnTo>
                  <a:lnTo>
                    <a:pt x="429" y="81"/>
                  </a:lnTo>
                  <a:lnTo>
                    <a:pt x="440" y="75"/>
                  </a:lnTo>
                  <a:lnTo>
                    <a:pt x="452" y="72"/>
                  </a:lnTo>
                  <a:lnTo>
                    <a:pt x="467" y="68"/>
                  </a:lnTo>
                  <a:lnTo>
                    <a:pt x="481" y="66"/>
                  </a:lnTo>
                  <a:lnTo>
                    <a:pt x="498" y="64"/>
                  </a:lnTo>
                  <a:lnTo>
                    <a:pt x="515" y="64"/>
                  </a:lnTo>
                  <a:lnTo>
                    <a:pt x="535" y="63"/>
                  </a:lnTo>
                  <a:lnTo>
                    <a:pt x="535" y="49"/>
                  </a:lnTo>
                  <a:lnTo>
                    <a:pt x="535" y="36"/>
                  </a:lnTo>
                  <a:lnTo>
                    <a:pt x="533" y="25"/>
                  </a:lnTo>
                  <a:lnTo>
                    <a:pt x="531" y="17"/>
                  </a:lnTo>
                  <a:lnTo>
                    <a:pt x="529" y="12"/>
                  </a:lnTo>
                  <a:lnTo>
                    <a:pt x="526" y="10"/>
                  </a:lnTo>
                  <a:lnTo>
                    <a:pt x="524" y="6"/>
                  </a:lnTo>
                  <a:lnTo>
                    <a:pt x="520" y="4"/>
                  </a:lnTo>
                  <a:lnTo>
                    <a:pt x="515" y="2"/>
                  </a:lnTo>
                  <a:lnTo>
                    <a:pt x="510" y="1"/>
                  </a:lnTo>
                  <a:lnTo>
                    <a:pt x="504" y="0"/>
                  </a:lnTo>
                  <a:lnTo>
                    <a:pt x="496" y="0"/>
                  </a:lnTo>
                  <a:lnTo>
                    <a:pt x="38" y="0"/>
                  </a:lnTo>
                  <a:lnTo>
                    <a:pt x="30" y="0"/>
                  </a:lnTo>
                  <a:lnTo>
                    <a:pt x="24" y="1"/>
                  </a:lnTo>
                  <a:lnTo>
                    <a:pt x="20" y="2"/>
                  </a:lnTo>
                  <a:lnTo>
                    <a:pt x="15" y="4"/>
                  </a:lnTo>
                  <a:lnTo>
                    <a:pt x="11" y="6"/>
                  </a:lnTo>
                  <a:lnTo>
                    <a:pt x="7" y="10"/>
                  </a:lnTo>
                  <a:lnTo>
                    <a:pt x="5" y="12"/>
                  </a:lnTo>
                  <a:lnTo>
                    <a:pt x="4" y="17"/>
                  </a:lnTo>
                  <a:lnTo>
                    <a:pt x="1" y="25"/>
                  </a:lnTo>
                  <a:lnTo>
                    <a:pt x="0" y="36"/>
                  </a:lnTo>
                  <a:lnTo>
                    <a:pt x="0" y="49"/>
                  </a:lnTo>
                  <a:lnTo>
                    <a:pt x="0" y="6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00" name="Rectangle 699"/>
          <p:cNvSpPr/>
          <p:nvPr/>
        </p:nvSpPr>
        <p:spPr>
          <a:xfrm>
            <a:off x="939854" y="5269878"/>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Abstract</a:t>
            </a:r>
            <a:endParaRPr lang="en-US" sz="4400" b="1" dirty="0">
              <a:solidFill>
                <a:srgbClr val="00477F"/>
              </a:solidFill>
            </a:endParaRPr>
          </a:p>
        </p:txBody>
      </p:sp>
      <p:grpSp>
        <p:nvGrpSpPr>
          <p:cNvPr id="701" name="Group 700"/>
          <p:cNvGrpSpPr/>
          <p:nvPr/>
        </p:nvGrpSpPr>
        <p:grpSpPr>
          <a:xfrm>
            <a:off x="44500799" y="33766995"/>
            <a:ext cx="6674857" cy="2025753"/>
            <a:chOff x="-6553200" y="14546193"/>
            <a:chExt cx="5575300" cy="1716088"/>
          </a:xfrm>
        </p:grpSpPr>
        <p:sp>
          <p:nvSpPr>
            <p:cNvPr id="702" name="Freeform 701"/>
            <p:cNvSpPr>
              <a:spLocks/>
            </p:cNvSpPr>
            <p:nvPr/>
          </p:nvSpPr>
          <p:spPr bwMode="auto">
            <a:xfrm>
              <a:off x="-5568950" y="14585881"/>
              <a:ext cx="479425" cy="412750"/>
            </a:xfrm>
            <a:custGeom>
              <a:avLst/>
              <a:gdLst>
                <a:gd name="T0" fmla="*/ 1513 w 1513"/>
                <a:gd name="T1" fmla="*/ 1273 h 1299"/>
                <a:gd name="T2" fmla="*/ 1500 w 1513"/>
                <a:gd name="T3" fmla="*/ 1228 h 1299"/>
                <a:gd name="T4" fmla="*/ 1481 w 1513"/>
                <a:gd name="T5" fmla="*/ 1180 h 1299"/>
                <a:gd name="T6" fmla="*/ 1454 w 1513"/>
                <a:gd name="T7" fmla="*/ 1128 h 1299"/>
                <a:gd name="T8" fmla="*/ 1422 w 1513"/>
                <a:gd name="T9" fmla="*/ 1073 h 1299"/>
                <a:gd name="T10" fmla="*/ 1348 w 1513"/>
                <a:gd name="T11" fmla="*/ 958 h 1299"/>
                <a:gd name="T12" fmla="*/ 1262 w 1513"/>
                <a:gd name="T13" fmla="*/ 841 h 1299"/>
                <a:gd name="T14" fmla="*/ 1170 w 1513"/>
                <a:gd name="T15" fmla="*/ 729 h 1299"/>
                <a:gd name="T16" fmla="*/ 1080 w 1513"/>
                <a:gd name="T17" fmla="*/ 626 h 1299"/>
                <a:gd name="T18" fmla="*/ 996 w 1513"/>
                <a:gd name="T19" fmla="*/ 540 h 1299"/>
                <a:gd name="T20" fmla="*/ 925 w 1513"/>
                <a:gd name="T21" fmla="*/ 475 h 1299"/>
                <a:gd name="T22" fmla="*/ 832 w 1513"/>
                <a:gd name="T23" fmla="*/ 400 h 1299"/>
                <a:gd name="T24" fmla="*/ 731 w 1513"/>
                <a:gd name="T25" fmla="*/ 327 h 1299"/>
                <a:gd name="T26" fmla="*/ 624 w 1513"/>
                <a:gd name="T27" fmla="*/ 258 h 1299"/>
                <a:gd name="T28" fmla="*/ 511 w 1513"/>
                <a:gd name="T29" fmla="*/ 194 h 1299"/>
                <a:gd name="T30" fmla="*/ 393 w 1513"/>
                <a:gd name="T31" fmla="*/ 134 h 1299"/>
                <a:gd name="T32" fmla="*/ 270 w 1513"/>
                <a:gd name="T33" fmla="*/ 82 h 1299"/>
                <a:gd name="T34" fmla="*/ 144 w 1513"/>
                <a:gd name="T35" fmla="*/ 37 h 1299"/>
                <a:gd name="T36" fmla="*/ 79 w 1513"/>
                <a:gd name="T37" fmla="*/ 17 h 1299"/>
                <a:gd name="T38" fmla="*/ 13 w 1513"/>
                <a:gd name="T39" fmla="*/ 0 h 1299"/>
                <a:gd name="T40" fmla="*/ 0 w 1513"/>
                <a:gd name="T41" fmla="*/ 119 h 1299"/>
                <a:gd name="T42" fmla="*/ 7 w 1513"/>
                <a:gd name="T43" fmla="*/ 128 h 1299"/>
                <a:gd name="T44" fmla="*/ 32 w 1513"/>
                <a:gd name="T45" fmla="*/ 145 h 1299"/>
                <a:gd name="T46" fmla="*/ 86 w 1513"/>
                <a:gd name="T47" fmla="*/ 173 h 1299"/>
                <a:gd name="T48" fmla="*/ 154 w 1513"/>
                <a:gd name="T49" fmla="*/ 203 h 1299"/>
                <a:gd name="T50" fmla="*/ 267 w 1513"/>
                <a:gd name="T51" fmla="*/ 249 h 1299"/>
                <a:gd name="T52" fmla="*/ 392 w 1513"/>
                <a:gd name="T53" fmla="*/ 300 h 1299"/>
                <a:gd name="T54" fmla="*/ 475 w 1513"/>
                <a:gd name="T55" fmla="*/ 344 h 1299"/>
                <a:gd name="T56" fmla="*/ 569 w 1513"/>
                <a:gd name="T57" fmla="*/ 405 h 1299"/>
                <a:gd name="T58" fmla="*/ 658 w 1513"/>
                <a:gd name="T59" fmla="*/ 469 h 1299"/>
                <a:gd name="T60" fmla="*/ 746 w 1513"/>
                <a:gd name="T61" fmla="*/ 536 h 1299"/>
                <a:gd name="T62" fmla="*/ 811 w 1513"/>
                <a:gd name="T63" fmla="*/ 587 h 1299"/>
                <a:gd name="T64" fmla="*/ 851 w 1513"/>
                <a:gd name="T65" fmla="*/ 622 h 1299"/>
                <a:gd name="T66" fmla="*/ 911 w 1513"/>
                <a:gd name="T67" fmla="*/ 679 h 1299"/>
                <a:gd name="T68" fmla="*/ 984 w 1513"/>
                <a:gd name="T69" fmla="*/ 763 h 1299"/>
                <a:gd name="T70" fmla="*/ 1053 w 1513"/>
                <a:gd name="T71" fmla="*/ 853 h 1299"/>
                <a:gd name="T72" fmla="*/ 1117 w 1513"/>
                <a:gd name="T73" fmla="*/ 948 h 1299"/>
                <a:gd name="T74" fmla="*/ 1177 w 1513"/>
                <a:gd name="T75" fmla="*/ 1046 h 1299"/>
                <a:gd name="T76" fmla="*/ 1234 w 1513"/>
                <a:gd name="T77" fmla="*/ 1147 h 1299"/>
                <a:gd name="T78" fmla="*/ 1285 w 1513"/>
                <a:gd name="T79" fmla="*/ 1248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9">
                  <a:moveTo>
                    <a:pt x="1311" y="1299"/>
                  </a:moveTo>
                  <a:lnTo>
                    <a:pt x="1513" y="1273"/>
                  </a:lnTo>
                  <a:lnTo>
                    <a:pt x="1507" y="1251"/>
                  </a:lnTo>
                  <a:lnTo>
                    <a:pt x="1500" y="1228"/>
                  </a:lnTo>
                  <a:lnTo>
                    <a:pt x="1492" y="1204"/>
                  </a:lnTo>
                  <a:lnTo>
                    <a:pt x="1481" y="1180"/>
                  </a:lnTo>
                  <a:lnTo>
                    <a:pt x="1467" y="1154"/>
                  </a:lnTo>
                  <a:lnTo>
                    <a:pt x="1454" y="1128"/>
                  </a:lnTo>
                  <a:lnTo>
                    <a:pt x="1439" y="1101"/>
                  </a:lnTo>
                  <a:lnTo>
                    <a:pt x="1422" y="1073"/>
                  </a:lnTo>
                  <a:lnTo>
                    <a:pt x="1387" y="1016"/>
                  </a:lnTo>
                  <a:lnTo>
                    <a:pt x="1348" y="958"/>
                  </a:lnTo>
                  <a:lnTo>
                    <a:pt x="1306" y="899"/>
                  </a:lnTo>
                  <a:lnTo>
                    <a:pt x="1262" y="841"/>
                  </a:lnTo>
                  <a:lnTo>
                    <a:pt x="1216" y="784"/>
                  </a:lnTo>
                  <a:lnTo>
                    <a:pt x="1170" y="729"/>
                  </a:lnTo>
                  <a:lnTo>
                    <a:pt x="1125" y="676"/>
                  </a:lnTo>
                  <a:lnTo>
                    <a:pt x="1080" y="626"/>
                  </a:lnTo>
                  <a:lnTo>
                    <a:pt x="1036" y="581"/>
                  </a:lnTo>
                  <a:lnTo>
                    <a:pt x="996" y="540"/>
                  </a:lnTo>
                  <a:lnTo>
                    <a:pt x="958" y="504"/>
                  </a:lnTo>
                  <a:lnTo>
                    <a:pt x="925" y="475"/>
                  </a:lnTo>
                  <a:lnTo>
                    <a:pt x="879" y="438"/>
                  </a:lnTo>
                  <a:lnTo>
                    <a:pt x="832" y="400"/>
                  </a:lnTo>
                  <a:lnTo>
                    <a:pt x="782" y="364"/>
                  </a:lnTo>
                  <a:lnTo>
                    <a:pt x="731" y="327"/>
                  </a:lnTo>
                  <a:lnTo>
                    <a:pt x="678" y="292"/>
                  </a:lnTo>
                  <a:lnTo>
                    <a:pt x="624" y="258"/>
                  </a:lnTo>
                  <a:lnTo>
                    <a:pt x="568" y="225"/>
                  </a:lnTo>
                  <a:lnTo>
                    <a:pt x="511" y="194"/>
                  </a:lnTo>
                  <a:lnTo>
                    <a:pt x="453" y="163"/>
                  </a:lnTo>
                  <a:lnTo>
                    <a:pt x="393" y="134"/>
                  </a:lnTo>
                  <a:lnTo>
                    <a:pt x="332" y="106"/>
                  </a:lnTo>
                  <a:lnTo>
                    <a:pt x="270" y="82"/>
                  </a:lnTo>
                  <a:lnTo>
                    <a:pt x="207" y="57"/>
                  </a:lnTo>
                  <a:lnTo>
                    <a:pt x="144" y="37"/>
                  </a:lnTo>
                  <a:lnTo>
                    <a:pt x="111" y="27"/>
                  </a:lnTo>
                  <a:lnTo>
                    <a:pt x="79" y="17"/>
                  </a:lnTo>
                  <a:lnTo>
                    <a:pt x="46" y="9"/>
                  </a:lnTo>
                  <a:lnTo>
                    <a:pt x="13" y="0"/>
                  </a:lnTo>
                  <a:lnTo>
                    <a:pt x="0" y="116"/>
                  </a:lnTo>
                  <a:lnTo>
                    <a:pt x="0" y="119"/>
                  </a:lnTo>
                  <a:lnTo>
                    <a:pt x="2" y="123"/>
                  </a:lnTo>
                  <a:lnTo>
                    <a:pt x="7" y="128"/>
                  </a:lnTo>
                  <a:lnTo>
                    <a:pt x="14" y="133"/>
                  </a:lnTo>
                  <a:lnTo>
                    <a:pt x="32" y="145"/>
                  </a:lnTo>
                  <a:lnTo>
                    <a:pt x="57" y="158"/>
                  </a:lnTo>
                  <a:lnTo>
                    <a:pt x="86" y="173"/>
                  </a:lnTo>
                  <a:lnTo>
                    <a:pt x="119" y="187"/>
                  </a:lnTo>
                  <a:lnTo>
                    <a:pt x="154" y="203"/>
                  </a:lnTo>
                  <a:lnTo>
                    <a:pt x="192" y="219"/>
                  </a:lnTo>
                  <a:lnTo>
                    <a:pt x="267" y="249"/>
                  </a:lnTo>
                  <a:lnTo>
                    <a:pt x="337" y="277"/>
                  </a:lnTo>
                  <a:lnTo>
                    <a:pt x="392" y="300"/>
                  </a:lnTo>
                  <a:lnTo>
                    <a:pt x="424" y="315"/>
                  </a:lnTo>
                  <a:lnTo>
                    <a:pt x="475" y="344"/>
                  </a:lnTo>
                  <a:lnTo>
                    <a:pt x="523" y="373"/>
                  </a:lnTo>
                  <a:lnTo>
                    <a:pt x="569" y="405"/>
                  </a:lnTo>
                  <a:lnTo>
                    <a:pt x="614" y="436"/>
                  </a:lnTo>
                  <a:lnTo>
                    <a:pt x="658" y="469"/>
                  </a:lnTo>
                  <a:lnTo>
                    <a:pt x="702" y="502"/>
                  </a:lnTo>
                  <a:lnTo>
                    <a:pt x="746" y="536"/>
                  </a:lnTo>
                  <a:lnTo>
                    <a:pt x="790" y="571"/>
                  </a:lnTo>
                  <a:lnTo>
                    <a:pt x="811" y="587"/>
                  </a:lnTo>
                  <a:lnTo>
                    <a:pt x="832" y="605"/>
                  </a:lnTo>
                  <a:lnTo>
                    <a:pt x="851" y="622"/>
                  </a:lnTo>
                  <a:lnTo>
                    <a:pt x="872" y="641"/>
                  </a:lnTo>
                  <a:lnTo>
                    <a:pt x="911" y="679"/>
                  </a:lnTo>
                  <a:lnTo>
                    <a:pt x="947" y="721"/>
                  </a:lnTo>
                  <a:lnTo>
                    <a:pt x="984" y="763"/>
                  </a:lnTo>
                  <a:lnTo>
                    <a:pt x="1019" y="807"/>
                  </a:lnTo>
                  <a:lnTo>
                    <a:pt x="1053" y="853"/>
                  </a:lnTo>
                  <a:lnTo>
                    <a:pt x="1086" y="899"/>
                  </a:lnTo>
                  <a:lnTo>
                    <a:pt x="1117" y="948"/>
                  </a:lnTo>
                  <a:lnTo>
                    <a:pt x="1148" y="996"/>
                  </a:lnTo>
                  <a:lnTo>
                    <a:pt x="1177" y="1046"/>
                  </a:lnTo>
                  <a:lnTo>
                    <a:pt x="1206" y="1096"/>
                  </a:lnTo>
                  <a:lnTo>
                    <a:pt x="1234" y="1147"/>
                  </a:lnTo>
                  <a:lnTo>
                    <a:pt x="1259" y="1197"/>
                  </a:lnTo>
                  <a:lnTo>
                    <a:pt x="1285" y="1248"/>
                  </a:lnTo>
                  <a:lnTo>
                    <a:pt x="1311" y="1299"/>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3" name="Freeform 702"/>
            <p:cNvSpPr>
              <a:spLocks/>
            </p:cNvSpPr>
            <p:nvPr/>
          </p:nvSpPr>
          <p:spPr bwMode="auto">
            <a:xfrm>
              <a:off x="-6397625" y="14585881"/>
              <a:ext cx="481013" cy="412750"/>
            </a:xfrm>
            <a:custGeom>
              <a:avLst/>
              <a:gdLst>
                <a:gd name="T0" fmla="*/ 204 w 1517"/>
                <a:gd name="T1" fmla="*/ 1299 h 1299"/>
                <a:gd name="T2" fmla="*/ 269 w 1517"/>
                <a:gd name="T3" fmla="*/ 1175 h 1299"/>
                <a:gd name="T4" fmla="*/ 328 w 1517"/>
                <a:gd name="T5" fmla="*/ 1072 h 1299"/>
                <a:gd name="T6" fmla="*/ 380 w 1517"/>
                <a:gd name="T7" fmla="*/ 984 h 1299"/>
                <a:gd name="T8" fmla="*/ 433 w 1517"/>
                <a:gd name="T9" fmla="*/ 907 h 1299"/>
                <a:gd name="T10" fmla="*/ 491 w 1517"/>
                <a:gd name="T11" fmla="*/ 832 h 1299"/>
                <a:gd name="T12" fmla="*/ 556 w 1517"/>
                <a:gd name="T13" fmla="*/ 757 h 1299"/>
                <a:gd name="T14" fmla="*/ 634 w 1517"/>
                <a:gd name="T15" fmla="*/ 673 h 1299"/>
                <a:gd name="T16" fmla="*/ 729 w 1517"/>
                <a:gd name="T17" fmla="*/ 576 h 1299"/>
                <a:gd name="T18" fmla="*/ 769 w 1517"/>
                <a:gd name="T19" fmla="*/ 537 h 1299"/>
                <a:gd name="T20" fmla="*/ 811 w 1517"/>
                <a:gd name="T21" fmla="*/ 502 h 1299"/>
                <a:gd name="T22" fmla="*/ 901 w 1517"/>
                <a:gd name="T23" fmla="*/ 436 h 1299"/>
                <a:gd name="T24" fmla="*/ 995 w 1517"/>
                <a:gd name="T25" fmla="*/ 377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1 h 1299"/>
                <a:gd name="T38" fmla="*/ 1424 w 1517"/>
                <a:gd name="T39" fmla="*/ 179 h 1299"/>
                <a:gd name="T40" fmla="*/ 1460 w 1517"/>
                <a:gd name="T41" fmla="*/ 166 h 1299"/>
                <a:gd name="T42" fmla="*/ 1491 w 1517"/>
                <a:gd name="T43" fmla="*/ 150 h 1299"/>
                <a:gd name="T44" fmla="*/ 1511 w 1517"/>
                <a:gd name="T45" fmla="*/ 134 h 1299"/>
                <a:gd name="T46" fmla="*/ 1516 w 1517"/>
                <a:gd name="T47" fmla="*/ 124 h 1299"/>
                <a:gd name="T48" fmla="*/ 1517 w 1517"/>
                <a:gd name="T49" fmla="*/ 115 h 1299"/>
                <a:gd name="T50" fmla="*/ 1470 w 1517"/>
                <a:gd name="T51" fmla="*/ 9 h 1299"/>
                <a:gd name="T52" fmla="*/ 1405 w 1517"/>
                <a:gd name="T53" fmla="*/ 26 h 1299"/>
                <a:gd name="T54" fmla="*/ 1309 w 1517"/>
                <a:gd name="T55" fmla="*/ 57 h 1299"/>
                <a:gd name="T56" fmla="*/ 1184 w 1517"/>
                <a:gd name="T57" fmla="*/ 106 h 1299"/>
                <a:gd name="T58" fmla="*/ 1063 w 1517"/>
                <a:gd name="T59" fmla="*/ 163 h 1299"/>
                <a:gd name="T60" fmla="*/ 946 w 1517"/>
                <a:gd name="T61" fmla="*/ 226 h 1299"/>
                <a:gd name="T62" fmla="*/ 834 w 1517"/>
                <a:gd name="T63" fmla="*/ 293 h 1299"/>
                <a:gd name="T64" fmla="*/ 730 w 1517"/>
                <a:gd name="T65" fmla="*/ 365 h 1299"/>
                <a:gd name="T66" fmla="*/ 634 w 1517"/>
                <a:gd name="T67" fmla="*/ 438 h 1299"/>
                <a:gd name="T68" fmla="*/ 538 w 1517"/>
                <a:gd name="T69" fmla="*/ 519 h 1299"/>
                <a:gd name="T70" fmla="*/ 447 w 1517"/>
                <a:gd name="T71" fmla="*/ 607 h 1299"/>
                <a:gd name="T72" fmla="*/ 364 w 1517"/>
                <a:gd name="T73" fmla="*/ 698 h 1299"/>
                <a:gd name="T74" fmla="*/ 290 w 1517"/>
                <a:gd name="T75" fmla="*/ 790 h 1299"/>
                <a:gd name="T76" fmla="*/ 222 w 1517"/>
                <a:gd name="T77" fmla="*/ 887 h 1299"/>
                <a:gd name="T78" fmla="*/ 158 w 1517"/>
                <a:gd name="T79" fmla="*/ 990 h 1299"/>
                <a:gd name="T80" fmla="*/ 94 w 1517"/>
                <a:gd name="T81" fmla="*/ 1098 h 1299"/>
                <a:gd name="T82" fmla="*/ 31 w 1517"/>
                <a:gd name="T83" fmla="*/ 1213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3"/>
                  </a:lnTo>
                  <a:lnTo>
                    <a:pt x="269" y="1175"/>
                  </a:lnTo>
                  <a:lnTo>
                    <a:pt x="300" y="1122"/>
                  </a:lnTo>
                  <a:lnTo>
                    <a:pt x="328" y="1072"/>
                  </a:lnTo>
                  <a:lnTo>
                    <a:pt x="354" y="1027"/>
                  </a:lnTo>
                  <a:lnTo>
                    <a:pt x="380" y="984"/>
                  </a:lnTo>
                  <a:lnTo>
                    <a:pt x="407" y="945"/>
                  </a:lnTo>
                  <a:lnTo>
                    <a:pt x="433" y="907"/>
                  </a:lnTo>
                  <a:lnTo>
                    <a:pt x="461" y="869"/>
                  </a:lnTo>
                  <a:lnTo>
                    <a:pt x="491" y="832"/>
                  </a:lnTo>
                  <a:lnTo>
                    <a:pt x="522" y="795"/>
                  </a:lnTo>
                  <a:lnTo>
                    <a:pt x="556" y="757"/>
                  </a:lnTo>
                  <a:lnTo>
                    <a:pt x="593" y="716"/>
                  </a:lnTo>
                  <a:lnTo>
                    <a:pt x="634" y="673"/>
                  </a:lnTo>
                  <a:lnTo>
                    <a:pt x="679" y="627"/>
                  </a:lnTo>
                  <a:lnTo>
                    <a:pt x="729" y="576"/>
                  </a:lnTo>
                  <a:lnTo>
                    <a:pt x="748" y="557"/>
                  </a:lnTo>
                  <a:lnTo>
                    <a:pt x="769" y="537"/>
                  </a:lnTo>
                  <a:lnTo>
                    <a:pt x="791" y="519"/>
                  </a:lnTo>
                  <a:lnTo>
                    <a:pt x="811" y="502"/>
                  </a:lnTo>
                  <a:lnTo>
                    <a:pt x="855" y="468"/>
                  </a:lnTo>
                  <a:lnTo>
                    <a:pt x="901" y="436"/>
                  </a:lnTo>
                  <a:lnTo>
                    <a:pt x="947" y="406"/>
                  </a:lnTo>
                  <a:lnTo>
                    <a:pt x="995" y="377"/>
                  </a:lnTo>
                  <a:lnTo>
                    <a:pt x="1042" y="347"/>
                  </a:lnTo>
                  <a:lnTo>
                    <a:pt x="1092" y="316"/>
                  </a:lnTo>
                  <a:lnTo>
                    <a:pt x="1116" y="302"/>
                  </a:lnTo>
                  <a:lnTo>
                    <a:pt x="1142" y="288"/>
                  </a:lnTo>
                  <a:lnTo>
                    <a:pt x="1167" y="275"/>
                  </a:lnTo>
                  <a:lnTo>
                    <a:pt x="1193" y="263"/>
                  </a:lnTo>
                  <a:lnTo>
                    <a:pt x="1220" y="252"/>
                  </a:lnTo>
                  <a:lnTo>
                    <a:pt x="1245" y="240"/>
                  </a:lnTo>
                  <a:lnTo>
                    <a:pt x="1272" y="229"/>
                  </a:lnTo>
                  <a:lnTo>
                    <a:pt x="1299" y="217"/>
                  </a:lnTo>
                  <a:lnTo>
                    <a:pt x="1318" y="209"/>
                  </a:lnTo>
                  <a:lnTo>
                    <a:pt x="1348" y="201"/>
                  </a:lnTo>
                  <a:lnTo>
                    <a:pt x="1385" y="191"/>
                  </a:lnTo>
                  <a:lnTo>
                    <a:pt x="1424" y="179"/>
                  </a:lnTo>
                  <a:lnTo>
                    <a:pt x="1442" y="173"/>
                  </a:lnTo>
                  <a:lnTo>
                    <a:pt x="1460" y="166"/>
                  </a:lnTo>
                  <a:lnTo>
                    <a:pt x="1476" y="158"/>
                  </a:lnTo>
                  <a:lnTo>
                    <a:pt x="1491" y="150"/>
                  </a:lnTo>
                  <a:lnTo>
                    <a:pt x="1501" y="143"/>
                  </a:lnTo>
                  <a:lnTo>
                    <a:pt x="1511" y="134"/>
                  </a:lnTo>
                  <a:lnTo>
                    <a:pt x="1514" y="129"/>
                  </a:lnTo>
                  <a:lnTo>
                    <a:pt x="1516" y="124"/>
                  </a:lnTo>
                  <a:lnTo>
                    <a:pt x="1517" y="119"/>
                  </a:lnTo>
                  <a:lnTo>
                    <a:pt x="1517" y="115"/>
                  </a:lnTo>
                  <a:lnTo>
                    <a:pt x="1501" y="0"/>
                  </a:lnTo>
                  <a:lnTo>
                    <a:pt x="1470" y="9"/>
                  </a:lnTo>
                  <a:lnTo>
                    <a:pt x="1437" y="17"/>
                  </a:lnTo>
                  <a:lnTo>
                    <a:pt x="1405" y="26"/>
                  </a:lnTo>
                  <a:lnTo>
                    <a:pt x="1373" y="36"/>
                  </a:lnTo>
                  <a:lnTo>
                    <a:pt x="1309" y="57"/>
                  </a:lnTo>
                  <a:lnTo>
                    <a:pt x="1246" y="81"/>
                  </a:lnTo>
                  <a:lnTo>
                    <a:pt x="1184" y="106"/>
                  </a:lnTo>
                  <a:lnTo>
                    <a:pt x="1122" y="134"/>
                  </a:lnTo>
                  <a:lnTo>
                    <a:pt x="1063" y="163"/>
                  </a:lnTo>
                  <a:lnTo>
                    <a:pt x="1003" y="194"/>
                  </a:lnTo>
                  <a:lnTo>
                    <a:pt x="946" y="226"/>
                  </a:lnTo>
                  <a:lnTo>
                    <a:pt x="889" y="259"/>
                  </a:lnTo>
                  <a:lnTo>
                    <a:pt x="834" y="293"/>
                  </a:lnTo>
                  <a:lnTo>
                    <a:pt x="781" y="328"/>
                  </a:lnTo>
                  <a:lnTo>
                    <a:pt x="730" y="365"/>
                  </a:lnTo>
                  <a:lnTo>
                    <a:pt x="681" y="401"/>
                  </a:lnTo>
                  <a:lnTo>
                    <a:pt x="634" y="438"/>
                  </a:lnTo>
                  <a:lnTo>
                    <a:pt x="589" y="475"/>
                  </a:lnTo>
                  <a:lnTo>
                    <a:pt x="538" y="519"/>
                  </a:lnTo>
                  <a:lnTo>
                    <a:pt x="491" y="563"/>
                  </a:lnTo>
                  <a:lnTo>
                    <a:pt x="447" y="607"/>
                  </a:lnTo>
                  <a:lnTo>
                    <a:pt x="404" y="651"/>
                  </a:lnTo>
                  <a:lnTo>
                    <a:pt x="364" y="698"/>
                  </a:lnTo>
                  <a:lnTo>
                    <a:pt x="327" y="744"/>
                  </a:lnTo>
                  <a:lnTo>
                    <a:pt x="290" y="790"/>
                  </a:lnTo>
                  <a:lnTo>
                    <a:pt x="256" y="839"/>
                  </a:lnTo>
                  <a:lnTo>
                    <a:pt x="222" y="887"/>
                  </a:lnTo>
                  <a:lnTo>
                    <a:pt x="189" y="938"/>
                  </a:lnTo>
                  <a:lnTo>
                    <a:pt x="158" y="990"/>
                  </a:lnTo>
                  <a:lnTo>
                    <a:pt x="126" y="1043"/>
                  </a:lnTo>
                  <a:lnTo>
                    <a:pt x="94" y="1098"/>
                  </a:lnTo>
                  <a:lnTo>
                    <a:pt x="63" y="1154"/>
                  </a:lnTo>
                  <a:lnTo>
                    <a:pt x="31" y="1213"/>
                  </a:lnTo>
                  <a:lnTo>
                    <a:pt x="0" y="1273"/>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4" name="Freeform 7"/>
            <p:cNvSpPr>
              <a:spLocks noEditPoints="1"/>
            </p:cNvSpPr>
            <p:nvPr/>
          </p:nvSpPr>
          <p:spPr bwMode="auto">
            <a:xfrm>
              <a:off x="-3695700" y="14695418"/>
              <a:ext cx="358775" cy="392113"/>
            </a:xfrm>
            <a:custGeom>
              <a:avLst/>
              <a:gdLst>
                <a:gd name="T0" fmla="*/ 376 w 1132"/>
                <a:gd name="T1" fmla="*/ 99 h 1234"/>
                <a:gd name="T2" fmla="*/ 408 w 1132"/>
                <a:gd name="T3" fmla="*/ 78 h 1234"/>
                <a:gd name="T4" fmla="*/ 500 w 1132"/>
                <a:gd name="T5" fmla="*/ 84 h 1234"/>
                <a:gd name="T6" fmla="*/ 595 w 1132"/>
                <a:gd name="T7" fmla="*/ 117 h 1234"/>
                <a:gd name="T8" fmla="*/ 643 w 1132"/>
                <a:gd name="T9" fmla="*/ 152 h 1234"/>
                <a:gd name="T10" fmla="*/ 670 w 1132"/>
                <a:gd name="T11" fmla="*/ 187 h 1234"/>
                <a:gd name="T12" fmla="*/ 690 w 1132"/>
                <a:gd name="T13" fmla="*/ 230 h 1234"/>
                <a:gd name="T14" fmla="*/ 698 w 1132"/>
                <a:gd name="T15" fmla="*/ 280 h 1234"/>
                <a:gd name="T16" fmla="*/ 697 w 1132"/>
                <a:gd name="T17" fmla="*/ 415 h 1234"/>
                <a:gd name="T18" fmla="*/ 685 w 1132"/>
                <a:gd name="T19" fmla="*/ 473 h 1234"/>
                <a:gd name="T20" fmla="*/ 661 w 1132"/>
                <a:gd name="T21" fmla="*/ 519 h 1234"/>
                <a:gd name="T22" fmla="*/ 626 w 1132"/>
                <a:gd name="T23" fmla="*/ 557 h 1234"/>
                <a:gd name="T24" fmla="*/ 582 w 1132"/>
                <a:gd name="T25" fmla="*/ 585 h 1234"/>
                <a:gd name="T26" fmla="*/ 499 w 1132"/>
                <a:gd name="T27" fmla="*/ 611 h 1234"/>
                <a:gd name="T28" fmla="*/ 368 w 1132"/>
                <a:gd name="T29" fmla="*/ 623 h 1234"/>
                <a:gd name="T30" fmla="*/ 59 w 1132"/>
                <a:gd name="T31" fmla="*/ 67 h 1234"/>
                <a:gd name="T32" fmla="*/ 108 w 1132"/>
                <a:gd name="T33" fmla="*/ 83 h 1234"/>
                <a:gd name="T34" fmla="*/ 141 w 1132"/>
                <a:gd name="T35" fmla="*/ 113 h 1234"/>
                <a:gd name="T36" fmla="*/ 152 w 1132"/>
                <a:gd name="T37" fmla="*/ 166 h 1234"/>
                <a:gd name="T38" fmla="*/ 149 w 1132"/>
                <a:gd name="T39" fmla="*/ 1085 h 1234"/>
                <a:gd name="T40" fmla="*/ 116 w 1132"/>
                <a:gd name="T41" fmla="*/ 1125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60 h 1234"/>
                <a:gd name="T52" fmla="*/ 459 w 1132"/>
                <a:gd name="T53" fmla="*/ 689 h 1234"/>
                <a:gd name="T54" fmla="*/ 510 w 1132"/>
                <a:gd name="T55" fmla="*/ 723 h 1234"/>
                <a:gd name="T56" fmla="*/ 585 w 1132"/>
                <a:gd name="T57" fmla="*/ 860 h 1234"/>
                <a:gd name="T58" fmla="*/ 685 w 1132"/>
                <a:gd name="T59" fmla="*/ 1036 h 1234"/>
                <a:gd name="T60" fmla="*/ 770 w 1132"/>
                <a:gd name="T61" fmla="*/ 1129 h 1234"/>
                <a:gd name="T62" fmla="*/ 888 w 1132"/>
                <a:gd name="T63" fmla="*/ 1199 h 1234"/>
                <a:gd name="T64" fmla="*/ 1047 w 1132"/>
                <a:gd name="T65" fmla="*/ 1233 h 1234"/>
                <a:gd name="T66" fmla="*/ 1113 w 1132"/>
                <a:gd name="T67" fmla="*/ 1232 h 1234"/>
                <a:gd name="T68" fmla="*/ 1127 w 1132"/>
                <a:gd name="T69" fmla="*/ 1222 h 1234"/>
                <a:gd name="T70" fmla="*/ 1132 w 1132"/>
                <a:gd name="T71" fmla="*/ 1186 h 1234"/>
                <a:gd name="T72" fmla="*/ 1090 w 1132"/>
                <a:gd name="T73" fmla="*/ 1158 h 1234"/>
                <a:gd name="T74" fmla="*/ 1028 w 1132"/>
                <a:gd name="T75" fmla="*/ 1113 h 1234"/>
                <a:gd name="T76" fmla="*/ 963 w 1132"/>
                <a:gd name="T77" fmla="*/ 1045 h 1234"/>
                <a:gd name="T78" fmla="*/ 849 w 1132"/>
                <a:gd name="T79" fmla="*/ 894 h 1234"/>
                <a:gd name="T80" fmla="*/ 719 w 1132"/>
                <a:gd name="T81" fmla="*/ 682 h 1234"/>
                <a:gd name="T82" fmla="*/ 749 w 1132"/>
                <a:gd name="T83" fmla="*/ 600 h 1234"/>
                <a:gd name="T84" fmla="*/ 830 w 1132"/>
                <a:gd name="T85" fmla="*/ 542 h 1234"/>
                <a:gd name="T86" fmla="*/ 894 w 1132"/>
                <a:gd name="T87" fmla="*/ 462 h 1234"/>
                <a:gd name="T88" fmla="*/ 920 w 1132"/>
                <a:gd name="T89" fmla="*/ 405 h 1234"/>
                <a:gd name="T90" fmla="*/ 928 w 1132"/>
                <a:gd name="T91" fmla="*/ 356 h 1234"/>
                <a:gd name="T92" fmla="*/ 926 w 1132"/>
                <a:gd name="T93" fmla="*/ 229 h 1234"/>
                <a:gd name="T94" fmla="*/ 904 w 1132"/>
                <a:gd name="T95" fmla="*/ 162 h 1234"/>
                <a:gd name="T96" fmla="*/ 862 w 1132"/>
                <a:gd name="T97" fmla="*/ 108 h 1234"/>
                <a:gd name="T98" fmla="*/ 805 w 1132"/>
                <a:gd name="T99" fmla="*/ 67 h 1234"/>
                <a:gd name="T100" fmla="*/ 737 w 1132"/>
                <a:gd name="T101" fmla="*/ 38 h 1234"/>
                <a:gd name="T102" fmla="*/ 617 w 1132"/>
                <a:gd name="T103" fmla="*/ 11 h 1234"/>
                <a:gd name="T104" fmla="*/ 444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8"/>
                  </a:moveTo>
                  <a:lnTo>
                    <a:pt x="369" y="117"/>
                  </a:lnTo>
                  <a:lnTo>
                    <a:pt x="372" y="107"/>
                  </a:lnTo>
                  <a:lnTo>
                    <a:pt x="376" y="99"/>
                  </a:lnTo>
                  <a:lnTo>
                    <a:pt x="383" y="91"/>
                  </a:lnTo>
                  <a:lnTo>
                    <a:pt x="390" y="85"/>
                  </a:lnTo>
                  <a:lnTo>
                    <a:pt x="398" y="81"/>
                  </a:lnTo>
                  <a:lnTo>
                    <a:pt x="408" y="78"/>
                  </a:lnTo>
                  <a:lnTo>
                    <a:pt x="419" y="77"/>
                  </a:lnTo>
                  <a:lnTo>
                    <a:pt x="447" y="77"/>
                  </a:lnTo>
                  <a:lnTo>
                    <a:pt x="474" y="81"/>
                  </a:lnTo>
                  <a:lnTo>
                    <a:pt x="500" y="84"/>
                  </a:lnTo>
                  <a:lnTo>
                    <a:pt x="526" y="90"/>
                  </a:lnTo>
                  <a:lnTo>
                    <a:pt x="550" y="98"/>
                  </a:lnTo>
                  <a:lnTo>
                    <a:pt x="573" y="107"/>
                  </a:lnTo>
                  <a:lnTo>
                    <a:pt x="595" y="117"/>
                  </a:lnTo>
                  <a:lnTo>
                    <a:pt x="615" y="130"/>
                  </a:lnTo>
                  <a:lnTo>
                    <a:pt x="624" y="138"/>
                  </a:lnTo>
                  <a:lnTo>
                    <a:pt x="634" y="145"/>
                  </a:lnTo>
                  <a:lnTo>
                    <a:pt x="643" y="152"/>
                  </a:lnTo>
                  <a:lnTo>
                    <a:pt x="650" y="161"/>
                  </a:lnTo>
                  <a:lnTo>
                    <a:pt x="657" y="169"/>
                  </a:lnTo>
                  <a:lnTo>
                    <a:pt x="664" y="178"/>
                  </a:lnTo>
                  <a:lnTo>
                    <a:pt x="670" y="187"/>
                  </a:lnTo>
                  <a:lnTo>
                    <a:pt x="677" y="197"/>
                  </a:lnTo>
                  <a:lnTo>
                    <a:pt x="681" y="208"/>
                  </a:lnTo>
                  <a:lnTo>
                    <a:pt x="686" y="219"/>
                  </a:lnTo>
                  <a:lnTo>
                    <a:pt x="690" y="230"/>
                  </a:lnTo>
                  <a:lnTo>
                    <a:pt x="694" y="242"/>
                  </a:lnTo>
                  <a:lnTo>
                    <a:pt x="696" y="254"/>
                  </a:lnTo>
                  <a:lnTo>
                    <a:pt x="698" y="266"/>
                  </a:lnTo>
                  <a:lnTo>
                    <a:pt x="698" y="280"/>
                  </a:lnTo>
                  <a:lnTo>
                    <a:pt x="700" y="293"/>
                  </a:lnTo>
                  <a:lnTo>
                    <a:pt x="700" y="382"/>
                  </a:lnTo>
                  <a:lnTo>
                    <a:pt x="698" y="399"/>
                  </a:lnTo>
                  <a:lnTo>
                    <a:pt x="697" y="415"/>
                  </a:lnTo>
                  <a:lnTo>
                    <a:pt x="696" y="430"/>
                  </a:lnTo>
                  <a:lnTo>
                    <a:pt x="692" y="445"/>
                  </a:lnTo>
                  <a:lnTo>
                    <a:pt x="689" y="459"/>
                  </a:lnTo>
                  <a:lnTo>
                    <a:pt x="685" y="473"/>
                  </a:lnTo>
                  <a:lnTo>
                    <a:pt x="680" y="485"/>
                  </a:lnTo>
                  <a:lnTo>
                    <a:pt x="674" y="497"/>
                  </a:lnTo>
                  <a:lnTo>
                    <a:pt x="668" y="508"/>
                  </a:lnTo>
                  <a:lnTo>
                    <a:pt x="661" y="519"/>
                  </a:lnTo>
                  <a:lnTo>
                    <a:pt x="652" y="530"/>
                  </a:lnTo>
                  <a:lnTo>
                    <a:pt x="645" y="538"/>
                  </a:lnTo>
                  <a:lnTo>
                    <a:pt x="635" y="548"/>
                  </a:lnTo>
                  <a:lnTo>
                    <a:pt x="626" y="557"/>
                  </a:lnTo>
                  <a:lnTo>
                    <a:pt x="616" y="564"/>
                  </a:lnTo>
                  <a:lnTo>
                    <a:pt x="605" y="571"/>
                  </a:lnTo>
                  <a:lnTo>
                    <a:pt x="593" y="579"/>
                  </a:lnTo>
                  <a:lnTo>
                    <a:pt x="582" y="585"/>
                  </a:lnTo>
                  <a:lnTo>
                    <a:pt x="568" y="591"/>
                  </a:lnTo>
                  <a:lnTo>
                    <a:pt x="556" y="596"/>
                  </a:lnTo>
                  <a:lnTo>
                    <a:pt x="528" y="604"/>
                  </a:lnTo>
                  <a:lnTo>
                    <a:pt x="499" y="611"/>
                  </a:lnTo>
                  <a:lnTo>
                    <a:pt x="469" y="617"/>
                  </a:lnTo>
                  <a:lnTo>
                    <a:pt x="437" y="621"/>
                  </a:lnTo>
                  <a:lnTo>
                    <a:pt x="403" y="623"/>
                  </a:lnTo>
                  <a:lnTo>
                    <a:pt x="368" y="623"/>
                  </a:lnTo>
                  <a:lnTo>
                    <a:pt x="368" y="128"/>
                  </a:lnTo>
                  <a:close/>
                  <a:moveTo>
                    <a:pt x="0" y="64"/>
                  </a:moveTo>
                  <a:lnTo>
                    <a:pt x="30" y="65"/>
                  </a:lnTo>
                  <a:lnTo>
                    <a:pt x="59" y="67"/>
                  </a:lnTo>
                  <a:lnTo>
                    <a:pt x="73" y="70"/>
                  </a:lnTo>
                  <a:lnTo>
                    <a:pt x="85" y="73"/>
                  </a:lnTo>
                  <a:lnTo>
                    <a:pt x="97" y="77"/>
                  </a:lnTo>
                  <a:lnTo>
                    <a:pt x="108" y="83"/>
                  </a:lnTo>
                  <a:lnTo>
                    <a:pt x="118" y="88"/>
                  </a:lnTo>
                  <a:lnTo>
                    <a:pt x="126" y="95"/>
                  </a:lnTo>
                  <a:lnTo>
                    <a:pt x="133" y="104"/>
                  </a:lnTo>
                  <a:lnTo>
                    <a:pt x="141" y="113"/>
                  </a:lnTo>
                  <a:lnTo>
                    <a:pt x="146" y="124"/>
                  </a:lnTo>
                  <a:lnTo>
                    <a:pt x="149" y="136"/>
                  </a:lnTo>
                  <a:lnTo>
                    <a:pt x="152" y="150"/>
                  </a:lnTo>
                  <a:lnTo>
                    <a:pt x="152" y="166"/>
                  </a:lnTo>
                  <a:lnTo>
                    <a:pt x="152" y="1069"/>
                  </a:lnTo>
                  <a:lnTo>
                    <a:pt x="152" y="1075"/>
                  </a:lnTo>
                  <a:lnTo>
                    <a:pt x="150" y="1080"/>
                  </a:lnTo>
                  <a:lnTo>
                    <a:pt x="149" y="1085"/>
                  </a:lnTo>
                  <a:lnTo>
                    <a:pt x="147" y="1090"/>
                  </a:lnTo>
                  <a:lnTo>
                    <a:pt x="141" y="1100"/>
                  </a:lnTo>
                  <a:lnTo>
                    <a:pt x="133" y="1108"/>
                  </a:lnTo>
                  <a:lnTo>
                    <a:pt x="116" y="1125"/>
                  </a:lnTo>
                  <a:lnTo>
                    <a:pt x="101" y="1142"/>
                  </a:lnTo>
                  <a:lnTo>
                    <a:pt x="0" y="1158"/>
                  </a:lnTo>
                  <a:lnTo>
                    <a:pt x="0" y="1209"/>
                  </a:lnTo>
                  <a:lnTo>
                    <a:pt x="521" y="1209"/>
                  </a:lnTo>
                  <a:lnTo>
                    <a:pt x="521" y="1158"/>
                  </a:lnTo>
                  <a:lnTo>
                    <a:pt x="505" y="1158"/>
                  </a:lnTo>
                  <a:lnTo>
                    <a:pt x="491" y="1157"/>
                  </a:lnTo>
                  <a:lnTo>
                    <a:pt x="476" y="1154"/>
                  </a:lnTo>
                  <a:lnTo>
                    <a:pt x="461" y="1152"/>
                  </a:lnTo>
                  <a:lnTo>
                    <a:pt x="448" y="1148"/>
                  </a:lnTo>
                  <a:lnTo>
                    <a:pt x="436" y="1143"/>
                  </a:lnTo>
                  <a:lnTo>
                    <a:pt x="424" y="1138"/>
                  </a:lnTo>
                  <a:lnTo>
                    <a:pt x="413" y="1132"/>
                  </a:lnTo>
                  <a:lnTo>
                    <a:pt x="403" y="1125"/>
                  </a:lnTo>
                  <a:lnTo>
                    <a:pt x="395" y="1118"/>
                  </a:lnTo>
                  <a:lnTo>
                    <a:pt x="386" y="1108"/>
                  </a:lnTo>
                  <a:lnTo>
                    <a:pt x="380" y="1097"/>
                  </a:lnTo>
                  <a:lnTo>
                    <a:pt x="375" y="1086"/>
                  </a:lnTo>
                  <a:lnTo>
                    <a:pt x="372" y="1073"/>
                  </a:lnTo>
                  <a:lnTo>
                    <a:pt x="369" y="1060"/>
                  </a:lnTo>
                  <a:lnTo>
                    <a:pt x="368" y="1044"/>
                  </a:lnTo>
                  <a:lnTo>
                    <a:pt x="368" y="688"/>
                  </a:lnTo>
                  <a:lnTo>
                    <a:pt x="444" y="688"/>
                  </a:lnTo>
                  <a:lnTo>
                    <a:pt x="459" y="689"/>
                  </a:lnTo>
                  <a:lnTo>
                    <a:pt x="474" y="694"/>
                  </a:lnTo>
                  <a:lnTo>
                    <a:pt x="486" y="701"/>
                  </a:lnTo>
                  <a:lnTo>
                    <a:pt x="498" y="711"/>
                  </a:lnTo>
                  <a:lnTo>
                    <a:pt x="510" y="723"/>
                  </a:lnTo>
                  <a:lnTo>
                    <a:pt x="521" y="738"/>
                  </a:lnTo>
                  <a:lnTo>
                    <a:pt x="532" y="755"/>
                  </a:lnTo>
                  <a:lnTo>
                    <a:pt x="542" y="773"/>
                  </a:lnTo>
                  <a:lnTo>
                    <a:pt x="585" y="860"/>
                  </a:lnTo>
                  <a:lnTo>
                    <a:pt x="636" y="961"/>
                  </a:lnTo>
                  <a:lnTo>
                    <a:pt x="651" y="987"/>
                  </a:lnTo>
                  <a:lnTo>
                    <a:pt x="667" y="1012"/>
                  </a:lnTo>
                  <a:lnTo>
                    <a:pt x="685" y="1036"/>
                  </a:lnTo>
                  <a:lnTo>
                    <a:pt x="703" y="1062"/>
                  </a:lnTo>
                  <a:lnTo>
                    <a:pt x="724" y="1085"/>
                  </a:lnTo>
                  <a:lnTo>
                    <a:pt x="746" y="1108"/>
                  </a:lnTo>
                  <a:lnTo>
                    <a:pt x="770" y="1129"/>
                  </a:lnTo>
                  <a:lnTo>
                    <a:pt x="797" y="1149"/>
                  </a:lnTo>
                  <a:lnTo>
                    <a:pt x="825" y="1168"/>
                  </a:lnTo>
                  <a:lnTo>
                    <a:pt x="855" y="1183"/>
                  </a:lnTo>
                  <a:lnTo>
                    <a:pt x="888" y="1199"/>
                  </a:lnTo>
                  <a:lnTo>
                    <a:pt x="923" y="1211"/>
                  </a:lnTo>
                  <a:lnTo>
                    <a:pt x="962" y="1221"/>
                  </a:lnTo>
                  <a:lnTo>
                    <a:pt x="1003" y="1228"/>
                  </a:lnTo>
                  <a:lnTo>
                    <a:pt x="1047" y="1233"/>
                  </a:lnTo>
                  <a:lnTo>
                    <a:pt x="1095" y="1234"/>
                  </a:lnTo>
                  <a:lnTo>
                    <a:pt x="1102" y="1234"/>
                  </a:lnTo>
                  <a:lnTo>
                    <a:pt x="1108" y="1233"/>
                  </a:lnTo>
                  <a:lnTo>
                    <a:pt x="1113" y="1232"/>
                  </a:lnTo>
                  <a:lnTo>
                    <a:pt x="1118" y="1231"/>
                  </a:lnTo>
                  <a:lnTo>
                    <a:pt x="1121" y="1228"/>
                  </a:lnTo>
                  <a:lnTo>
                    <a:pt x="1125" y="1225"/>
                  </a:lnTo>
                  <a:lnTo>
                    <a:pt x="1127" y="1222"/>
                  </a:lnTo>
                  <a:lnTo>
                    <a:pt x="1129" y="1217"/>
                  </a:lnTo>
                  <a:lnTo>
                    <a:pt x="1131" y="1209"/>
                  </a:lnTo>
                  <a:lnTo>
                    <a:pt x="1132" y="1198"/>
                  </a:lnTo>
                  <a:lnTo>
                    <a:pt x="1132" y="1186"/>
                  </a:lnTo>
                  <a:lnTo>
                    <a:pt x="1132" y="1171"/>
                  </a:lnTo>
                  <a:lnTo>
                    <a:pt x="1119" y="1169"/>
                  </a:lnTo>
                  <a:lnTo>
                    <a:pt x="1104" y="1164"/>
                  </a:lnTo>
                  <a:lnTo>
                    <a:pt x="1090" y="1158"/>
                  </a:lnTo>
                  <a:lnTo>
                    <a:pt x="1075" y="1149"/>
                  </a:lnTo>
                  <a:lnTo>
                    <a:pt x="1059" y="1138"/>
                  </a:lnTo>
                  <a:lnTo>
                    <a:pt x="1045" y="1126"/>
                  </a:lnTo>
                  <a:lnTo>
                    <a:pt x="1028" y="1113"/>
                  </a:lnTo>
                  <a:lnTo>
                    <a:pt x="1012" y="1098"/>
                  </a:lnTo>
                  <a:lnTo>
                    <a:pt x="996" y="1081"/>
                  </a:lnTo>
                  <a:lnTo>
                    <a:pt x="979" y="1063"/>
                  </a:lnTo>
                  <a:lnTo>
                    <a:pt x="963" y="1045"/>
                  </a:lnTo>
                  <a:lnTo>
                    <a:pt x="946" y="1026"/>
                  </a:lnTo>
                  <a:lnTo>
                    <a:pt x="913" y="983"/>
                  </a:lnTo>
                  <a:lnTo>
                    <a:pt x="881" y="939"/>
                  </a:lnTo>
                  <a:lnTo>
                    <a:pt x="849" y="894"/>
                  </a:lnTo>
                  <a:lnTo>
                    <a:pt x="819" y="848"/>
                  </a:lnTo>
                  <a:lnTo>
                    <a:pt x="791" y="803"/>
                  </a:lnTo>
                  <a:lnTo>
                    <a:pt x="764" y="760"/>
                  </a:lnTo>
                  <a:lnTo>
                    <a:pt x="719" y="682"/>
                  </a:lnTo>
                  <a:lnTo>
                    <a:pt x="686" y="623"/>
                  </a:lnTo>
                  <a:lnTo>
                    <a:pt x="707" y="617"/>
                  </a:lnTo>
                  <a:lnTo>
                    <a:pt x="728" y="610"/>
                  </a:lnTo>
                  <a:lnTo>
                    <a:pt x="749" y="600"/>
                  </a:lnTo>
                  <a:lnTo>
                    <a:pt x="770" y="588"/>
                  </a:lnTo>
                  <a:lnTo>
                    <a:pt x="791" y="575"/>
                  </a:lnTo>
                  <a:lnTo>
                    <a:pt x="810" y="559"/>
                  </a:lnTo>
                  <a:lnTo>
                    <a:pt x="830" y="542"/>
                  </a:lnTo>
                  <a:lnTo>
                    <a:pt x="848" y="524"/>
                  </a:lnTo>
                  <a:lnTo>
                    <a:pt x="865" y="504"/>
                  </a:lnTo>
                  <a:lnTo>
                    <a:pt x="881" y="484"/>
                  </a:lnTo>
                  <a:lnTo>
                    <a:pt x="894" y="462"/>
                  </a:lnTo>
                  <a:lnTo>
                    <a:pt x="906" y="440"/>
                  </a:lnTo>
                  <a:lnTo>
                    <a:pt x="911" y="428"/>
                  </a:lnTo>
                  <a:lnTo>
                    <a:pt x="916" y="417"/>
                  </a:lnTo>
                  <a:lnTo>
                    <a:pt x="920" y="405"/>
                  </a:lnTo>
                  <a:lnTo>
                    <a:pt x="922" y="393"/>
                  </a:lnTo>
                  <a:lnTo>
                    <a:pt x="926" y="381"/>
                  </a:lnTo>
                  <a:lnTo>
                    <a:pt x="927" y="368"/>
                  </a:lnTo>
                  <a:lnTo>
                    <a:pt x="928" y="356"/>
                  </a:lnTo>
                  <a:lnTo>
                    <a:pt x="928" y="344"/>
                  </a:lnTo>
                  <a:lnTo>
                    <a:pt x="928" y="268"/>
                  </a:lnTo>
                  <a:lnTo>
                    <a:pt x="928" y="247"/>
                  </a:lnTo>
                  <a:lnTo>
                    <a:pt x="926" y="229"/>
                  </a:lnTo>
                  <a:lnTo>
                    <a:pt x="922" y="210"/>
                  </a:lnTo>
                  <a:lnTo>
                    <a:pt x="917" y="193"/>
                  </a:lnTo>
                  <a:lnTo>
                    <a:pt x="911" y="176"/>
                  </a:lnTo>
                  <a:lnTo>
                    <a:pt x="904" y="162"/>
                  </a:lnTo>
                  <a:lnTo>
                    <a:pt x="895" y="147"/>
                  </a:lnTo>
                  <a:lnTo>
                    <a:pt x="886" y="133"/>
                  </a:lnTo>
                  <a:lnTo>
                    <a:pt x="875" y="121"/>
                  </a:lnTo>
                  <a:lnTo>
                    <a:pt x="862" y="108"/>
                  </a:lnTo>
                  <a:lnTo>
                    <a:pt x="850" y="98"/>
                  </a:lnTo>
                  <a:lnTo>
                    <a:pt x="836" y="87"/>
                  </a:lnTo>
                  <a:lnTo>
                    <a:pt x="821" y="77"/>
                  </a:lnTo>
                  <a:lnTo>
                    <a:pt x="805" y="67"/>
                  </a:lnTo>
                  <a:lnTo>
                    <a:pt x="790" y="60"/>
                  </a:lnTo>
                  <a:lnTo>
                    <a:pt x="773" y="51"/>
                  </a:lnTo>
                  <a:lnTo>
                    <a:pt x="756" y="44"/>
                  </a:lnTo>
                  <a:lnTo>
                    <a:pt x="737" y="38"/>
                  </a:lnTo>
                  <a:lnTo>
                    <a:pt x="718" y="32"/>
                  </a:lnTo>
                  <a:lnTo>
                    <a:pt x="698" y="27"/>
                  </a:lnTo>
                  <a:lnTo>
                    <a:pt x="658" y="19"/>
                  </a:lnTo>
                  <a:lnTo>
                    <a:pt x="617" y="11"/>
                  </a:lnTo>
                  <a:lnTo>
                    <a:pt x="574" y="6"/>
                  </a:lnTo>
                  <a:lnTo>
                    <a:pt x="532" y="3"/>
                  </a:lnTo>
                  <a:lnTo>
                    <a:pt x="488" y="0"/>
                  </a:lnTo>
                  <a:lnTo>
                    <a:pt x="444" y="0"/>
                  </a:lnTo>
                  <a:lnTo>
                    <a:pt x="0" y="0"/>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5" name="Freeform 8"/>
            <p:cNvSpPr>
              <a:spLocks/>
            </p:cNvSpPr>
            <p:nvPr/>
          </p:nvSpPr>
          <p:spPr bwMode="auto">
            <a:xfrm>
              <a:off x="-5853112" y="14546193"/>
              <a:ext cx="219075" cy="355600"/>
            </a:xfrm>
            <a:custGeom>
              <a:avLst/>
              <a:gdLst>
                <a:gd name="T0" fmla="*/ 168 w 690"/>
                <a:gd name="T1" fmla="*/ 0 h 1120"/>
                <a:gd name="T2" fmla="*/ 147 w 690"/>
                <a:gd name="T3" fmla="*/ 12 h 1120"/>
                <a:gd name="T4" fmla="*/ 127 w 690"/>
                <a:gd name="T5" fmla="*/ 18 h 1120"/>
                <a:gd name="T6" fmla="*/ 107 w 690"/>
                <a:gd name="T7" fmla="*/ 21 h 1120"/>
                <a:gd name="T8" fmla="*/ 90 w 690"/>
                <a:gd name="T9" fmla="*/ 19 h 1120"/>
                <a:gd name="T10" fmla="*/ 34 w 690"/>
                <a:gd name="T11" fmla="*/ 6 h 1120"/>
                <a:gd name="T12" fmla="*/ 25 w 690"/>
                <a:gd name="T13" fmla="*/ 5 h 1120"/>
                <a:gd name="T14" fmla="*/ 16 w 690"/>
                <a:gd name="T15" fmla="*/ 6 h 1120"/>
                <a:gd name="T16" fmla="*/ 10 w 690"/>
                <a:gd name="T17" fmla="*/ 12 h 1120"/>
                <a:gd name="T18" fmla="*/ 5 w 690"/>
                <a:gd name="T19" fmla="*/ 22 h 1120"/>
                <a:gd name="T20" fmla="*/ 2 w 690"/>
                <a:gd name="T21" fmla="*/ 38 h 1120"/>
                <a:gd name="T22" fmla="*/ 0 w 690"/>
                <a:gd name="T23" fmla="*/ 59 h 1120"/>
                <a:gd name="T24" fmla="*/ 3 w 690"/>
                <a:gd name="T25" fmla="*/ 127 h 1120"/>
                <a:gd name="T26" fmla="*/ 9 w 690"/>
                <a:gd name="T27" fmla="*/ 201 h 1120"/>
                <a:gd name="T28" fmla="*/ 15 w 690"/>
                <a:gd name="T29" fmla="*/ 278 h 1120"/>
                <a:gd name="T30" fmla="*/ 22 w 690"/>
                <a:gd name="T31" fmla="*/ 355 h 1120"/>
                <a:gd name="T32" fmla="*/ 33 w 690"/>
                <a:gd name="T33" fmla="*/ 427 h 1120"/>
                <a:gd name="T34" fmla="*/ 53 w 690"/>
                <a:gd name="T35" fmla="*/ 560 h 1120"/>
                <a:gd name="T36" fmla="*/ 72 w 690"/>
                <a:gd name="T37" fmla="*/ 731 h 1120"/>
                <a:gd name="T38" fmla="*/ 87 w 690"/>
                <a:gd name="T39" fmla="*/ 901 h 1120"/>
                <a:gd name="T40" fmla="*/ 93 w 690"/>
                <a:gd name="T41" fmla="*/ 1031 h 1120"/>
                <a:gd name="T42" fmla="*/ 122 w 690"/>
                <a:gd name="T43" fmla="*/ 1077 h 1120"/>
                <a:gd name="T44" fmla="*/ 181 w 690"/>
                <a:gd name="T45" fmla="*/ 1093 h 1120"/>
                <a:gd name="T46" fmla="*/ 243 w 690"/>
                <a:gd name="T47" fmla="*/ 1109 h 1120"/>
                <a:gd name="T48" fmla="*/ 293 w 690"/>
                <a:gd name="T49" fmla="*/ 1117 h 1120"/>
                <a:gd name="T50" fmla="*/ 328 w 690"/>
                <a:gd name="T51" fmla="*/ 1120 h 1120"/>
                <a:gd name="T52" fmla="*/ 365 w 690"/>
                <a:gd name="T53" fmla="*/ 1120 h 1120"/>
                <a:gd name="T54" fmla="*/ 400 w 690"/>
                <a:gd name="T55" fmla="*/ 1117 h 1120"/>
                <a:gd name="T56" fmla="*/ 447 w 690"/>
                <a:gd name="T57" fmla="*/ 1109 h 1120"/>
                <a:gd name="T58" fmla="*/ 505 w 690"/>
                <a:gd name="T59" fmla="*/ 1093 h 1120"/>
                <a:gd name="T60" fmla="*/ 559 w 690"/>
                <a:gd name="T61" fmla="*/ 1076 h 1120"/>
                <a:gd name="T62" fmla="*/ 690 w 690"/>
                <a:gd name="T63" fmla="*/ 27 h 1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0">
                  <a:moveTo>
                    <a:pt x="551" y="0"/>
                  </a:moveTo>
                  <a:lnTo>
                    <a:pt x="168" y="0"/>
                  </a:lnTo>
                  <a:lnTo>
                    <a:pt x="157" y="7"/>
                  </a:lnTo>
                  <a:lnTo>
                    <a:pt x="147" y="12"/>
                  </a:lnTo>
                  <a:lnTo>
                    <a:pt x="136" y="16"/>
                  </a:lnTo>
                  <a:lnTo>
                    <a:pt x="127" y="18"/>
                  </a:lnTo>
                  <a:lnTo>
                    <a:pt x="117" y="19"/>
                  </a:lnTo>
                  <a:lnTo>
                    <a:pt x="107" y="21"/>
                  </a:lnTo>
                  <a:lnTo>
                    <a:pt x="99" y="21"/>
                  </a:lnTo>
                  <a:lnTo>
                    <a:pt x="90" y="19"/>
                  </a:lnTo>
                  <a:lnTo>
                    <a:pt x="60" y="13"/>
                  </a:lnTo>
                  <a:lnTo>
                    <a:pt x="34" y="6"/>
                  </a:lnTo>
                  <a:lnTo>
                    <a:pt x="29" y="5"/>
                  </a:lnTo>
                  <a:lnTo>
                    <a:pt x="25" y="5"/>
                  </a:lnTo>
                  <a:lnTo>
                    <a:pt x="21" y="5"/>
                  </a:lnTo>
                  <a:lnTo>
                    <a:pt x="16" y="6"/>
                  </a:lnTo>
                  <a:lnTo>
                    <a:pt x="14" y="8"/>
                  </a:lnTo>
                  <a:lnTo>
                    <a:pt x="10" y="12"/>
                  </a:lnTo>
                  <a:lnTo>
                    <a:pt x="8" y="16"/>
                  </a:lnTo>
                  <a:lnTo>
                    <a:pt x="5" y="22"/>
                  </a:lnTo>
                  <a:lnTo>
                    <a:pt x="3" y="29"/>
                  </a:lnTo>
                  <a:lnTo>
                    <a:pt x="2" y="38"/>
                  </a:lnTo>
                  <a:lnTo>
                    <a:pt x="0" y="47"/>
                  </a:lnTo>
                  <a:lnTo>
                    <a:pt x="0" y="59"/>
                  </a:lnTo>
                  <a:lnTo>
                    <a:pt x="0" y="90"/>
                  </a:lnTo>
                  <a:lnTo>
                    <a:pt x="3" y="127"/>
                  </a:lnTo>
                  <a:lnTo>
                    <a:pt x="5" y="164"/>
                  </a:lnTo>
                  <a:lnTo>
                    <a:pt x="9" y="201"/>
                  </a:lnTo>
                  <a:lnTo>
                    <a:pt x="11" y="239"/>
                  </a:lnTo>
                  <a:lnTo>
                    <a:pt x="15" y="278"/>
                  </a:lnTo>
                  <a:lnTo>
                    <a:pt x="19" y="317"/>
                  </a:lnTo>
                  <a:lnTo>
                    <a:pt x="22" y="355"/>
                  </a:lnTo>
                  <a:lnTo>
                    <a:pt x="28" y="392"/>
                  </a:lnTo>
                  <a:lnTo>
                    <a:pt x="33" y="427"/>
                  </a:lnTo>
                  <a:lnTo>
                    <a:pt x="43" y="487"/>
                  </a:lnTo>
                  <a:lnTo>
                    <a:pt x="53" y="560"/>
                  </a:lnTo>
                  <a:lnTo>
                    <a:pt x="62" y="644"/>
                  </a:lnTo>
                  <a:lnTo>
                    <a:pt x="72" y="731"/>
                  </a:lnTo>
                  <a:lnTo>
                    <a:pt x="80" y="819"/>
                  </a:lnTo>
                  <a:lnTo>
                    <a:pt x="87" y="901"/>
                  </a:lnTo>
                  <a:lnTo>
                    <a:pt x="90" y="974"/>
                  </a:lnTo>
                  <a:lnTo>
                    <a:pt x="93" y="1031"/>
                  </a:lnTo>
                  <a:lnTo>
                    <a:pt x="93" y="1069"/>
                  </a:lnTo>
                  <a:lnTo>
                    <a:pt x="122" y="1077"/>
                  </a:lnTo>
                  <a:lnTo>
                    <a:pt x="151" y="1085"/>
                  </a:lnTo>
                  <a:lnTo>
                    <a:pt x="181" y="1093"/>
                  </a:lnTo>
                  <a:lnTo>
                    <a:pt x="212" y="1102"/>
                  </a:lnTo>
                  <a:lnTo>
                    <a:pt x="243" y="1109"/>
                  </a:lnTo>
                  <a:lnTo>
                    <a:pt x="276" y="1115"/>
                  </a:lnTo>
                  <a:lnTo>
                    <a:pt x="293" y="1117"/>
                  </a:lnTo>
                  <a:lnTo>
                    <a:pt x="311" y="1119"/>
                  </a:lnTo>
                  <a:lnTo>
                    <a:pt x="328" y="1120"/>
                  </a:lnTo>
                  <a:lnTo>
                    <a:pt x="347" y="1120"/>
                  </a:lnTo>
                  <a:lnTo>
                    <a:pt x="365" y="1120"/>
                  </a:lnTo>
                  <a:lnTo>
                    <a:pt x="383" y="1119"/>
                  </a:lnTo>
                  <a:lnTo>
                    <a:pt x="400" y="1117"/>
                  </a:lnTo>
                  <a:lnTo>
                    <a:pt x="416" y="1115"/>
                  </a:lnTo>
                  <a:lnTo>
                    <a:pt x="447" y="1109"/>
                  </a:lnTo>
                  <a:lnTo>
                    <a:pt x="477" y="1102"/>
                  </a:lnTo>
                  <a:lnTo>
                    <a:pt x="505" y="1093"/>
                  </a:lnTo>
                  <a:lnTo>
                    <a:pt x="531" y="1085"/>
                  </a:lnTo>
                  <a:lnTo>
                    <a:pt x="559" y="1076"/>
                  </a:lnTo>
                  <a:lnTo>
                    <a:pt x="587" y="1069"/>
                  </a:lnTo>
                  <a:lnTo>
                    <a:pt x="690" y="27"/>
                  </a:lnTo>
                  <a:lnTo>
                    <a:pt x="551" y="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6" name="Freeform 9"/>
            <p:cNvSpPr>
              <a:spLocks noEditPoints="1"/>
            </p:cNvSpPr>
            <p:nvPr/>
          </p:nvSpPr>
          <p:spPr bwMode="auto">
            <a:xfrm>
              <a:off x="-4560887" y="14635093"/>
              <a:ext cx="449263" cy="457200"/>
            </a:xfrm>
            <a:custGeom>
              <a:avLst/>
              <a:gdLst>
                <a:gd name="T0" fmla="*/ 285 w 1413"/>
                <a:gd name="T1" fmla="*/ 544 h 1438"/>
                <a:gd name="T2" fmla="*/ 312 w 1413"/>
                <a:gd name="T3" fmla="*/ 427 h 1438"/>
                <a:gd name="T4" fmla="*/ 356 w 1413"/>
                <a:gd name="T5" fmla="*/ 314 h 1438"/>
                <a:gd name="T6" fmla="*/ 417 w 1413"/>
                <a:gd name="T7" fmla="*/ 216 h 1438"/>
                <a:gd name="T8" fmla="*/ 494 w 1413"/>
                <a:gd name="T9" fmla="*/ 141 h 1438"/>
                <a:gd name="T10" fmla="*/ 587 w 1413"/>
                <a:gd name="T11" fmla="*/ 97 h 1438"/>
                <a:gd name="T12" fmla="*/ 738 w 1413"/>
                <a:gd name="T13" fmla="*/ 90 h 1438"/>
                <a:gd name="T14" fmla="*/ 855 w 1413"/>
                <a:gd name="T15" fmla="*/ 120 h 1438"/>
                <a:gd name="T16" fmla="*/ 952 w 1413"/>
                <a:gd name="T17" fmla="*/ 187 h 1438"/>
                <a:gd name="T18" fmla="*/ 1028 w 1413"/>
                <a:gd name="T19" fmla="*/ 284 h 1438"/>
                <a:gd name="T20" fmla="*/ 1082 w 1413"/>
                <a:gd name="T21" fmla="*/ 403 h 1438"/>
                <a:gd name="T22" fmla="*/ 1118 w 1413"/>
                <a:gd name="T23" fmla="*/ 534 h 1438"/>
                <a:gd name="T24" fmla="*/ 1132 w 1413"/>
                <a:gd name="T25" fmla="*/ 671 h 1438"/>
                <a:gd name="T26" fmla="*/ 1128 w 1413"/>
                <a:gd name="T27" fmla="*/ 923 h 1438"/>
                <a:gd name="T28" fmla="*/ 1107 w 1413"/>
                <a:gd name="T29" fmla="*/ 1036 h 1438"/>
                <a:gd name="T30" fmla="*/ 1064 w 1413"/>
                <a:gd name="T31" fmla="*/ 1140 h 1438"/>
                <a:gd name="T32" fmla="*/ 1003 w 1413"/>
                <a:gd name="T33" fmla="*/ 1228 h 1438"/>
                <a:gd name="T34" fmla="*/ 924 w 1413"/>
                <a:gd name="T35" fmla="*/ 1296 h 1438"/>
                <a:gd name="T36" fmla="*/ 827 w 1413"/>
                <a:gd name="T37" fmla="*/ 1337 h 1438"/>
                <a:gd name="T38" fmla="*/ 708 w 1413"/>
                <a:gd name="T39" fmla="*/ 1347 h 1438"/>
                <a:gd name="T40" fmla="*/ 577 w 1413"/>
                <a:gd name="T41" fmla="*/ 1311 h 1438"/>
                <a:gd name="T42" fmla="*/ 471 w 1413"/>
                <a:gd name="T43" fmla="*/ 1231 h 1438"/>
                <a:gd name="T44" fmla="*/ 389 w 1413"/>
                <a:gd name="T45" fmla="*/ 1117 h 1438"/>
                <a:gd name="T46" fmla="*/ 330 w 1413"/>
                <a:gd name="T47" fmla="*/ 979 h 1438"/>
                <a:gd name="T48" fmla="*/ 294 w 1413"/>
                <a:gd name="T49" fmla="*/ 826 h 1438"/>
                <a:gd name="T50" fmla="*/ 280 w 1413"/>
                <a:gd name="T51" fmla="*/ 666 h 1438"/>
                <a:gd name="T52" fmla="*/ 3 w 1413"/>
                <a:gd name="T53" fmla="*/ 818 h 1438"/>
                <a:gd name="T54" fmla="*/ 41 w 1413"/>
                <a:gd name="T55" fmla="*/ 982 h 1438"/>
                <a:gd name="T56" fmla="*/ 115 w 1413"/>
                <a:gd name="T57" fmla="*/ 1129 h 1438"/>
                <a:gd name="T58" fmla="*/ 221 w 1413"/>
                <a:gd name="T59" fmla="*/ 1254 h 1438"/>
                <a:gd name="T60" fmla="*/ 353 w 1413"/>
                <a:gd name="T61" fmla="*/ 1352 h 1438"/>
                <a:gd name="T62" fmla="*/ 506 w 1413"/>
                <a:gd name="T63" fmla="*/ 1415 h 1438"/>
                <a:gd name="T64" fmla="*/ 674 w 1413"/>
                <a:gd name="T65" fmla="*/ 1438 h 1438"/>
                <a:gd name="T66" fmla="*/ 838 w 1413"/>
                <a:gd name="T67" fmla="*/ 1423 h 1438"/>
                <a:gd name="T68" fmla="*/ 1009 w 1413"/>
                <a:gd name="T69" fmla="*/ 1370 h 1438"/>
                <a:gd name="T70" fmla="*/ 1156 w 1413"/>
                <a:gd name="T71" fmla="*/ 1279 h 1438"/>
                <a:gd name="T72" fmla="*/ 1274 w 1413"/>
                <a:gd name="T73" fmla="*/ 1155 h 1438"/>
                <a:gd name="T74" fmla="*/ 1358 w 1413"/>
                <a:gd name="T75" fmla="*/ 1003 h 1438"/>
                <a:gd name="T76" fmla="*/ 1404 w 1413"/>
                <a:gd name="T77" fmla="*/ 827 h 1438"/>
                <a:gd name="T78" fmla="*/ 1412 w 1413"/>
                <a:gd name="T79" fmla="*/ 558 h 1438"/>
                <a:gd name="T80" fmla="*/ 1381 w 1413"/>
                <a:gd name="T81" fmla="*/ 426 h 1438"/>
                <a:gd name="T82" fmla="*/ 1316 w 1413"/>
                <a:gd name="T83" fmla="*/ 300 h 1438"/>
                <a:gd name="T84" fmla="*/ 1220 w 1413"/>
                <a:gd name="T85" fmla="*/ 187 h 1438"/>
                <a:gd name="T86" fmla="*/ 1102 w 1413"/>
                <a:gd name="T87" fmla="*/ 94 h 1438"/>
                <a:gd name="T88" fmla="*/ 969 w 1413"/>
                <a:gd name="T89" fmla="*/ 29 h 1438"/>
                <a:gd name="T90" fmla="*/ 830 w 1413"/>
                <a:gd name="T91" fmla="*/ 1 h 1438"/>
                <a:gd name="T92" fmla="*/ 554 w 1413"/>
                <a:gd name="T93" fmla="*/ 9 h 1438"/>
                <a:gd name="T94" fmla="*/ 402 w 1413"/>
                <a:gd name="T95" fmla="*/ 63 h 1438"/>
                <a:gd name="T96" fmla="*/ 267 w 1413"/>
                <a:gd name="T97" fmla="*/ 158 h 1438"/>
                <a:gd name="T98" fmla="*/ 153 w 1413"/>
                <a:gd name="T99" fmla="*/ 283 h 1438"/>
                <a:gd name="T100" fmla="*/ 67 w 1413"/>
                <a:gd name="T101" fmla="*/ 431 h 1438"/>
                <a:gd name="T102" fmla="*/ 13 w 1413"/>
                <a:gd name="T103" fmla="*/ 592 h 1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13" h="1438">
                  <a:moveTo>
                    <a:pt x="279" y="636"/>
                  </a:moveTo>
                  <a:lnTo>
                    <a:pt x="280" y="613"/>
                  </a:lnTo>
                  <a:lnTo>
                    <a:pt x="282" y="590"/>
                  </a:lnTo>
                  <a:lnTo>
                    <a:pt x="283" y="567"/>
                  </a:lnTo>
                  <a:lnTo>
                    <a:pt x="285" y="544"/>
                  </a:lnTo>
                  <a:lnTo>
                    <a:pt x="289" y="521"/>
                  </a:lnTo>
                  <a:lnTo>
                    <a:pt x="294" y="498"/>
                  </a:lnTo>
                  <a:lnTo>
                    <a:pt x="299" y="473"/>
                  </a:lnTo>
                  <a:lnTo>
                    <a:pt x="305" y="450"/>
                  </a:lnTo>
                  <a:lnTo>
                    <a:pt x="312" y="427"/>
                  </a:lnTo>
                  <a:lnTo>
                    <a:pt x="319" y="404"/>
                  </a:lnTo>
                  <a:lnTo>
                    <a:pt x="327" y="381"/>
                  </a:lnTo>
                  <a:lnTo>
                    <a:pt x="336" y="358"/>
                  </a:lnTo>
                  <a:lnTo>
                    <a:pt x="345" y="336"/>
                  </a:lnTo>
                  <a:lnTo>
                    <a:pt x="356" y="314"/>
                  </a:lnTo>
                  <a:lnTo>
                    <a:pt x="367" y="294"/>
                  </a:lnTo>
                  <a:lnTo>
                    <a:pt x="378" y="273"/>
                  </a:lnTo>
                  <a:lnTo>
                    <a:pt x="390" y="254"/>
                  </a:lnTo>
                  <a:lnTo>
                    <a:pt x="403" y="234"/>
                  </a:lnTo>
                  <a:lnTo>
                    <a:pt x="417" y="216"/>
                  </a:lnTo>
                  <a:lnTo>
                    <a:pt x="431" y="199"/>
                  </a:lnTo>
                  <a:lnTo>
                    <a:pt x="446" y="183"/>
                  </a:lnTo>
                  <a:lnTo>
                    <a:pt x="461" y="167"/>
                  </a:lnTo>
                  <a:lnTo>
                    <a:pt x="477" y="154"/>
                  </a:lnTo>
                  <a:lnTo>
                    <a:pt x="494" y="141"/>
                  </a:lnTo>
                  <a:lnTo>
                    <a:pt x="511" y="128"/>
                  </a:lnTo>
                  <a:lnTo>
                    <a:pt x="529" y="119"/>
                  </a:lnTo>
                  <a:lnTo>
                    <a:pt x="548" y="110"/>
                  </a:lnTo>
                  <a:lnTo>
                    <a:pt x="567" y="102"/>
                  </a:lnTo>
                  <a:lnTo>
                    <a:pt x="587" y="97"/>
                  </a:lnTo>
                  <a:lnTo>
                    <a:pt x="606" y="92"/>
                  </a:lnTo>
                  <a:lnTo>
                    <a:pt x="628" y="90"/>
                  </a:lnTo>
                  <a:lnTo>
                    <a:pt x="649" y="88"/>
                  </a:lnTo>
                  <a:lnTo>
                    <a:pt x="712" y="88"/>
                  </a:lnTo>
                  <a:lnTo>
                    <a:pt x="738" y="90"/>
                  </a:lnTo>
                  <a:lnTo>
                    <a:pt x="763" y="92"/>
                  </a:lnTo>
                  <a:lnTo>
                    <a:pt x="787" y="97"/>
                  </a:lnTo>
                  <a:lnTo>
                    <a:pt x="811" y="103"/>
                  </a:lnTo>
                  <a:lnTo>
                    <a:pt x="833" y="110"/>
                  </a:lnTo>
                  <a:lnTo>
                    <a:pt x="855" y="120"/>
                  </a:lnTo>
                  <a:lnTo>
                    <a:pt x="876" y="131"/>
                  </a:lnTo>
                  <a:lnTo>
                    <a:pt x="896" y="143"/>
                  </a:lnTo>
                  <a:lnTo>
                    <a:pt x="916" y="156"/>
                  </a:lnTo>
                  <a:lnTo>
                    <a:pt x="934" y="171"/>
                  </a:lnTo>
                  <a:lnTo>
                    <a:pt x="952" y="187"/>
                  </a:lnTo>
                  <a:lnTo>
                    <a:pt x="968" y="205"/>
                  </a:lnTo>
                  <a:lnTo>
                    <a:pt x="985" y="223"/>
                  </a:lnTo>
                  <a:lnTo>
                    <a:pt x="1000" y="243"/>
                  </a:lnTo>
                  <a:lnTo>
                    <a:pt x="1014" y="263"/>
                  </a:lnTo>
                  <a:lnTo>
                    <a:pt x="1028" y="284"/>
                  </a:lnTo>
                  <a:lnTo>
                    <a:pt x="1040" y="306"/>
                  </a:lnTo>
                  <a:lnTo>
                    <a:pt x="1052" y="329"/>
                  </a:lnTo>
                  <a:lnTo>
                    <a:pt x="1063" y="353"/>
                  </a:lnTo>
                  <a:lnTo>
                    <a:pt x="1074" y="377"/>
                  </a:lnTo>
                  <a:lnTo>
                    <a:pt x="1082" y="403"/>
                  </a:lnTo>
                  <a:lnTo>
                    <a:pt x="1092" y="428"/>
                  </a:lnTo>
                  <a:lnTo>
                    <a:pt x="1099" y="454"/>
                  </a:lnTo>
                  <a:lnTo>
                    <a:pt x="1107" y="481"/>
                  </a:lnTo>
                  <a:lnTo>
                    <a:pt x="1113" y="507"/>
                  </a:lnTo>
                  <a:lnTo>
                    <a:pt x="1118" y="534"/>
                  </a:lnTo>
                  <a:lnTo>
                    <a:pt x="1122" y="562"/>
                  </a:lnTo>
                  <a:lnTo>
                    <a:pt x="1126" y="589"/>
                  </a:lnTo>
                  <a:lnTo>
                    <a:pt x="1128" y="617"/>
                  </a:lnTo>
                  <a:lnTo>
                    <a:pt x="1131" y="645"/>
                  </a:lnTo>
                  <a:lnTo>
                    <a:pt x="1132" y="671"/>
                  </a:lnTo>
                  <a:lnTo>
                    <a:pt x="1132" y="699"/>
                  </a:lnTo>
                  <a:lnTo>
                    <a:pt x="1132" y="852"/>
                  </a:lnTo>
                  <a:lnTo>
                    <a:pt x="1132" y="875"/>
                  </a:lnTo>
                  <a:lnTo>
                    <a:pt x="1131" y="900"/>
                  </a:lnTo>
                  <a:lnTo>
                    <a:pt x="1128" y="923"/>
                  </a:lnTo>
                  <a:lnTo>
                    <a:pt x="1126" y="946"/>
                  </a:lnTo>
                  <a:lnTo>
                    <a:pt x="1122" y="969"/>
                  </a:lnTo>
                  <a:lnTo>
                    <a:pt x="1118" y="992"/>
                  </a:lnTo>
                  <a:lnTo>
                    <a:pt x="1113" y="1014"/>
                  </a:lnTo>
                  <a:lnTo>
                    <a:pt x="1107" y="1036"/>
                  </a:lnTo>
                  <a:lnTo>
                    <a:pt x="1099" y="1058"/>
                  </a:lnTo>
                  <a:lnTo>
                    <a:pt x="1092" y="1079"/>
                  </a:lnTo>
                  <a:lnTo>
                    <a:pt x="1084" y="1100"/>
                  </a:lnTo>
                  <a:lnTo>
                    <a:pt x="1074" y="1121"/>
                  </a:lnTo>
                  <a:lnTo>
                    <a:pt x="1064" y="1140"/>
                  </a:lnTo>
                  <a:lnTo>
                    <a:pt x="1053" y="1158"/>
                  </a:lnTo>
                  <a:lnTo>
                    <a:pt x="1042" y="1178"/>
                  </a:lnTo>
                  <a:lnTo>
                    <a:pt x="1030" y="1195"/>
                  </a:lnTo>
                  <a:lnTo>
                    <a:pt x="1017" y="1212"/>
                  </a:lnTo>
                  <a:lnTo>
                    <a:pt x="1003" y="1228"/>
                  </a:lnTo>
                  <a:lnTo>
                    <a:pt x="989" y="1243"/>
                  </a:lnTo>
                  <a:lnTo>
                    <a:pt x="974" y="1258"/>
                  </a:lnTo>
                  <a:lnTo>
                    <a:pt x="958" y="1271"/>
                  </a:lnTo>
                  <a:lnTo>
                    <a:pt x="941" y="1284"/>
                  </a:lnTo>
                  <a:lnTo>
                    <a:pt x="924" y="1296"/>
                  </a:lnTo>
                  <a:lnTo>
                    <a:pt x="906" y="1307"/>
                  </a:lnTo>
                  <a:lnTo>
                    <a:pt x="888" y="1316"/>
                  </a:lnTo>
                  <a:lnTo>
                    <a:pt x="868" y="1324"/>
                  </a:lnTo>
                  <a:lnTo>
                    <a:pt x="848" y="1331"/>
                  </a:lnTo>
                  <a:lnTo>
                    <a:pt x="827" y="1337"/>
                  </a:lnTo>
                  <a:lnTo>
                    <a:pt x="807" y="1342"/>
                  </a:lnTo>
                  <a:lnTo>
                    <a:pt x="783" y="1345"/>
                  </a:lnTo>
                  <a:lnTo>
                    <a:pt x="762" y="1348"/>
                  </a:lnTo>
                  <a:lnTo>
                    <a:pt x="737" y="1348"/>
                  </a:lnTo>
                  <a:lnTo>
                    <a:pt x="708" y="1347"/>
                  </a:lnTo>
                  <a:lnTo>
                    <a:pt x="680" y="1344"/>
                  </a:lnTo>
                  <a:lnTo>
                    <a:pt x="652" y="1338"/>
                  </a:lnTo>
                  <a:lnTo>
                    <a:pt x="627" y="1331"/>
                  </a:lnTo>
                  <a:lnTo>
                    <a:pt x="601" y="1322"/>
                  </a:lnTo>
                  <a:lnTo>
                    <a:pt x="577" y="1311"/>
                  </a:lnTo>
                  <a:lnTo>
                    <a:pt x="554" y="1298"/>
                  </a:lnTo>
                  <a:lnTo>
                    <a:pt x="531" y="1284"/>
                  </a:lnTo>
                  <a:lnTo>
                    <a:pt x="510" y="1268"/>
                  </a:lnTo>
                  <a:lnTo>
                    <a:pt x="489" y="1251"/>
                  </a:lnTo>
                  <a:lnTo>
                    <a:pt x="471" y="1231"/>
                  </a:lnTo>
                  <a:lnTo>
                    <a:pt x="452" y="1211"/>
                  </a:lnTo>
                  <a:lnTo>
                    <a:pt x="435" y="1189"/>
                  </a:lnTo>
                  <a:lnTo>
                    <a:pt x="419" y="1167"/>
                  </a:lnTo>
                  <a:lnTo>
                    <a:pt x="403" y="1143"/>
                  </a:lnTo>
                  <a:lnTo>
                    <a:pt x="389" y="1117"/>
                  </a:lnTo>
                  <a:lnTo>
                    <a:pt x="375" y="1092"/>
                  </a:lnTo>
                  <a:lnTo>
                    <a:pt x="363" y="1064"/>
                  </a:lnTo>
                  <a:lnTo>
                    <a:pt x="351" y="1037"/>
                  </a:lnTo>
                  <a:lnTo>
                    <a:pt x="340" y="1008"/>
                  </a:lnTo>
                  <a:lnTo>
                    <a:pt x="330" y="979"/>
                  </a:lnTo>
                  <a:lnTo>
                    <a:pt x="322" y="950"/>
                  </a:lnTo>
                  <a:lnTo>
                    <a:pt x="313" y="919"/>
                  </a:lnTo>
                  <a:lnTo>
                    <a:pt x="306" y="888"/>
                  </a:lnTo>
                  <a:lnTo>
                    <a:pt x="300" y="857"/>
                  </a:lnTo>
                  <a:lnTo>
                    <a:pt x="294" y="826"/>
                  </a:lnTo>
                  <a:lnTo>
                    <a:pt x="290" y="794"/>
                  </a:lnTo>
                  <a:lnTo>
                    <a:pt x="286" y="762"/>
                  </a:lnTo>
                  <a:lnTo>
                    <a:pt x="283" y="731"/>
                  </a:lnTo>
                  <a:lnTo>
                    <a:pt x="282" y="699"/>
                  </a:lnTo>
                  <a:lnTo>
                    <a:pt x="280" y="666"/>
                  </a:lnTo>
                  <a:lnTo>
                    <a:pt x="279" y="636"/>
                  </a:lnTo>
                  <a:close/>
                  <a:moveTo>
                    <a:pt x="0" y="725"/>
                  </a:moveTo>
                  <a:lnTo>
                    <a:pt x="0" y="750"/>
                  </a:lnTo>
                  <a:lnTo>
                    <a:pt x="0" y="784"/>
                  </a:lnTo>
                  <a:lnTo>
                    <a:pt x="3" y="818"/>
                  </a:lnTo>
                  <a:lnTo>
                    <a:pt x="7" y="852"/>
                  </a:lnTo>
                  <a:lnTo>
                    <a:pt x="13" y="885"/>
                  </a:lnTo>
                  <a:lnTo>
                    <a:pt x="20" y="918"/>
                  </a:lnTo>
                  <a:lnTo>
                    <a:pt x="30" y="951"/>
                  </a:lnTo>
                  <a:lnTo>
                    <a:pt x="41" y="982"/>
                  </a:lnTo>
                  <a:lnTo>
                    <a:pt x="53" y="1013"/>
                  </a:lnTo>
                  <a:lnTo>
                    <a:pt x="67" y="1043"/>
                  </a:lnTo>
                  <a:lnTo>
                    <a:pt x="81" y="1073"/>
                  </a:lnTo>
                  <a:lnTo>
                    <a:pt x="97" y="1101"/>
                  </a:lnTo>
                  <a:lnTo>
                    <a:pt x="115" y="1129"/>
                  </a:lnTo>
                  <a:lnTo>
                    <a:pt x="133" y="1157"/>
                  </a:lnTo>
                  <a:lnTo>
                    <a:pt x="154" y="1183"/>
                  </a:lnTo>
                  <a:lnTo>
                    <a:pt x="175" y="1208"/>
                  </a:lnTo>
                  <a:lnTo>
                    <a:pt x="198" y="1233"/>
                  </a:lnTo>
                  <a:lnTo>
                    <a:pt x="221" y="1254"/>
                  </a:lnTo>
                  <a:lnTo>
                    <a:pt x="245" y="1277"/>
                  </a:lnTo>
                  <a:lnTo>
                    <a:pt x="271" y="1298"/>
                  </a:lnTo>
                  <a:lnTo>
                    <a:pt x="297" y="1318"/>
                  </a:lnTo>
                  <a:lnTo>
                    <a:pt x="325" y="1336"/>
                  </a:lnTo>
                  <a:lnTo>
                    <a:pt x="353" y="1352"/>
                  </a:lnTo>
                  <a:lnTo>
                    <a:pt x="382" y="1367"/>
                  </a:lnTo>
                  <a:lnTo>
                    <a:pt x="412" y="1382"/>
                  </a:lnTo>
                  <a:lnTo>
                    <a:pt x="443" y="1394"/>
                  </a:lnTo>
                  <a:lnTo>
                    <a:pt x="474" y="1405"/>
                  </a:lnTo>
                  <a:lnTo>
                    <a:pt x="506" y="1415"/>
                  </a:lnTo>
                  <a:lnTo>
                    <a:pt x="538" y="1423"/>
                  </a:lnTo>
                  <a:lnTo>
                    <a:pt x="572" y="1429"/>
                  </a:lnTo>
                  <a:lnTo>
                    <a:pt x="605" y="1434"/>
                  </a:lnTo>
                  <a:lnTo>
                    <a:pt x="639" y="1437"/>
                  </a:lnTo>
                  <a:lnTo>
                    <a:pt x="674" y="1438"/>
                  </a:lnTo>
                  <a:lnTo>
                    <a:pt x="686" y="1438"/>
                  </a:lnTo>
                  <a:lnTo>
                    <a:pt x="726" y="1437"/>
                  </a:lnTo>
                  <a:lnTo>
                    <a:pt x="764" y="1434"/>
                  </a:lnTo>
                  <a:lnTo>
                    <a:pt x="802" y="1429"/>
                  </a:lnTo>
                  <a:lnTo>
                    <a:pt x="838" y="1423"/>
                  </a:lnTo>
                  <a:lnTo>
                    <a:pt x="875" y="1416"/>
                  </a:lnTo>
                  <a:lnTo>
                    <a:pt x="910" y="1406"/>
                  </a:lnTo>
                  <a:lnTo>
                    <a:pt x="944" y="1395"/>
                  </a:lnTo>
                  <a:lnTo>
                    <a:pt x="978" y="1383"/>
                  </a:lnTo>
                  <a:lnTo>
                    <a:pt x="1009" y="1370"/>
                  </a:lnTo>
                  <a:lnTo>
                    <a:pt x="1041" y="1354"/>
                  </a:lnTo>
                  <a:lnTo>
                    <a:pt x="1071" y="1337"/>
                  </a:lnTo>
                  <a:lnTo>
                    <a:pt x="1101" y="1319"/>
                  </a:lnTo>
                  <a:lnTo>
                    <a:pt x="1130" y="1299"/>
                  </a:lnTo>
                  <a:lnTo>
                    <a:pt x="1156" y="1279"/>
                  </a:lnTo>
                  <a:lnTo>
                    <a:pt x="1182" y="1257"/>
                  </a:lnTo>
                  <a:lnTo>
                    <a:pt x="1207" y="1233"/>
                  </a:lnTo>
                  <a:lnTo>
                    <a:pt x="1231" y="1208"/>
                  </a:lnTo>
                  <a:lnTo>
                    <a:pt x="1252" y="1183"/>
                  </a:lnTo>
                  <a:lnTo>
                    <a:pt x="1274" y="1155"/>
                  </a:lnTo>
                  <a:lnTo>
                    <a:pt x="1294" y="1127"/>
                  </a:lnTo>
                  <a:lnTo>
                    <a:pt x="1312" y="1098"/>
                  </a:lnTo>
                  <a:lnTo>
                    <a:pt x="1329" y="1067"/>
                  </a:lnTo>
                  <a:lnTo>
                    <a:pt x="1344" y="1036"/>
                  </a:lnTo>
                  <a:lnTo>
                    <a:pt x="1358" y="1003"/>
                  </a:lnTo>
                  <a:lnTo>
                    <a:pt x="1370" y="970"/>
                  </a:lnTo>
                  <a:lnTo>
                    <a:pt x="1381" y="936"/>
                  </a:lnTo>
                  <a:lnTo>
                    <a:pt x="1391" y="901"/>
                  </a:lnTo>
                  <a:lnTo>
                    <a:pt x="1398" y="864"/>
                  </a:lnTo>
                  <a:lnTo>
                    <a:pt x="1404" y="827"/>
                  </a:lnTo>
                  <a:lnTo>
                    <a:pt x="1409" y="789"/>
                  </a:lnTo>
                  <a:lnTo>
                    <a:pt x="1412" y="752"/>
                  </a:lnTo>
                  <a:lnTo>
                    <a:pt x="1413" y="711"/>
                  </a:lnTo>
                  <a:lnTo>
                    <a:pt x="1413" y="585"/>
                  </a:lnTo>
                  <a:lnTo>
                    <a:pt x="1412" y="558"/>
                  </a:lnTo>
                  <a:lnTo>
                    <a:pt x="1409" y="532"/>
                  </a:lnTo>
                  <a:lnTo>
                    <a:pt x="1404" y="505"/>
                  </a:lnTo>
                  <a:lnTo>
                    <a:pt x="1398" y="479"/>
                  </a:lnTo>
                  <a:lnTo>
                    <a:pt x="1391" y="453"/>
                  </a:lnTo>
                  <a:lnTo>
                    <a:pt x="1381" y="426"/>
                  </a:lnTo>
                  <a:lnTo>
                    <a:pt x="1371" y="400"/>
                  </a:lnTo>
                  <a:lnTo>
                    <a:pt x="1359" y="375"/>
                  </a:lnTo>
                  <a:lnTo>
                    <a:pt x="1346" y="349"/>
                  </a:lnTo>
                  <a:lnTo>
                    <a:pt x="1331" y="324"/>
                  </a:lnTo>
                  <a:lnTo>
                    <a:pt x="1316" y="300"/>
                  </a:lnTo>
                  <a:lnTo>
                    <a:pt x="1299" y="277"/>
                  </a:lnTo>
                  <a:lnTo>
                    <a:pt x="1280" y="252"/>
                  </a:lnTo>
                  <a:lnTo>
                    <a:pt x="1261" y="230"/>
                  </a:lnTo>
                  <a:lnTo>
                    <a:pt x="1240" y="209"/>
                  </a:lnTo>
                  <a:lnTo>
                    <a:pt x="1220" y="187"/>
                  </a:lnTo>
                  <a:lnTo>
                    <a:pt x="1198" y="166"/>
                  </a:lnTo>
                  <a:lnTo>
                    <a:pt x="1175" y="147"/>
                  </a:lnTo>
                  <a:lnTo>
                    <a:pt x="1152" y="128"/>
                  </a:lnTo>
                  <a:lnTo>
                    <a:pt x="1127" y="110"/>
                  </a:lnTo>
                  <a:lnTo>
                    <a:pt x="1102" y="94"/>
                  </a:lnTo>
                  <a:lnTo>
                    <a:pt x="1076" y="79"/>
                  </a:lnTo>
                  <a:lnTo>
                    <a:pt x="1051" y="64"/>
                  </a:lnTo>
                  <a:lnTo>
                    <a:pt x="1024" y="52"/>
                  </a:lnTo>
                  <a:lnTo>
                    <a:pt x="997" y="40"/>
                  </a:lnTo>
                  <a:lnTo>
                    <a:pt x="969" y="29"/>
                  </a:lnTo>
                  <a:lnTo>
                    <a:pt x="941" y="20"/>
                  </a:lnTo>
                  <a:lnTo>
                    <a:pt x="913" y="13"/>
                  </a:lnTo>
                  <a:lnTo>
                    <a:pt x="885" y="7"/>
                  </a:lnTo>
                  <a:lnTo>
                    <a:pt x="858" y="3"/>
                  </a:lnTo>
                  <a:lnTo>
                    <a:pt x="830" y="1"/>
                  </a:lnTo>
                  <a:lnTo>
                    <a:pt x="802" y="0"/>
                  </a:lnTo>
                  <a:lnTo>
                    <a:pt x="649" y="0"/>
                  </a:lnTo>
                  <a:lnTo>
                    <a:pt x="617" y="1"/>
                  </a:lnTo>
                  <a:lnTo>
                    <a:pt x="584" y="3"/>
                  </a:lnTo>
                  <a:lnTo>
                    <a:pt x="554" y="9"/>
                  </a:lnTo>
                  <a:lnTo>
                    <a:pt x="522" y="17"/>
                  </a:lnTo>
                  <a:lnTo>
                    <a:pt x="492" y="25"/>
                  </a:lnTo>
                  <a:lnTo>
                    <a:pt x="461" y="36"/>
                  </a:lnTo>
                  <a:lnTo>
                    <a:pt x="431" y="48"/>
                  </a:lnTo>
                  <a:lnTo>
                    <a:pt x="402" y="63"/>
                  </a:lnTo>
                  <a:lnTo>
                    <a:pt x="374" y="79"/>
                  </a:lnTo>
                  <a:lnTo>
                    <a:pt x="346" y="97"/>
                  </a:lnTo>
                  <a:lnTo>
                    <a:pt x="319" y="115"/>
                  </a:lnTo>
                  <a:lnTo>
                    <a:pt x="293" y="136"/>
                  </a:lnTo>
                  <a:lnTo>
                    <a:pt x="267" y="158"/>
                  </a:lnTo>
                  <a:lnTo>
                    <a:pt x="242" y="181"/>
                  </a:lnTo>
                  <a:lnTo>
                    <a:pt x="218" y="205"/>
                  </a:lnTo>
                  <a:lnTo>
                    <a:pt x="195" y="229"/>
                  </a:lnTo>
                  <a:lnTo>
                    <a:pt x="174" y="256"/>
                  </a:lnTo>
                  <a:lnTo>
                    <a:pt x="153" y="283"/>
                  </a:lnTo>
                  <a:lnTo>
                    <a:pt x="133" y="312"/>
                  </a:lnTo>
                  <a:lnTo>
                    <a:pt x="114" y="340"/>
                  </a:lnTo>
                  <a:lnTo>
                    <a:pt x="97" y="370"/>
                  </a:lnTo>
                  <a:lnTo>
                    <a:pt x="81" y="400"/>
                  </a:lnTo>
                  <a:lnTo>
                    <a:pt x="67" y="431"/>
                  </a:lnTo>
                  <a:lnTo>
                    <a:pt x="52" y="462"/>
                  </a:lnTo>
                  <a:lnTo>
                    <a:pt x="41" y="494"/>
                  </a:lnTo>
                  <a:lnTo>
                    <a:pt x="30" y="527"/>
                  </a:lnTo>
                  <a:lnTo>
                    <a:pt x="20" y="560"/>
                  </a:lnTo>
                  <a:lnTo>
                    <a:pt x="13" y="592"/>
                  </a:lnTo>
                  <a:lnTo>
                    <a:pt x="7" y="625"/>
                  </a:lnTo>
                  <a:lnTo>
                    <a:pt x="3" y="658"/>
                  </a:lnTo>
                  <a:lnTo>
                    <a:pt x="0" y="692"/>
                  </a:lnTo>
                  <a:lnTo>
                    <a:pt x="0" y="725"/>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7" name="Freeform 10"/>
            <p:cNvSpPr>
              <a:spLocks/>
            </p:cNvSpPr>
            <p:nvPr/>
          </p:nvSpPr>
          <p:spPr bwMode="auto">
            <a:xfrm>
              <a:off x="-4108450" y="14695418"/>
              <a:ext cx="407988" cy="392113"/>
            </a:xfrm>
            <a:custGeom>
              <a:avLst/>
              <a:gdLst>
                <a:gd name="T0" fmla="*/ 79 w 1285"/>
                <a:gd name="T1" fmla="*/ 67 h 1234"/>
                <a:gd name="T2" fmla="*/ 138 w 1285"/>
                <a:gd name="T3" fmla="*/ 115 h 1234"/>
                <a:gd name="T4" fmla="*/ 165 w 1285"/>
                <a:gd name="T5" fmla="*/ 207 h 1234"/>
                <a:gd name="T6" fmla="*/ 171 w 1285"/>
                <a:gd name="T7" fmla="*/ 336 h 1234"/>
                <a:gd name="T8" fmla="*/ 165 w 1285"/>
                <a:gd name="T9" fmla="*/ 540 h 1234"/>
                <a:gd name="T10" fmla="*/ 165 w 1285"/>
                <a:gd name="T11" fmla="*/ 758 h 1234"/>
                <a:gd name="T12" fmla="*/ 186 w 1285"/>
                <a:gd name="T13" fmla="*/ 915 h 1234"/>
                <a:gd name="T14" fmla="*/ 234 w 1285"/>
                <a:gd name="T15" fmla="*/ 1051 h 1234"/>
                <a:gd name="T16" fmla="*/ 322 w 1285"/>
                <a:gd name="T17" fmla="*/ 1158 h 1234"/>
                <a:gd name="T18" fmla="*/ 460 w 1285"/>
                <a:gd name="T19" fmla="*/ 1221 h 1234"/>
                <a:gd name="T20" fmla="*/ 662 w 1285"/>
                <a:gd name="T21" fmla="*/ 1234 h 1234"/>
                <a:gd name="T22" fmla="*/ 792 w 1285"/>
                <a:gd name="T23" fmla="*/ 1220 h 1234"/>
                <a:gd name="T24" fmla="*/ 895 w 1285"/>
                <a:gd name="T25" fmla="*/ 1177 h 1234"/>
                <a:gd name="T26" fmla="*/ 976 w 1285"/>
                <a:gd name="T27" fmla="*/ 1109 h 1234"/>
                <a:gd name="T28" fmla="*/ 1036 w 1285"/>
                <a:gd name="T29" fmla="*/ 1022 h 1234"/>
                <a:gd name="T30" fmla="*/ 1079 w 1285"/>
                <a:gd name="T31" fmla="*/ 916 h 1234"/>
                <a:gd name="T32" fmla="*/ 1107 w 1285"/>
                <a:gd name="T33" fmla="*/ 796 h 1234"/>
                <a:gd name="T34" fmla="*/ 1124 w 1285"/>
                <a:gd name="T35" fmla="*/ 664 h 1234"/>
                <a:gd name="T36" fmla="*/ 1131 w 1285"/>
                <a:gd name="T37" fmla="*/ 525 h 1234"/>
                <a:gd name="T38" fmla="*/ 1134 w 1285"/>
                <a:gd name="T39" fmla="*/ 236 h 1234"/>
                <a:gd name="T40" fmla="*/ 1159 w 1285"/>
                <a:gd name="T41" fmla="*/ 105 h 1234"/>
                <a:gd name="T42" fmla="*/ 1181 w 1285"/>
                <a:gd name="T43" fmla="*/ 87 h 1234"/>
                <a:gd name="T44" fmla="*/ 1206 w 1285"/>
                <a:gd name="T45" fmla="*/ 73 h 1234"/>
                <a:gd name="T46" fmla="*/ 1240 w 1285"/>
                <a:gd name="T47" fmla="*/ 66 h 1234"/>
                <a:gd name="T48" fmla="*/ 1285 w 1285"/>
                <a:gd name="T49" fmla="*/ 64 h 1234"/>
                <a:gd name="T50" fmla="*/ 827 w 1285"/>
                <a:gd name="T51" fmla="*/ 64 h 1234"/>
                <a:gd name="T52" fmla="*/ 901 w 1285"/>
                <a:gd name="T53" fmla="*/ 71 h 1234"/>
                <a:gd name="T54" fmla="*/ 937 w 1285"/>
                <a:gd name="T55" fmla="*/ 82 h 1234"/>
                <a:gd name="T56" fmla="*/ 966 w 1285"/>
                <a:gd name="T57" fmla="*/ 99 h 1234"/>
                <a:gd name="T58" fmla="*/ 990 w 1285"/>
                <a:gd name="T59" fmla="*/ 122 h 1234"/>
                <a:gd name="T60" fmla="*/ 1018 w 1285"/>
                <a:gd name="T61" fmla="*/ 319 h 1234"/>
                <a:gd name="T62" fmla="*/ 1011 w 1285"/>
                <a:gd name="T63" fmla="*/ 802 h 1234"/>
                <a:gd name="T64" fmla="*/ 977 w 1285"/>
                <a:gd name="T65" fmla="*/ 928 h 1234"/>
                <a:gd name="T66" fmla="*/ 918 w 1285"/>
                <a:gd name="T67" fmla="*/ 1024 h 1234"/>
                <a:gd name="T68" fmla="*/ 844 w 1285"/>
                <a:gd name="T69" fmla="*/ 1089 h 1234"/>
                <a:gd name="T70" fmla="*/ 759 w 1285"/>
                <a:gd name="T71" fmla="*/ 1125 h 1234"/>
                <a:gd name="T72" fmla="*/ 671 w 1285"/>
                <a:gd name="T73" fmla="*/ 1132 h 1234"/>
                <a:gd name="T74" fmla="*/ 583 w 1285"/>
                <a:gd name="T75" fmla="*/ 1112 h 1234"/>
                <a:gd name="T76" fmla="*/ 504 w 1285"/>
                <a:gd name="T77" fmla="*/ 1064 h 1234"/>
                <a:gd name="T78" fmla="*/ 441 w 1285"/>
                <a:gd name="T79" fmla="*/ 989 h 1234"/>
                <a:gd name="T80" fmla="*/ 397 w 1285"/>
                <a:gd name="T81" fmla="*/ 889 h 1234"/>
                <a:gd name="T82" fmla="*/ 381 w 1285"/>
                <a:gd name="T83" fmla="*/ 763 h 1234"/>
                <a:gd name="T84" fmla="*/ 384 w 1285"/>
                <a:gd name="T85" fmla="*/ 155 h 1234"/>
                <a:gd name="T86" fmla="*/ 396 w 1285"/>
                <a:gd name="T87" fmla="*/ 115 h 1234"/>
                <a:gd name="T88" fmla="*/ 419 w 1285"/>
                <a:gd name="T89" fmla="*/ 88 h 1234"/>
                <a:gd name="T90" fmla="*/ 452 w 1285"/>
                <a:gd name="T91" fmla="*/ 72 h 1234"/>
                <a:gd name="T92" fmla="*/ 498 w 1285"/>
                <a:gd name="T93" fmla="*/ 65 h 1234"/>
                <a:gd name="T94" fmla="*/ 535 w 1285"/>
                <a:gd name="T95" fmla="*/ 49 h 1234"/>
                <a:gd name="T96" fmla="*/ 531 w 1285"/>
                <a:gd name="T97" fmla="*/ 17 h 1234"/>
                <a:gd name="T98" fmla="*/ 524 w 1285"/>
                <a:gd name="T99" fmla="*/ 6 h 1234"/>
                <a:gd name="T100" fmla="*/ 510 w 1285"/>
                <a:gd name="T101" fmla="*/ 2 h 1234"/>
                <a:gd name="T102" fmla="*/ 38 w 1285"/>
                <a:gd name="T103" fmla="*/ 0 h 1234"/>
                <a:gd name="T104" fmla="*/ 19 w 1285"/>
                <a:gd name="T105" fmla="*/ 3 h 1234"/>
                <a:gd name="T106" fmla="*/ 7 w 1285"/>
                <a:gd name="T107" fmla="*/ 10 h 1234"/>
                <a:gd name="T108" fmla="*/ 1 w 1285"/>
                <a:gd name="T109" fmla="*/ 26 h 1234"/>
                <a:gd name="T110" fmla="*/ 0 w 1285"/>
                <a:gd name="T111" fmla="*/ 64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5" h="1234">
                  <a:moveTo>
                    <a:pt x="0" y="64"/>
                  </a:moveTo>
                  <a:lnTo>
                    <a:pt x="51" y="64"/>
                  </a:lnTo>
                  <a:lnTo>
                    <a:pt x="79" y="67"/>
                  </a:lnTo>
                  <a:lnTo>
                    <a:pt x="103" y="77"/>
                  </a:lnTo>
                  <a:lnTo>
                    <a:pt x="123" y="93"/>
                  </a:lnTo>
                  <a:lnTo>
                    <a:pt x="138" y="115"/>
                  </a:lnTo>
                  <a:lnTo>
                    <a:pt x="151" y="141"/>
                  </a:lnTo>
                  <a:lnTo>
                    <a:pt x="159" y="172"/>
                  </a:lnTo>
                  <a:lnTo>
                    <a:pt x="165" y="207"/>
                  </a:lnTo>
                  <a:lnTo>
                    <a:pt x="169" y="247"/>
                  </a:lnTo>
                  <a:lnTo>
                    <a:pt x="171" y="289"/>
                  </a:lnTo>
                  <a:lnTo>
                    <a:pt x="171" y="336"/>
                  </a:lnTo>
                  <a:lnTo>
                    <a:pt x="170" y="384"/>
                  </a:lnTo>
                  <a:lnTo>
                    <a:pt x="169" y="434"/>
                  </a:lnTo>
                  <a:lnTo>
                    <a:pt x="165" y="540"/>
                  </a:lnTo>
                  <a:lnTo>
                    <a:pt x="163" y="649"/>
                  </a:lnTo>
                  <a:lnTo>
                    <a:pt x="163" y="704"/>
                  </a:lnTo>
                  <a:lnTo>
                    <a:pt x="165" y="758"/>
                  </a:lnTo>
                  <a:lnTo>
                    <a:pt x="169" y="812"/>
                  </a:lnTo>
                  <a:lnTo>
                    <a:pt x="176" y="864"/>
                  </a:lnTo>
                  <a:lnTo>
                    <a:pt x="186" y="915"/>
                  </a:lnTo>
                  <a:lnTo>
                    <a:pt x="198" y="964"/>
                  </a:lnTo>
                  <a:lnTo>
                    <a:pt x="214" y="1009"/>
                  </a:lnTo>
                  <a:lnTo>
                    <a:pt x="234" y="1051"/>
                  </a:lnTo>
                  <a:lnTo>
                    <a:pt x="259" y="1091"/>
                  </a:lnTo>
                  <a:lnTo>
                    <a:pt x="288" y="1126"/>
                  </a:lnTo>
                  <a:lnTo>
                    <a:pt x="322" y="1158"/>
                  </a:lnTo>
                  <a:lnTo>
                    <a:pt x="362" y="1185"/>
                  </a:lnTo>
                  <a:lnTo>
                    <a:pt x="408" y="1205"/>
                  </a:lnTo>
                  <a:lnTo>
                    <a:pt x="460" y="1221"/>
                  </a:lnTo>
                  <a:lnTo>
                    <a:pt x="519" y="1231"/>
                  </a:lnTo>
                  <a:lnTo>
                    <a:pt x="586" y="1234"/>
                  </a:lnTo>
                  <a:lnTo>
                    <a:pt x="662" y="1234"/>
                  </a:lnTo>
                  <a:lnTo>
                    <a:pt x="708" y="1233"/>
                  </a:lnTo>
                  <a:lnTo>
                    <a:pt x="752" y="1228"/>
                  </a:lnTo>
                  <a:lnTo>
                    <a:pt x="792" y="1220"/>
                  </a:lnTo>
                  <a:lnTo>
                    <a:pt x="829" y="1208"/>
                  </a:lnTo>
                  <a:lnTo>
                    <a:pt x="864" y="1194"/>
                  </a:lnTo>
                  <a:lnTo>
                    <a:pt x="895" y="1177"/>
                  </a:lnTo>
                  <a:lnTo>
                    <a:pt x="925" y="1157"/>
                  </a:lnTo>
                  <a:lnTo>
                    <a:pt x="951" y="1135"/>
                  </a:lnTo>
                  <a:lnTo>
                    <a:pt x="976" y="1109"/>
                  </a:lnTo>
                  <a:lnTo>
                    <a:pt x="997" y="1083"/>
                  </a:lnTo>
                  <a:lnTo>
                    <a:pt x="1018" y="1053"/>
                  </a:lnTo>
                  <a:lnTo>
                    <a:pt x="1036" y="1022"/>
                  </a:lnTo>
                  <a:lnTo>
                    <a:pt x="1052" y="988"/>
                  </a:lnTo>
                  <a:lnTo>
                    <a:pt x="1066" y="953"/>
                  </a:lnTo>
                  <a:lnTo>
                    <a:pt x="1079" y="916"/>
                  </a:lnTo>
                  <a:lnTo>
                    <a:pt x="1090" y="877"/>
                  </a:lnTo>
                  <a:lnTo>
                    <a:pt x="1098" y="837"/>
                  </a:lnTo>
                  <a:lnTo>
                    <a:pt x="1107" y="796"/>
                  </a:lnTo>
                  <a:lnTo>
                    <a:pt x="1113" y="752"/>
                  </a:lnTo>
                  <a:lnTo>
                    <a:pt x="1119" y="708"/>
                  </a:lnTo>
                  <a:lnTo>
                    <a:pt x="1124" y="664"/>
                  </a:lnTo>
                  <a:lnTo>
                    <a:pt x="1126" y="619"/>
                  </a:lnTo>
                  <a:lnTo>
                    <a:pt x="1130" y="571"/>
                  </a:lnTo>
                  <a:lnTo>
                    <a:pt x="1131" y="525"/>
                  </a:lnTo>
                  <a:lnTo>
                    <a:pt x="1134" y="429"/>
                  </a:lnTo>
                  <a:lnTo>
                    <a:pt x="1134" y="332"/>
                  </a:lnTo>
                  <a:lnTo>
                    <a:pt x="1134" y="236"/>
                  </a:lnTo>
                  <a:lnTo>
                    <a:pt x="1132" y="140"/>
                  </a:lnTo>
                  <a:lnTo>
                    <a:pt x="1146" y="121"/>
                  </a:lnTo>
                  <a:lnTo>
                    <a:pt x="1159" y="105"/>
                  </a:lnTo>
                  <a:lnTo>
                    <a:pt x="1166" y="99"/>
                  </a:lnTo>
                  <a:lnTo>
                    <a:pt x="1174" y="91"/>
                  </a:lnTo>
                  <a:lnTo>
                    <a:pt x="1181" y="87"/>
                  </a:lnTo>
                  <a:lnTo>
                    <a:pt x="1188" y="82"/>
                  </a:lnTo>
                  <a:lnTo>
                    <a:pt x="1198" y="77"/>
                  </a:lnTo>
                  <a:lnTo>
                    <a:pt x="1206" y="73"/>
                  </a:lnTo>
                  <a:lnTo>
                    <a:pt x="1217" y="71"/>
                  </a:lnTo>
                  <a:lnTo>
                    <a:pt x="1228" y="68"/>
                  </a:lnTo>
                  <a:lnTo>
                    <a:pt x="1240" y="66"/>
                  </a:lnTo>
                  <a:lnTo>
                    <a:pt x="1254" y="65"/>
                  </a:lnTo>
                  <a:lnTo>
                    <a:pt x="1270" y="65"/>
                  </a:lnTo>
                  <a:lnTo>
                    <a:pt x="1285" y="64"/>
                  </a:lnTo>
                  <a:lnTo>
                    <a:pt x="1285" y="0"/>
                  </a:lnTo>
                  <a:lnTo>
                    <a:pt x="827" y="0"/>
                  </a:lnTo>
                  <a:lnTo>
                    <a:pt x="827" y="64"/>
                  </a:lnTo>
                  <a:lnTo>
                    <a:pt x="860" y="65"/>
                  </a:lnTo>
                  <a:lnTo>
                    <a:pt x="888" y="68"/>
                  </a:lnTo>
                  <a:lnTo>
                    <a:pt x="901" y="71"/>
                  </a:lnTo>
                  <a:lnTo>
                    <a:pt x="914" y="73"/>
                  </a:lnTo>
                  <a:lnTo>
                    <a:pt x="926" y="77"/>
                  </a:lnTo>
                  <a:lnTo>
                    <a:pt x="937" y="82"/>
                  </a:lnTo>
                  <a:lnTo>
                    <a:pt x="946" y="87"/>
                  </a:lnTo>
                  <a:lnTo>
                    <a:pt x="956" y="91"/>
                  </a:lnTo>
                  <a:lnTo>
                    <a:pt x="966" y="99"/>
                  </a:lnTo>
                  <a:lnTo>
                    <a:pt x="974" y="105"/>
                  </a:lnTo>
                  <a:lnTo>
                    <a:pt x="983" y="113"/>
                  </a:lnTo>
                  <a:lnTo>
                    <a:pt x="990" y="122"/>
                  </a:lnTo>
                  <a:lnTo>
                    <a:pt x="997" y="130"/>
                  </a:lnTo>
                  <a:lnTo>
                    <a:pt x="1004" y="140"/>
                  </a:lnTo>
                  <a:lnTo>
                    <a:pt x="1018" y="319"/>
                  </a:lnTo>
                  <a:lnTo>
                    <a:pt x="1018" y="700"/>
                  </a:lnTo>
                  <a:lnTo>
                    <a:pt x="1017" y="752"/>
                  </a:lnTo>
                  <a:lnTo>
                    <a:pt x="1011" y="802"/>
                  </a:lnTo>
                  <a:lnTo>
                    <a:pt x="1002" y="847"/>
                  </a:lnTo>
                  <a:lnTo>
                    <a:pt x="991" y="889"/>
                  </a:lnTo>
                  <a:lnTo>
                    <a:pt x="977" y="928"/>
                  </a:lnTo>
                  <a:lnTo>
                    <a:pt x="960" y="964"/>
                  </a:lnTo>
                  <a:lnTo>
                    <a:pt x="940" y="995"/>
                  </a:lnTo>
                  <a:lnTo>
                    <a:pt x="918" y="1024"/>
                  </a:lnTo>
                  <a:lnTo>
                    <a:pt x="895" y="1049"/>
                  </a:lnTo>
                  <a:lnTo>
                    <a:pt x="871" y="1070"/>
                  </a:lnTo>
                  <a:lnTo>
                    <a:pt x="844" y="1089"/>
                  </a:lnTo>
                  <a:lnTo>
                    <a:pt x="816" y="1104"/>
                  </a:lnTo>
                  <a:lnTo>
                    <a:pt x="788" y="1117"/>
                  </a:lnTo>
                  <a:lnTo>
                    <a:pt x="759" y="1125"/>
                  </a:lnTo>
                  <a:lnTo>
                    <a:pt x="730" y="1131"/>
                  </a:lnTo>
                  <a:lnTo>
                    <a:pt x="700" y="1134"/>
                  </a:lnTo>
                  <a:lnTo>
                    <a:pt x="671" y="1132"/>
                  </a:lnTo>
                  <a:lnTo>
                    <a:pt x="640" y="1129"/>
                  </a:lnTo>
                  <a:lnTo>
                    <a:pt x="611" y="1121"/>
                  </a:lnTo>
                  <a:lnTo>
                    <a:pt x="583" y="1112"/>
                  </a:lnTo>
                  <a:lnTo>
                    <a:pt x="555" y="1098"/>
                  </a:lnTo>
                  <a:lnTo>
                    <a:pt x="530" y="1083"/>
                  </a:lnTo>
                  <a:lnTo>
                    <a:pt x="504" y="1064"/>
                  </a:lnTo>
                  <a:lnTo>
                    <a:pt x="481" y="1041"/>
                  </a:lnTo>
                  <a:lnTo>
                    <a:pt x="460" y="1017"/>
                  </a:lnTo>
                  <a:lnTo>
                    <a:pt x="441" y="989"/>
                  </a:lnTo>
                  <a:lnTo>
                    <a:pt x="424" y="959"/>
                  </a:lnTo>
                  <a:lnTo>
                    <a:pt x="409" y="926"/>
                  </a:lnTo>
                  <a:lnTo>
                    <a:pt x="397" y="889"/>
                  </a:lnTo>
                  <a:lnTo>
                    <a:pt x="389" y="851"/>
                  </a:lnTo>
                  <a:lnTo>
                    <a:pt x="384" y="808"/>
                  </a:lnTo>
                  <a:lnTo>
                    <a:pt x="381" y="763"/>
                  </a:lnTo>
                  <a:lnTo>
                    <a:pt x="381" y="191"/>
                  </a:lnTo>
                  <a:lnTo>
                    <a:pt x="383" y="172"/>
                  </a:lnTo>
                  <a:lnTo>
                    <a:pt x="384" y="155"/>
                  </a:lnTo>
                  <a:lnTo>
                    <a:pt x="386" y="140"/>
                  </a:lnTo>
                  <a:lnTo>
                    <a:pt x="391" y="127"/>
                  </a:lnTo>
                  <a:lnTo>
                    <a:pt x="396" y="115"/>
                  </a:lnTo>
                  <a:lnTo>
                    <a:pt x="402" y="104"/>
                  </a:lnTo>
                  <a:lnTo>
                    <a:pt x="409" y="95"/>
                  </a:lnTo>
                  <a:lnTo>
                    <a:pt x="419" y="88"/>
                  </a:lnTo>
                  <a:lnTo>
                    <a:pt x="429" y="81"/>
                  </a:lnTo>
                  <a:lnTo>
                    <a:pt x="440" y="76"/>
                  </a:lnTo>
                  <a:lnTo>
                    <a:pt x="452" y="72"/>
                  </a:lnTo>
                  <a:lnTo>
                    <a:pt x="467" y="68"/>
                  </a:lnTo>
                  <a:lnTo>
                    <a:pt x="481" y="66"/>
                  </a:lnTo>
                  <a:lnTo>
                    <a:pt x="498" y="65"/>
                  </a:lnTo>
                  <a:lnTo>
                    <a:pt x="515" y="65"/>
                  </a:lnTo>
                  <a:lnTo>
                    <a:pt x="535" y="64"/>
                  </a:lnTo>
                  <a:lnTo>
                    <a:pt x="535" y="49"/>
                  </a:lnTo>
                  <a:lnTo>
                    <a:pt x="535" y="37"/>
                  </a:lnTo>
                  <a:lnTo>
                    <a:pt x="533" y="26"/>
                  </a:lnTo>
                  <a:lnTo>
                    <a:pt x="531" y="17"/>
                  </a:lnTo>
                  <a:lnTo>
                    <a:pt x="530" y="13"/>
                  </a:lnTo>
                  <a:lnTo>
                    <a:pt x="527" y="10"/>
                  </a:lnTo>
                  <a:lnTo>
                    <a:pt x="524" y="6"/>
                  </a:lnTo>
                  <a:lnTo>
                    <a:pt x="520" y="4"/>
                  </a:lnTo>
                  <a:lnTo>
                    <a:pt x="515" y="3"/>
                  </a:lnTo>
                  <a:lnTo>
                    <a:pt x="510" y="2"/>
                  </a:lnTo>
                  <a:lnTo>
                    <a:pt x="504" y="0"/>
                  </a:lnTo>
                  <a:lnTo>
                    <a:pt x="497" y="0"/>
                  </a:lnTo>
                  <a:lnTo>
                    <a:pt x="38" y="0"/>
                  </a:lnTo>
                  <a:lnTo>
                    <a:pt x="30" y="0"/>
                  </a:lnTo>
                  <a:lnTo>
                    <a:pt x="24" y="2"/>
                  </a:lnTo>
                  <a:lnTo>
                    <a:pt x="19" y="3"/>
                  </a:lnTo>
                  <a:lnTo>
                    <a:pt x="15" y="4"/>
                  </a:lnTo>
                  <a:lnTo>
                    <a:pt x="11" y="6"/>
                  </a:lnTo>
                  <a:lnTo>
                    <a:pt x="7" y="10"/>
                  </a:lnTo>
                  <a:lnTo>
                    <a:pt x="5" y="13"/>
                  </a:lnTo>
                  <a:lnTo>
                    <a:pt x="4" y="17"/>
                  </a:lnTo>
                  <a:lnTo>
                    <a:pt x="1" y="26"/>
                  </a:lnTo>
                  <a:lnTo>
                    <a:pt x="0" y="37"/>
                  </a:lnTo>
                  <a:lnTo>
                    <a:pt x="0" y="49"/>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8" name="Freeform 11"/>
            <p:cNvSpPr>
              <a:spLocks/>
            </p:cNvSpPr>
            <p:nvPr/>
          </p:nvSpPr>
          <p:spPr bwMode="auto">
            <a:xfrm>
              <a:off x="-3190875" y="14643031"/>
              <a:ext cx="339725" cy="436563"/>
            </a:xfrm>
            <a:custGeom>
              <a:avLst/>
              <a:gdLst>
                <a:gd name="T0" fmla="*/ 59 w 1069"/>
                <a:gd name="T1" fmla="*/ 66 h 1374"/>
                <a:gd name="T2" fmla="*/ 112 w 1069"/>
                <a:gd name="T3" fmla="*/ 75 h 1374"/>
                <a:gd name="T4" fmla="*/ 151 w 1069"/>
                <a:gd name="T5" fmla="*/ 96 h 1374"/>
                <a:gd name="T6" fmla="*/ 176 w 1069"/>
                <a:gd name="T7" fmla="*/ 130 h 1374"/>
                <a:gd name="T8" fmla="*/ 189 w 1069"/>
                <a:gd name="T9" fmla="*/ 182 h 1374"/>
                <a:gd name="T10" fmla="*/ 191 w 1069"/>
                <a:gd name="T11" fmla="*/ 1171 h 1374"/>
                <a:gd name="T12" fmla="*/ 184 w 1069"/>
                <a:gd name="T13" fmla="*/ 1228 h 1374"/>
                <a:gd name="T14" fmla="*/ 162 w 1069"/>
                <a:gd name="T15" fmla="*/ 1268 h 1374"/>
                <a:gd name="T16" fmla="*/ 127 w 1069"/>
                <a:gd name="T17" fmla="*/ 1293 h 1374"/>
                <a:gd name="T18" fmla="*/ 80 w 1069"/>
                <a:gd name="T19" fmla="*/ 1306 h 1374"/>
                <a:gd name="T20" fmla="*/ 22 w 1069"/>
                <a:gd name="T21" fmla="*/ 1311 h 1374"/>
                <a:gd name="T22" fmla="*/ 967 w 1069"/>
                <a:gd name="T23" fmla="*/ 1374 h 1374"/>
                <a:gd name="T24" fmla="*/ 983 w 1069"/>
                <a:gd name="T25" fmla="*/ 1367 h 1374"/>
                <a:gd name="T26" fmla="*/ 998 w 1069"/>
                <a:gd name="T27" fmla="*/ 1347 h 1374"/>
                <a:gd name="T28" fmla="*/ 1016 w 1069"/>
                <a:gd name="T29" fmla="*/ 1306 h 1374"/>
                <a:gd name="T30" fmla="*/ 1039 w 1069"/>
                <a:gd name="T31" fmla="*/ 1223 h 1374"/>
                <a:gd name="T32" fmla="*/ 1057 w 1069"/>
                <a:gd name="T33" fmla="*/ 1133 h 1374"/>
                <a:gd name="T34" fmla="*/ 1067 w 1069"/>
                <a:gd name="T35" fmla="*/ 1054 h 1374"/>
                <a:gd name="T36" fmla="*/ 993 w 1069"/>
                <a:gd name="T37" fmla="*/ 1018 h 1374"/>
                <a:gd name="T38" fmla="*/ 980 w 1069"/>
                <a:gd name="T39" fmla="*/ 1086 h 1374"/>
                <a:gd name="T40" fmla="*/ 948 w 1069"/>
                <a:gd name="T41" fmla="*/ 1154 h 1374"/>
                <a:gd name="T42" fmla="*/ 903 w 1069"/>
                <a:gd name="T43" fmla="*/ 1215 h 1374"/>
                <a:gd name="T44" fmla="*/ 867 w 1069"/>
                <a:gd name="T45" fmla="*/ 1246 h 1374"/>
                <a:gd name="T46" fmla="*/ 835 w 1069"/>
                <a:gd name="T47" fmla="*/ 1266 h 1374"/>
                <a:gd name="T48" fmla="*/ 801 w 1069"/>
                <a:gd name="T49" fmla="*/ 1278 h 1374"/>
                <a:gd name="T50" fmla="*/ 764 w 1069"/>
                <a:gd name="T51" fmla="*/ 1284 h 1374"/>
                <a:gd name="T52" fmla="*/ 572 w 1069"/>
                <a:gd name="T53" fmla="*/ 1284 h 1374"/>
                <a:gd name="T54" fmla="*/ 537 w 1069"/>
                <a:gd name="T55" fmla="*/ 1279 h 1374"/>
                <a:gd name="T56" fmla="*/ 508 w 1069"/>
                <a:gd name="T57" fmla="*/ 1268 h 1374"/>
                <a:gd name="T58" fmla="*/ 485 w 1069"/>
                <a:gd name="T59" fmla="*/ 1252 h 1374"/>
                <a:gd name="T60" fmla="*/ 467 w 1069"/>
                <a:gd name="T61" fmla="*/ 1231 h 1374"/>
                <a:gd name="T62" fmla="*/ 455 w 1069"/>
                <a:gd name="T63" fmla="*/ 1205 h 1374"/>
                <a:gd name="T64" fmla="*/ 439 w 1069"/>
                <a:gd name="T65" fmla="*/ 1143 h 1374"/>
                <a:gd name="T66" fmla="*/ 433 w 1069"/>
                <a:gd name="T67" fmla="*/ 1018 h 1374"/>
                <a:gd name="T68" fmla="*/ 434 w 1069"/>
                <a:gd name="T69" fmla="*/ 264 h 1374"/>
                <a:gd name="T70" fmla="*/ 440 w 1069"/>
                <a:gd name="T71" fmla="*/ 186 h 1374"/>
                <a:gd name="T72" fmla="*/ 451 w 1069"/>
                <a:gd name="T73" fmla="*/ 146 h 1374"/>
                <a:gd name="T74" fmla="*/ 463 w 1069"/>
                <a:gd name="T75" fmla="*/ 123 h 1374"/>
                <a:gd name="T76" fmla="*/ 481 w 1069"/>
                <a:gd name="T77" fmla="*/ 103 h 1374"/>
                <a:gd name="T78" fmla="*/ 506 w 1069"/>
                <a:gd name="T79" fmla="*/ 89 h 1374"/>
                <a:gd name="T80" fmla="*/ 563 w 1069"/>
                <a:gd name="T81" fmla="*/ 72 h 1374"/>
                <a:gd name="T82" fmla="*/ 624 w 1069"/>
                <a:gd name="T83" fmla="*/ 0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9" h="1374">
                  <a:moveTo>
                    <a:pt x="14" y="63"/>
                  </a:moveTo>
                  <a:lnTo>
                    <a:pt x="37" y="65"/>
                  </a:lnTo>
                  <a:lnTo>
                    <a:pt x="59" y="66"/>
                  </a:lnTo>
                  <a:lnTo>
                    <a:pt x="78" y="68"/>
                  </a:lnTo>
                  <a:lnTo>
                    <a:pt x="96" y="72"/>
                  </a:lnTo>
                  <a:lnTo>
                    <a:pt x="112" y="75"/>
                  </a:lnTo>
                  <a:lnTo>
                    <a:pt x="127" y="82"/>
                  </a:lnTo>
                  <a:lnTo>
                    <a:pt x="140" y="88"/>
                  </a:lnTo>
                  <a:lnTo>
                    <a:pt x="151" y="96"/>
                  </a:lnTo>
                  <a:lnTo>
                    <a:pt x="161" y="106"/>
                  </a:lnTo>
                  <a:lnTo>
                    <a:pt x="169" y="117"/>
                  </a:lnTo>
                  <a:lnTo>
                    <a:pt x="176" y="130"/>
                  </a:lnTo>
                  <a:lnTo>
                    <a:pt x="181" y="146"/>
                  </a:lnTo>
                  <a:lnTo>
                    <a:pt x="186" y="163"/>
                  </a:lnTo>
                  <a:lnTo>
                    <a:pt x="189" y="182"/>
                  </a:lnTo>
                  <a:lnTo>
                    <a:pt x="191" y="204"/>
                  </a:lnTo>
                  <a:lnTo>
                    <a:pt x="191" y="229"/>
                  </a:lnTo>
                  <a:lnTo>
                    <a:pt x="191" y="1171"/>
                  </a:lnTo>
                  <a:lnTo>
                    <a:pt x="191" y="1192"/>
                  </a:lnTo>
                  <a:lnTo>
                    <a:pt x="187" y="1211"/>
                  </a:lnTo>
                  <a:lnTo>
                    <a:pt x="184" y="1228"/>
                  </a:lnTo>
                  <a:lnTo>
                    <a:pt x="178" y="1243"/>
                  </a:lnTo>
                  <a:lnTo>
                    <a:pt x="170" y="1256"/>
                  </a:lnTo>
                  <a:lnTo>
                    <a:pt x="162" y="1268"/>
                  </a:lnTo>
                  <a:lnTo>
                    <a:pt x="152" y="1278"/>
                  </a:lnTo>
                  <a:lnTo>
                    <a:pt x="140" y="1285"/>
                  </a:lnTo>
                  <a:lnTo>
                    <a:pt x="127" y="1293"/>
                  </a:lnTo>
                  <a:lnTo>
                    <a:pt x="113" y="1297"/>
                  </a:lnTo>
                  <a:lnTo>
                    <a:pt x="97" y="1302"/>
                  </a:lnTo>
                  <a:lnTo>
                    <a:pt x="80" y="1306"/>
                  </a:lnTo>
                  <a:lnTo>
                    <a:pt x="62" y="1308"/>
                  </a:lnTo>
                  <a:lnTo>
                    <a:pt x="43" y="1310"/>
                  </a:lnTo>
                  <a:lnTo>
                    <a:pt x="22" y="1311"/>
                  </a:lnTo>
                  <a:lnTo>
                    <a:pt x="0" y="1311"/>
                  </a:lnTo>
                  <a:lnTo>
                    <a:pt x="0" y="1374"/>
                  </a:lnTo>
                  <a:lnTo>
                    <a:pt x="967" y="1374"/>
                  </a:lnTo>
                  <a:lnTo>
                    <a:pt x="972" y="1373"/>
                  </a:lnTo>
                  <a:lnTo>
                    <a:pt x="978" y="1370"/>
                  </a:lnTo>
                  <a:lnTo>
                    <a:pt x="983" y="1367"/>
                  </a:lnTo>
                  <a:lnTo>
                    <a:pt x="988" y="1362"/>
                  </a:lnTo>
                  <a:lnTo>
                    <a:pt x="993" y="1356"/>
                  </a:lnTo>
                  <a:lnTo>
                    <a:pt x="998" y="1347"/>
                  </a:lnTo>
                  <a:lnTo>
                    <a:pt x="1001" y="1339"/>
                  </a:lnTo>
                  <a:lnTo>
                    <a:pt x="1006" y="1329"/>
                  </a:lnTo>
                  <a:lnTo>
                    <a:pt x="1016" y="1306"/>
                  </a:lnTo>
                  <a:lnTo>
                    <a:pt x="1023" y="1280"/>
                  </a:lnTo>
                  <a:lnTo>
                    <a:pt x="1032" y="1252"/>
                  </a:lnTo>
                  <a:lnTo>
                    <a:pt x="1039" y="1223"/>
                  </a:lnTo>
                  <a:lnTo>
                    <a:pt x="1045" y="1193"/>
                  </a:lnTo>
                  <a:lnTo>
                    <a:pt x="1051" y="1163"/>
                  </a:lnTo>
                  <a:lnTo>
                    <a:pt x="1057" y="1133"/>
                  </a:lnTo>
                  <a:lnTo>
                    <a:pt x="1061" y="1104"/>
                  </a:lnTo>
                  <a:lnTo>
                    <a:pt x="1065" y="1078"/>
                  </a:lnTo>
                  <a:lnTo>
                    <a:pt x="1067" y="1054"/>
                  </a:lnTo>
                  <a:lnTo>
                    <a:pt x="1069" y="1034"/>
                  </a:lnTo>
                  <a:lnTo>
                    <a:pt x="1069" y="1018"/>
                  </a:lnTo>
                  <a:lnTo>
                    <a:pt x="993" y="1018"/>
                  </a:lnTo>
                  <a:lnTo>
                    <a:pt x="990" y="1040"/>
                  </a:lnTo>
                  <a:lnTo>
                    <a:pt x="986" y="1063"/>
                  </a:lnTo>
                  <a:lnTo>
                    <a:pt x="980" y="1086"/>
                  </a:lnTo>
                  <a:lnTo>
                    <a:pt x="971" y="1109"/>
                  </a:lnTo>
                  <a:lnTo>
                    <a:pt x="960" y="1132"/>
                  </a:lnTo>
                  <a:lnTo>
                    <a:pt x="948" y="1154"/>
                  </a:lnTo>
                  <a:lnTo>
                    <a:pt x="935" y="1176"/>
                  </a:lnTo>
                  <a:lnTo>
                    <a:pt x="920" y="1195"/>
                  </a:lnTo>
                  <a:lnTo>
                    <a:pt x="903" y="1215"/>
                  </a:lnTo>
                  <a:lnTo>
                    <a:pt x="886" y="1232"/>
                  </a:lnTo>
                  <a:lnTo>
                    <a:pt x="876" y="1239"/>
                  </a:lnTo>
                  <a:lnTo>
                    <a:pt x="867" y="1246"/>
                  </a:lnTo>
                  <a:lnTo>
                    <a:pt x="856" y="1254"/>
                  </a:lnTo>
                  <a:lnTo>
                    <a:pt x="846" y="1260"/>
                  </a:lnTo>
                  <a:lnTo>
                    <a:pt x="835" y="1266"/>
                  </a:lnTo>
                  <a:lnTo>
                    <a:pt x="824" y="1271"/>
                  </a:lnTo>
                  <a:lnTo>
                    <a:pt x="812" y="1274"/>
                  </a:lnTo>
                  <a:lnTo>
                    <a:pt x="801" y="1278"/>
                  </a:lnTo>
                  <a:lnTo>
                    <a:pt x="789" y="1282"/>
                  </a:lnTo>
                  <a:lnTo>
                    <a:pt x="777" y="1283"/>
                  </a:lnTo>
                  <a:lnTo>
                    <a:pt x="764" y="1284"/>
                  </a:lnTo>
                  <a:lnTo>
                    <a:pt x="751" y="1285"/>
                  </a:lnTo>
                  <a:lnTo>
                    <a:pt x="586" y="1285"/>
                  </a:lnTo>
                  <a:lnTo>
                    <a:pt x="572" y="1284"/>
                  </a:lnTo>
                  <a:lnTo>
                    <a:pt x="560" y="1284"/>
                  </a:lnTo>
                  <a:lnTo>
                    <a:pt x="548" y="1282"/>
                  </a:lnTo>
                  <a:lnTo>
                    <a:pt x="537" y="1279"/>
                  </a:lnTo>
                  <a:lnTo>
                    <a:pt x="526" y="1277"/>
                  </a:lnTo>
                  <a:lnTo>
                    <a:pt x="517" y="1273"/>
                  </a:lnTo>
                  <a:lnTo>
                    <a:pt x="508" y="1268"/>
                  </a:lnTo>
                  <a:lnTo>
                    <a:pt x="500" y="1263"/>
                  </a:lnTo>
                  <a:lnTo>
                    <a:pt x="492" y="1259"/>
                  </a:lnTo>
                  <a:lnTo>
                    <a:pt x="485" y="1252"/>
                  </a:lnTo>
                  <a:lnTo>
                    <a:pt x="479" y="1245"/>
                  </a:lnTo>
                  <a:lnTo>
                    <a:pt x="473" y="1238"/>
                  </a:lnTo>
                  <a:lnTo>
                    <a:pt x="467" y="1231"/>
                  </a:lnTo>
                  <a:lnTo>
                    <a:pt x="462" y="1223"/>
                  </a:lnTo>
                  <a:lnTo>
                    <a:pt x="458" y="1215"/>
                  </a:lnTo>
                  <a:lnTo>
                    <a:pt x="455" y="1205"/>
                  </a:lnTo>
                  <a:lnTo>
                    <a:pt x="447" y="1187"/>
                  </a:lnTo>
                  <a:lnTo>
                    <a:pt x="442" y="1166"/>
                  </a:lnTo>
                  <a:lnTo>
                    <a:pt x="439" y="1143"/>
                  </a:lnTo>
                  <a:lnTo>
                    <a:pt x="436" y="1120"/>
                  </a:lnTo>
                  <a:lnTo>
                    <a:pt x="434" y="1070"/>
                  </a:lnTo>
                  <a:lnTo>
                    <a:pt x="433" y="1018"/>
                  </a:lnTo>
                  <a:lnTo>
                    <a:pt x="433" y="331"/>
                  </a:lnTo>
                  <a:lnTo>
                    <a:pt x="433" y="295"/>
                  </a:lnTo>
                  <a:lnTo>
                    <a:pt x="434" y="264"/>
                  </a:lnTo>
                  <a:lnTo>
                    <a:pt x="435" y="235"/>
                  </a:lnTo>
                  <a:lnTo>
                    <a:pt x="436" y="209"/>
                  </a:lnTo>
                  <a:lnTo>
                    <a:pt x="440" y="186"/>
                  </a:lnTo>
                  <a:lnTo>
                    <a:pt x="445" y="164"/>
                  </a:lnTo>
                  <a:lnTo>
                    <a:pt x="447" y="156"/>
                  </a:lnTo>
                  <a:lnTo>
                    <a:pt x="451" y="146"/>
                  </a:lnTo>
                  <a:lnTo>
                    <a:pt x="455" y="137"/>
                  </a:lnTo>
                  <a:lnTo>
                    <a:pt x="458" y="130"/>
                  </a:lnTo>
                  <a:lnTo>
                    <a:pt x="463" y="123"/>
                  </a:lnTo>
                  <a:lnTo>
                    <a:pt x="469" y="116"/>
                  </a:lnTo>
                  <a:lnTo>
                    <a:pt x="475" y="109"/>
                  </a:lnTo>
                  <a:lnTo>
                    <a:pt x="481" y="103"/>
                  </a:lnTo>
                  <a:lnTo>
                    <a:pt x="489" y="99"/>
                  </a:lnTo>
                  <a:lnTo>
                    <a:pt x="497" y="94"/>
                  </a:lnTo>
                  <a:lnTo>
                    <a:pt x="506" y="89"/>
                  </a:lnTo>
                  <a:lnTo>
                    <a:pt x="515" y="84"/>
                  </a:lnTo>
                  <a:lnTo>
                    <a:pt x="537" y="77"/>
                  </a:lnTo>
                  <a:lnTo>
                    <a:pt x="563" y="72"/>
                  </a:lnTo>
                  <a:lnTo>
                    <a:pt x="591" y="67"/>
                  </a:lnTo>
                  <a:lnTo>
                    <a:pt x="624" y="63"/>
                  </a:lnTo>
                  <a:lnTo>
                    <a:pt x="624" y="0"/>
                  </a:lnTo>
                  <a:lnTo>
                    <a:pt x="14" y="0"/>
                  </a:lnTo>
                  <a:lnTo>
                    <a:pt x="14" y="6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9" name="Freeform 12"/>
            <p:cNvSpPr>
              <a:spLocks/>
            </p:cNvSpPr>
            <p:nvPr/>
          </p:nvSpPr>
          <p:spPr bwMode="auto">
            <a:xfrm>
              <a:off x="-2087562" y="14695418"/>
              <a:ext cx="358775" cy="384175"/>
            </a:xfrm>
            <a:custGeom>
              <a:avLst/>
              <a:gdLst>
                <a:gd name="T0" fmla="*/ 27 w 1133"/>
                <a:gd name="T1" fmla="*/ 66 h 1209"/>
                <a:gd name="T2" fmla="*/ 63 w 1133"/>
                <a:gd name="T3" fmla="*/ 77 h 1209"/>
                <a:gd name="T4" fmla="*/ 96 w 1133"/>
                <a:gd name="T5" fmla="*/ 95 h 1209"/>
                <a:gd name="T6" fmla="*/ 124 w 1133"/>
                <a:gd name="T7" fmla="*/ 119 h 1209"/>
                <a:gd name="T8" fmla="*/ 167 w 1133"/>
                <a:gd name="T9" fmla="*/ 172 h 1209"/>
                <a:gd name="T10" fmla="*/ 209 w 1133"/>
                <a:gd name="T11" fmla="*/ 242 h 1209"/>
                <a:gd name="T12" fmla="*/ 267 w 1133"/>
                <a:gd name="T13" fmla="*/ 356 h 1209"/>
                <a:gd name="T14" fmla="*/ 343 w 1133"/>
                <a:gd name="T15" fmla="*/ 483 h 1209"/>
                <a:gd name="T16" fmla="*/ 434 w 1133"/>
                <a:gd name="T17" fmla="*/ 650 h 1209"/>
                <a:gd name="T18" fmla="*/ 457 w 1133"/>
                <a:gd name="T19" fmla="*/ 712 h 1209"/>
                <a:gd name="T20" fmla="*/ 457 w 1133"/>
                <a:gd name="T21" fmla="*/ 1060 h 1209"/>
                <a:gd name="T22" fmla="*/ 445 w 1133"/>
                <a:gd name="T23" fmla="*/ 1098 h 1209"/>
                <a:gd name="T24" fmla="*/ 419 w 1133"/>
                <a:gd name="T25" fmla="*/ 1126 h 1209"/>
                <a:gd name="T26" fmla="*/ 384 w 1133"/>
                <a:gd name="T27" fmla="*/ 1145 h 1209"/>
                <a:gd name="T28" fmla="*/ 340 w 1133"/>
                <a:gd name="T29" fmla="*/ 1155 h 1209"/>
                <a:gd name="T30" fmla="*/ 293 w 1133"/>
                <a:gd name="T31" fmla="*/ 1158 h 1209"/>
                <a:gd name="T32" fmla="*/ 853 w 1133"/>
                <a:gd name="T33" fmla="*/ 1158 h 1209"/>
                <a:gd name="T34" fmla="*/ 785 w 1133"/>
                <a:gd name="T35" fmla="*/ 1153 h 1209"/>
                <a:gd name="T36" fmla="*/ 736 w 1133"/>
                <a:gd name="T37" fmla="*/ 1138 h 1209"/>
                <a:gd name="T38" fmla="*/ 702 w 1133"/>
                <a:gd name="T39" fmla="*/ 1109 h 1209"/>
                <a:gd name="T40" fmla="*/ 683 w 1133"/>
                <a:gd name="T41" fmla="*/ 1066 h 1209"/>
                <a:gd name="T42" fmla="*/ 676 w 1133"/>
                <a:gd name="T43" fmla="*/ 1005 h 1209"/>
                <a:gd name="T44" fmla="*/ 677 w 1133"/>
                <a:gd name="T45" fmla="*/ 688 h 1209"/>
                <a:gd name="T46" fmla="*/ 699 w 1133"/>
                <a:gd name="T47" fmla="*/ 628 h 1209"/>
                <a:gd name="T48" fmla="*/ 785 w 1133"/>
                <a:gd name="T49" fmla="*/ 462 h 1209"/>
                <a:gd name="T50" fmla="*/ 858 w 1133"/>
                <a:gd name="T51" fmla="*/ 337 h 1209"/>
                <a:gd name="T52" fmla="*/ 920 w 1133"/>
                <a:gd name="T53" fmla="*/ 227 h 1209"/>
                <a:gd name="T54" fmla="*/ 962 w 1133"/>
                <a:gd name="T55" fmla="*/ 164 h 1209"/>
                <a:gd name="T56" fmla="*/ 1005 w 1133"/>
                <a:gd name="T57" fmla="*/ 118 h 1209"/>
                <a:gd name="T58" fmla="*/ 1034 w 1133"/>
                <a:gd name="T59" fmla="*/ 96 h 1209"/>
                <a:gd name="T60" fmla="*/ 1067 w 1133"/>
                <a:gd name="T61" fmla="*/ 79 h 1209"/>
                <a:gd name="T62" fmla="*/ 1105 w 1133"/>
                <a:gd name="T63" fmla="*/ 68 h 1209"/>
                <a:gd name="T64" fmla="*/ 1133 w 1133"/>
                <a:gd name="T65" fmla="*/ 0 h 1209"/>
                <a:gd name="T66" fmla="*/ 730 w 1133"/>
                <a:gd name="T67" fmla="*/ 65 h 1209"/>
                <a:gd name="T68" fmla="*/ 798 w 1133"/>
                <a:gd name="T69" fmla="*/ 71 h 1209"/>
                <a:gd name="T70" fmla="*/ 829 w 1133"/>
                <a:gd name="T71" fmla="*/ 78 h 1209"/>
                <a:gd name="T72" fmla="*/ 848 w 1133"/>
                <a:gd name="T73" fmla="*/ 91 h 1209"/>
                <a:gd name="T74" fmla="*/ 853 w 1133"/>
                <a:gd name="T75" fmla="*/ 111 h 1209"/>
                <a:gd name="T76" fmla="*/ 845 w 1133"/>
                <a:gd name="T77" fmla="*/ 144 h 1209"/>
                <a:gd name="T78" fmla="*/ 808 w 1133"/>
                <a:gd name="T79" fmla="*/ 230 h 1209"/>
                <a:gd name="T80" fmla="*/ 753 w 1133"/>
                <a:gd name="T81" fmla="*/ 332 h 1209"/>
                <a:gd name="T82" fmla="*/ 666 w 1133"/>
                <a:gd name="T83" fmla="*/ 498 h 1209"/>
                <a:gd name="T84" fmla="*/ 637 w 1133"/>
                <a:gd name="T85" fmla="*/ 572 h 1209"/>
                <a:gd name="T86" fmla="*/ 594 w 1133"/>
                <a:gd name="T87" fmla="*/ 530 h 1209"/>
                <a:gd name="T88" fmla="*/ 525 w 1133"/>
                <a:gd name="T89" fmla="*/ 404 h 1209"/>
                <a:gd name="T90" fmla="*/ 404 w 1133"/>
                <a:gd name="T91" fmla="*/ 191 h 1209"/>
                <a:gd name="T92" fmla="*/ 374 w 1133"/>
                <a:gd name="T93" fmla="*/ 127 h 1209"/>
                <a:gd name="T94" fmla="*/ 369 w 1133"/>
                <a:gd name="T95" fmla="*/ 102 h 1209"/>
                <a:gd name="T96" fmla="*/ 377 w 1133"/>
                <a:gd name="T97" fmla="*/ 88 h 1209"/>
                <a:gd name="T98" fmla="*/ 414 w 1133"/>
                <a:gd name="T99" fmla="*/ 72 h 1209"/>
                <a:gd name="T100" fmla="*/ 469 w 1133"/>
                <a:gd name="T101" fmla="*/ 65 h 1209"/>
                <a:gd name="T102" fmla="*/ 38 w 1133"/>
                <a:gd name="T103" fmla="*/ 0 h 1209"/>
                <a:gd name="T104" fmla="*/ 20 w 1133"/>
                <a:gd name="T105" fmla="*/ 3 h 1209"/>
                <a:gd name="T106" fmla="*/ 7 w 1133"/>
                <a:gd name="T107" fmla="*/ 10 h 1209"/>
                <a:gd name="T108" fmla="*/ 1 w 1133"/>
                <a:gd name="T109" fmla="*/ 26 h 1209"/>
                <a:gd name="T110" fmla="*/ 0 w 1133"/>
                <a:gd name="T111" fmla="*/ 6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33" h="1209">
                  <a:moveTo>
                    <a:pt x="0" y="64"/>
                  </a:moveTo>
                  <a:lnTo>
                    <a:pt x="13" y="65"/>
                  </a:lnTo>
                  <a:lnTo>
                    <a:pt x="27" y="66"/>
                  </a:lnTo>
                  <a:lnTo>
                    <a:pt x="39" y="68"/>
                  </a:lnTo>
                  <a:lnTo>
                    <a:pt x="51" y="72"/>
                  </a:lnTo>
                  <a:lnTo>
                    <a:pt x="63" y="77"/>
                  </a:lnTo>
                  <a:lnTo>
                    <a:pt x="74" y="82"/>
                  </a:lnTo>
                  <a:lnTo>
                    <a:pt x="85" y="88"/>
                  </a:lnTo>
                  <a:lnTo>
                    <a:pt x="96" y="95"/>
                  </a:lnTo>
                  <a:lnTo>
                    <a:pt x="106" y="102"/>
                  </a:lnTo>
                  <a:lnTo>
                    <a:pt x="116" y="111"/>
                  </a:lnTo>
                  <a:lnTo>
                    <a:pt x="124" y="119"/>
                  </a:lnTo>
                  <a:lnTo>
                    <a:pt x="134" y="129"/>
                  </a:lnTo>
                  <a:lnTo>
                    <a:pt x="151" y="150"/>
                  </a:lnTo>
                  <a:lnTo>
                    <a:pt x="167" y="172"/>
                  </a:lnTo>
                  <a:lnTo>
                    <a:pt x="181" y="195"/>
                  </a:lnTo>
                  <a:lnTo>
                    <a:pt x="196" y="218"/>
                  </a:lnTo>
                  <a:lnTo>
                    <a:pt x="209" y="242"/>
                  </a:lnTo>
                  <a:lnTo>
                    <a:pt x="221" y="266"/>
                  </a:lnTo>
                  <a:lnTo>
                    <a:pt x="246" y="314"/>
                  </a:lnTo>
                  <a:lnTo>
                    <a:pt x="267" y="356"/>
                  </a:lnTo>
                  <a:lnTo>
                    <a:pt x="286" y="387"/>
                  </a:lnTo>
                  <a:lnTo>
                    <a:pt x="311" y="430"/>
                  </a:lnTo>
                  <a:lnTo>
                    <a:pt x="343" y="483"/>
                  </a:lnTo>
                  <a:lnTo>
                    <a:pt x="376" y="540"/>
                  </a:lnTo>
                  <a:lnTo>
                    <a:pt x="407" y="598"/>
                  </a:lnTo>
                  <a:lnTo>
                    <a:pt x="434" y="650"/>
                  </a:lnTo>
                  <a:lnTo>
                    <a:pt x="444" y="674"/>
                  </a:lnTo>
                  <a:lnTo>
                    <a:pt x="452" y="695"/>
                  </a:lnTo>
                  <a:lnTo>
                    <a:pt x="457" y="712"/>
                  </a:lnTo>
                  <a:lnTo>
                    <a:pt x="458" y="725"/>
                  </a:lnTo>
                  <a:lnTo>
                    <a:pt x="458" y="1044"/>
                  </a:lnTo>
                  <a:lnTo>
                    <a:pt x="457" y="1060"/>
                  </a:lnTo>
                  <a:lnTo>
                    <a:pt x="455" y="1073"/>
                  </a:lnTo>
                  <a:lnTo>
                    <a:pt x="451" y="1086"/>
                  </a:lnTo>
                  <a:lnTo>
                    <a:pt x="445" y="1098"/>
                  </a:lnTo>
                  <a:lnTo>
                    <a:pt x="438" y="1108"/>
                  </a:lnTo>
                  <a:lnTo>
                    <a:pt x="429" y="1118"/>
                  </a:lnTo>
                  <a:lnTo>
                    <a:pt x="419" y="1126"/>
                  </a:lnTo>
                  <a:lnTo>
                    <a:pt x="408" y="1134"/>
                  </a:lnTo>
                  <a:lnTo>
                    <a:pt x="396" y="1140"/>
                  </a:lnTo>
                  <a:lnTo>
                    <a:pt x="384" y="1145"/>
                  </a:lnTo>
                  <a:lnTo>
                    <a:pt x="371" y="1149"/>
                  </a:lnTo>
                  <a:lnTo>
                    <a:pt x="356" y="1153"/>
                  </a:lnTo>
                  <a:lnTo>
                    <a:pt x="340" y="1155"/>
                  </a:lnTo>
                  <a:lnTo>
                    <a:pt x="326" y="1157"/>
                  </a:lnTo>
                  <a:lnTo>
                    <a:pt x="309" y="1158"/>
                  </a:lnTo>
                  <a:lnTo>
                    <a:pt x="293" y="1158"/>
                  </a:lnTo>
                  <a:lnTo>
                    <a:pt x="293" y="1209"/>
                  </a:lnTo>
                  <a:lnTo>
                    <a:pt x="853" y="1209"/>
                  </a:lnTo>
                  <a:lnTo>
                    <a:pt x="853" y="1158"/>
                  </a:lnTo>
                  <a:lnTo>
                    <a:pt x="829" y="1158"/>
                  </a:lnTo>
                  <a:lnTo>
                    <a:pt x="806" y="1157"/>
                  </a:lnTo>
                  <a:lnTo>
                    <a:pt x="785" y="1153"/>
                  </a:lnTo>
                  <a:lnTo>
                    <a:pt x="767" y="1149"/>
                  </a:lnTo>
                  <a:lnTo>
                    <a:pt x="751" y="1145"/>
                  </a:lnTo>
                  <a:lnTo>
                    <a:pt x="736" y="1138"/>
                  </a:lnTo>
                  <a:lnTo>
                    <a:pt x="723" y="1130"/>
                  </a:lnTo>
                  <a:lnTo>
                    <a:pt x="712" y="1120"/>
                  </a:lnTo>
                  <a:lnTo>
                    <a:pt x="702" y="1109"/>
                  </a:lnTo>
                  <a:lnTo>
                    <a:pt x="695" y="1097"/>
                  </a:lnTo>
                  <a:lnTo>
                    <a:pt x="688" y="1083"/>
                  </a:lnTo>
                  <a:lnTo>
                    <a:pt x="683" y="1066"/>
                  </a:lnTo>
                  <a:lnTo>
                    <a:pt x="679" y="1047"/>
                  </a:lnTo>
                  <a:lnTo>
                    <a:pt x="677" y="1027"/>
                  </a:lnTo>
                  <a:lnTo>
                    <a:pt x="676" y="1005"/>
                  </a:lnTo>
                  <a:lnTo>
                    <a:pt x="674" y="981"/>
                  </a:lnTo>
                  <a:lnTo>
                    <a:pt x="674" y="700"/>
                  </a:lnTo>
                  <a:lnTo>
                    <a:pt x="677" y="688"/>
                  </a:lnTo>
                  <a:lnTo>
                    <a:pt x="682" y="671"/>
                  </a:lnTo>
                  <a:lnTo>
                    <a:pt x="689" y="651"/>
                  </a:lnTo>
                  <a:lnTo>
                    <a:pt x="699" y="628"/>
                  </a:lnTo>
                  <a:lnTo>
                    <a:pt x="724" y="576"/>
                  </a:lnTo>
                  <a:lnTo>
                    <a:pt x="753" y="519"/>
                  </a:lnTo>
                  <a:lnTo>
                    <a:pt x="785" y="462"/>
                  </a:lnTo>
                  <a:lnTo>
                    <a:pt x="815" y="408"/>
                  </a:lnTo>
                  <a:lnTo>
                    <a:pt x="841" y="366"/>
                  </a:lnTo>
                  <a:lnTo>
                    <a:pt x="858" y="337"/>
                  </a:lnTo>
                  <a:lnTo>
                    <a:pt x="882" y="294"/>
                  </a:lnTo>
                  <a:lnTo>
                    <a:pt x="908" y="249"/>
                  </a:lnTo>
                  <a:lnTo>
                    <a:pt x="920" y="227"/>
                  </a:lnTo>
                  <a:lnTo>
                    <a:pt x="933" y="206"/>
                  </a:lnTo>
                  <a:lnTo>
                    <a:pt x="948" y="185"/>
                  </a:lnTo>
                  <a:lnTo>
                    <a:pt x="962" y="164"/>
                  </a:lnTo>
                  <a:lnTo>
                    <a:pt x="978" y="145"/>
                  </a:lnTo>
                  <a:lnTo>
                    <a:pt x="995" y="127"/>
                  </a:lnTo>
                  <a:lnTo>
                    <a:pt x="1005" y="118"/>
                  </a:lnTo>
                  <a:lnTo>
                    <a:pt x="1013" y="111"/>
                  </a:lnTo>
                  <a:lnTo>
                    <a:pt x="1023" y="104"/>
                  </a:lnTo>
                  <a:lnTo>
                    <a:pt x="1034" y="96"/>
                  </a:lnTo>
                  <a:lnTo>
                    <a:pt x="1045" y="90"/>
                  </a:lnTo>
                  <a:lnTo>
                    <a:pt x="1056" y="84"/>
                  </a:lnTo>
                  <a:lnTo>
                    <a:pt x="1067" y="79"/>
                  </a:lnTo>
                  <a:lnTo>
                    <a:pt x="1079" y="74"/>
                  </a:lnTo>
                  <a:lnTo>
                    <a:pt x="1092" y="71"/>
                  </a:lnTo>
                  <a:lnTo>
                    <a:pt x="1105" y="68"/>
                  </a:lnTo>
                  <a:lnTo>
                    <a:pt x="1119" y="66"/>
                  </a:lnTo>
                  <a:lnTo>
                    <a:pt x="1133" y="64"/>
                  </a:lnTo>
                  <a:lnTo>
                    <a:pt x="1133" y="0"/>
                  </a:lnTo>
                  <a:lnTo>
                    <a:pt x="713" y="0"/>
                  </a:lnTo>
                  <a:lnTo>
                    <a:pt x="713" y="64"/>
                  </a:lnTo>
                  <a:lnTo>
                    <a:pt x="730" y="65"/>
                  </a:lnTo>
                  <a:lnTo>
                    <a:pt x="752" y="65"/>
                  </a:lnTo>
                  <a:lnTo>
                    <a:pt x="775" y="67"/>
                  </a:lnTo>
                  <a:lnTo>
                    <a:pt x="798" y="71"/>
                  </a:lnTo>
                  <a:lnTo>
                    <a:pt x="809" y="73"/>
                  </a:lnTo>
                  <a:lnTo>
                    <a:pt x="819" y="76"/>
                  </a:lnTo>
                  <a:lnTo>
                    <a:pt x="829" y="78"/>
                  </a:lnTo>
                  <a:lnTo>
                    <a:pt x="837" y="82"/>
                  </a:lnTo>
                  <a:lnTo>
                    <a:pt x="843" y="87"/>
                  </a:lnTo>
                  <a:lnTo>
                    <a:pt x="848" y="91"/>
                  </a:lnTo>
                  <a:lnTo>
                    <a:pt x="852" y="96"/>
                  </a:lnTo>
                  <a:lnTo>
                    <a:pt x="853" y="102"/>
                  </a:lnTo>
                  <a:lnTo>
                    <a:pt x="853" y="111"/>
                  </a:lnTo>
                  <a:lnTo>
                    <a:pt x="851" y="121"/>
                  </a:lnTo>
                  <a:lnTo>
                    <a:pt x="848" y="132"/>
                  </a:lnTo>
                  <a:lnTo>
                    <a:pt x="845" y="144"/>
                  </a:lnTo>
                  <a:lnTo>
                    <a:pt x="835" y="170"/>
                  </a:lnTo>
                  <a:lnTo>
                    <a:pt x="823" y="198"/>
                  </a:lnTo>
                  <a:lnTo>
                    <a:pt x="808" y="230"/>
                  </a:lnTo>
                  <a:lnTo>
                    <a:pt x="791" y="263"/>
                  </a:lnTo>
                  <a:lnTo>
                    <a:pt x="773" y="298"/>
                  </a:lnTo>
                  <a:lnTo>
                    <a:pt x="753" y="332"/>
                  </a:lnTo>
                  <a:lnTo>
                    <a:pt x="716" y="402"/>
                  </a:lnTo>
                  <a:lnTo>
                    <a:pt x="681" y="468"/>
                  </a:lnTo>
                  <a:lnTo>
                    <a:pt x="666" y="498"/>
                  </a:lnTo>
                  <a:lnTo>
                    <a:pt x="653" y="526"/>
                  </a:lnTo>
                  <a:lnTo>
                    <a:pt x="643" y="552"/>
                  </a:lnTo>
                  <a:lnTo>
                    <a:pt x="637" y="572"/>
                  </a:lnTo>
                  <a:lnTo>
                    <a:pt x="611" y="572"/>
                  </a:lnTo>
                  <a:lnTo>
                    <a:pt x="605" y="554"/>
                  </a:lnTo>
                  <a:lnTo>
                    <a:pt x="594" y="530"/>
                  </a:lnTo>
                  <a:lnTo>
                    <a:pt x="580" y="503"/>
                  </a:lnTo>
                  <a:lnTo>
                    <a:pt x="564" y="472"/>
                  </a:lnTo>
                  <a:lnTo>
                    <a:pt x="525" y="404"/>
                  </a:lnTo>
                  <a:lnTo>
                    <a:pt x="481" y="330"/>
                  </a:lnTo>
                  <a:lnTo>
                    <a:pt x="440" y="257"/>
                  </a:lnTo>
                  <a:lnTo>
                    <a:pt x="404" y="191"/>
                  </a:lnTo>
                  <a:lnTo>
                    <a:pt x="390" y="163"/>
                  </a:lnTo>
                  <a:lnTo>
                    <a:pt x="379" y="138"/>
                  </a:lnTo>
                  <a:lnTo>
                    <a:pt x="374" y="127"/>
                  </a:lnTo>
                  <a:lnTo>
                    <a:pt x="372" y="117"/>
                  </a:lnTo>
                  <a:lnTo>
                    <a:pt x="369" y="108"/>
                  </a:lnTo>
                  <a:lnTo>
                    <a:pt x="369" y="102"/>
                  </a:lnTo>
                  <a:lnTo>
                    <a:pt x="371" y="98"/>
                  </a:lnTo>
                  <a:lnTo>
                    <a:pt x="373" y="93"/>
                  </a:lnTo>
                  <a:lnTo>
                    <a:pt x="377" y="88"/>
                  </a:lnTo>
                  <a:lnTo>
                    <a:pt x="383" y="84"/>
                  </a:lnTo>
                  <a:lnTo>
                    <a:pt x="397" y="78"/>
                  </a:lnTo>
                  <a:lnTo>
                    <a:pt x="414" y="72"/>
                  </a:lnTo>
                  <a:lnTo>
                    <a:pt x="433" y="68"/>
                  </a:lnTo>
                  <a:lnTo>
                    <a:pt x="452" y="66"/>
                  </a:lnTo>
                  <a:lnTo>
                    <a:pt x="469" y="65"/>
                  </a:lnTo>
                  <a:lnTo>
                    <a:pt x="484" y="64"/>
                  </a:lnTo>
                  <a:lnTo>
                    <a:pt x="484" y="0"/>
                  </a:lnTo>
                  <a:lnTo>
                    <a:pt x="38" y="0"/>
                  </a:lnTo>
                  <a:lnTo>
                    <a:pt x="30" y="0"/>
                  </a:lnTo>
                  <a:lnTo>
                    <a:pt x="24" y="2"/>
                  </a:lnTo>
                  <a:lnTo>
                    <a:pt x="20" y="3"/>
                  </a:lnTo>
                  <a:lnTo>
                    <a:pt x="15" y="4"/>
                  </a:lnTo>
                  <a:lnTo>
                    <a:pt x="11" y="6"/>
                  </a:lnTo>
                  <a:lnTo>
                    <a:pt x="7" y="10"/>
                  </a:lnTo>
                  <a:lnTo>
                    <a:pt x="5" y="13"/>
                  </a:lnTo>
                  <a:lnTo>
                    <a:pt x="4" y="17"/>
                  </a:lnTo>
                  <a:lnTo>
                    <a:pt x="1" y="26"/>
                  </a:lnTo>
                  <a:lnTo>
                    <a:pt x="0" y="37"/>
                  </a:lnTo>
                  <a:lnTo>
                    <a:pt x="0" y="49"/>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0" name="Freeform 13"/>
            <p:cNvSpPr>
              <a:spLocks noEditPoints="1"/>
            </p:cNvSpPr>
            <p:nvPr/>
          </p:nvSpPr>
          <p:spPr bwMode="auto">
            <a:xfrm>
              <a:off x="-2862262" y="14685893"/>
              <a:ext cx="779463" cy="387350"/>
            </a:xfrm>
            <a:custGeom>
              <a:avLst/>
              <a:gdLst>
                <a:gd name="T0" fmla="*/ 1592 w 2457"/>
                <a:gd name="T1" fmla="*/ 132 h 1222"/>
                <a:gd name="T2" fmla="*/ 1619 w 2457"/>
                <a:gd name="T3" fmla="*/ 101 h 1222"/>
                <a:gd name="T4" fmla="*/ 1732 w 2457"/>
                <a:gd name="T5" fmla="*/ 88 h 1222"/>
                <a:gd name="T6" fmla="*/ 1897 w 2457"/>
                <a:gd name="T7" fmla="*/ 110 h 1222"/>
                <a:gd name="T8" fmla="*/ 2028 w 2457"/>
                <a:gd name="T9" fmla="*/ 172 h 1222"/>
                <a:gd name="T10" fmla="*/ 2124 w 2457"/>
                <a:gd name="T11" fmla="*/ 271 h 1222"/>
                <a:gd name="T12" fmla="*/ 2185 w 2457"/>
                <a:gd name="T13" fmla="*/ 402 h 1222"/>
                <a:gd name="T14" fmla="*/ 2213 w 2457"/>
                <a:gd name="T15" fmla="*/ 563 h 1222"/>
                <a:gd name="T16" fmla="*/ 2207 w 2457"/>
                <a:gd name="T17" fmla="*/ 735 h 1222"/>
                <a:gd name="T18" fmla="*/ 2165 w 2457"/>
                <a:gd name="T19" fmla="*/ 882 h 1222"/>
                <a:gd name="T20" fmla="*/ 2090 w 2457"/>
                <a:gd name="T21" fmla="*/ 999 h 1222"/>
                <a:gd name="T22" fmla="*/ 1982 w 2457"/>
                <a:gd name="T23" fmla="*/ 1086 h 1222"/>
                <a:gd name="T24" fmla="*/ 1842 w 2457"/>
                <a:gd name="T25" fmla="*/ 1135 h 1222"/>
                <a:gd name="T26" fmla="*/ 1691 w 2457"/>
                <a:gd name="T27" fmla="*/ 1144 h 1222"/>
                <a:gd name="T28" fmla="*/ 1625 w 2457"/>
                <a:gd name="T29" fmla="*/ 1115 h 1222"/>
                <a:gd name="T30" fmla="*/ 1594 w 2457"/>
                <a:gd name="T31" fmla="*/ 1048 h 1222"/>
                <a:gd name="T32" fmla="*/ 0 w 2457"/>
                <a:gd name="T33" fmla="*/ 1222 h 1222"/>
                <a:gd name="T34" fmla="*/ 323 w 2457"/>
                <a:gd name="T35" fmla="*/ 1159 h 1222"/>
                <a:gd name="T36" fmla="*/ 283 w 2457"/>
                <a:gd name="T37" fmla="*/ 1125 h 1222"/>
                <a:gd name="T38" fmla="*/ 288 w 2457"/>
                <a:gd name="T39" fmla="*/ 1053 h 1222"/>
                <a:gd name="T40" fmla="*/ 359 w 2457"/>
                <a:gd name="T41" fmla="*/ 855 h 1222"/>
                <a:gd name="T42" fmla="*/ 778 w 2457"/>
                <a:gd name="T43" fmla="*/ 1152 h 1222"/>
                <a:gd name="T44" fmla="*/ 718 w 2457"/>
                <a:gd name="T45" fmla="*/ 1186 h 1222"/>
                <a:gd name="T46" fmla="*/ 1814 w 2457"/>
                <a:gd name="T47" fmla="*/ 1218 h 1222"/>
                <a:gd name="T48" fmla="*/ 2015 w 2457"/>
                <a:gd name="T49" fmla="*/ 1177 h 1222"/>
                <a:gd name="T50" fmla="*/ 2191 w 2457"/>
                <a:gd name="T51" fmla="*/ 1089 h 1222"/>
                <a:gd name="T52" fmla="*/ 2331 w 2457"/>
                <a:gd name="T53" fmla="*/ 961 h 1222"/>
                <a:gd name="T54" fmla="*/ 2423 w 2457"/>
                <a:gd name="T55" fmla="*/ 795 h 1222"/>
                <a:gd name="T56" fmla="*/ 2457 w 2457"/>
                <a:gd name="T57" fmla="*/ 597 h 1222"/>
                <a:gd name="T58" fmla="*/ 2434 w 2457"/>
                <a:gd name="T59" fmla="*/ 386 h 1222"/>
                <a:gd name="T60" fmla="*/ 2350 w 2457"/>
                <a:gd name="T61" fmla="*/ 233 h 1222"/>
                <a:gd name="T62" fmla="*/ 2215 w 2457"/>
                <a:gd name="T63" fmla="*/ 122 h 1222"/>
                <a:gd name="T64" fmla="*/ 2043 w 2457"/>
                <a:gd name="T65" fmla="*/ 51 h 1222"/>
                <a:gd name="T66" fmla="*/ 1840 w 2457"/>
                <a:gd name="T67" fmla="*/ 17 h 1222"/>
                <a:gd name="T68" fmla="*/ 1260 w 2457"/>
                <a:gd name="T69" fmla="*/ 76 h 1222"/>
                <a:gd name="T70" fmla="*/ 1327 w 2457"/>
                <a:gd name="T71" fmla="*/ 95 h 1222"/>
                <a:gd name="T72" fmla="*/ 1367 w 2457"/>
                <a:gd name="T73" fmla="*/ 143 h 1222"/>
                <a:gd name="T74" fmla="*/ 1374 w 2457"/>
                <a:gd name="T75" fmla="*/ 1069 h 1222"/>
                <a:gd name="T76" fmla="*/ 1343 w 2457"/>
                <a:gd name="T77" fmla="*/ 1129 h 1222"/>
                <a:gd name="T78" fmla="*/ 1278 w 2457"/>
                <a:gd name="T79" fmla="*/ 1162 h 1222"/>
                <a:gd name="T80" fmla="*/ 1199 w 2457"/>
                <a:gd name="T81" fmla="*/ 1168 h 1222"/>
                <a:gd name="T82" fmla="*/ 1124 w 2457"/>
                <a:gd name="T83" fmla="*/ 1150 h 1222"/>
                <a:gd name="T84" fmla="*/ 1071 w 2457"/>
                <a:gd name="T85" fmla="*/ 1108 h 1222"/>
                <a:gd name="T86" fmla="*/ 969 w 2457"/>
                <a:gd name="T87" fmla="*/ 873 h 1222"/>
                <a:gd name="T88" fmla="*/ 869 w 2457"/>
                <a:gd name="T89" fmla="*/ 599 h 1222"/>
                <a:gd name="T90" fmla="*/ 769 w 2457"/>
                <a:gd name="T91" fmla="*/ 334 h 1222"/>
                <a:gd name="T92" fmla="*/ 659 w 2457"/>
                <a:gd name="T93" fmla="*/ 36 h 1222"/>
                <a:gd name="T94" fmla="*/ 598 w 2457"/>
                <a:gd name="T95" fmla="*/ 16 h 1222"/>
                <a:gd name="T96" fmla="*/ 554 w 2457"/>
                <a:gd name="T97" fmla="*/ 56 h 1222"/>
                <a:gd name="T98" fmla="*/ 504 w 2457"/>
                <a:gd name="T99" fmla="*/ 165 h 1222"/>
                <a:gd name="T100" fmla="*/ 423 w 2457"/>
                <a:gd name="T101" fmla="*/ 391 h 1222"/>
                <a:gd name="T102" fmla="*/ 319 w 2457"/>
                <a:gd name="T103" fmla="*/ 668 h 1222"/>
                <a:gd name="T104" fmla="*/ 210 w 2457"/>
                <a:gd name="T105" fmla="*/ 962 h 1222"/>
                <a:gd name="T106" fmla="*/ 140 w 2457"/>
                <a:gd name="T107" fmla="*/ 1081 h 1222"/>
                <a:gd name="T108" fmla="*/ 52 w 2457"/>
                <a:gd name="T109" fmla="*/ 1156 h 1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57" h="1222">
                  <a:moveTo>
                    <a:pt x="537" y="319"/>
                  </a:moveTo>
                  <a:lnTo>
                    <a:pt x="689" y="712"/>
                  </a:lnTo>
                  <a:lnTo>
                    <a:pt x="402" y="710"/>
                  </a:lnTo>
                  <a:lnTo>
                    <a:pt x="537" y="319"/>
                  </a:lnTo>
                  <a:close/>
                  <a:moveTo>
                    <a:pt x="1592" y="139"/>
                  </a:moveTo>
                  <a:lnTo>
                    <a:pt x="1592" y="132"/>
                  </a:lnTo>
                  <a:lnTo>
                    <a:pt x="1594" y="125"/>
                  </a:lnTo>
                  <a:lnTo>
                    <a:pt x="1597" y="119"/>
                  </a:lnTo>
                  <a:lnTo>
                    <a:pt x="1600" y="113"/>
                  </a:lnTo>
                  <a:lnTo>
                    <a:pt x="1605" y="108"/>
                  </a:lnTo>
                  <a:lnTo>
                    <a:pt x="1611" y="104"/>
                  </a:lnTo>
                  <a:lnTo>
                    <a:pt x="1619" y="101"/>
                  </a:lnTo>
                  <a:lnTo>
                    <a:pt x="1625" y="97"/>
                  </a:lnTo>
                  <a:lnTo>
                    <a:pt x="1640" y="93"/>
                  </a:lnTo>
                  <a:lnTo>
                    <a:pt x="1657" y="91"/>
                  </a:lnTo>
                  <a:lnTo>
                    <a:pt x="1676" y="90"/>
                  </a:lnTo>
                  <a:lnTo>
                    <a:pt x="1693" y="88"/>
                  </a:lnTo>
                  <a:lnTo>
                    <a:pt x="1732" y="88"/>
                  </a:lnTo>
                  <a:lnTo>
                    <a:pt x="1762" y="90"/>
                  </a:lnTo>
                  <a:lnTo>
                    <a:pt x="1791" y="91"/>
                  </a:lnTo>
                  <a:lnTo>
                    <a:pt x="1819" y="95"/>
                  </a:lnTo>
                  <a:lnTo>
                    <a:pt x="1846" y="98"/>
                  </a:lnTo>
                  <a:lnTo>
                    <a:pt x="1873" y="104"/>
                  </a:lnTo>
                  <a:lnTo>
                    <a:pt x="1897" y="110"/>
                  </a:lnTo>
                  <a:lnTo>
                    <a:pt x="1921" y="118"/>
                  </a:lnTo>
                  <a:lnTo>
                    <a:pt x="1945" y="126"/>
                  </a:lnTo>
                  <a:lnTo>
                    <a:pt x="1967" y="136"/>
                  </a:lnTo>
                  <a:lnTo>
                    <a:pt x="1988" y="147"/>
                  </a:lnTo>
                  <a:lnTo>
                    <a:pt x="2009" y="159"/>
                  </a:lnTo>
                  <a:lnTo>
                    <a:pt x="2028" y="172"/>
                  </a:lnTo>
                  <a:lnTo>
                    <a:pt x="2046" y="186"/>
                  </a:lnTo>
                  <a:lnTo>
                    <a:pt x="2063" y="200"/>
                  </a:lnTo>
                  <a:lnTo>
                    <a:pt x="2080" y="217"/>
                  </a:lnTo>
                  <a:lnTo>
                    <a:pt x="2096" y="233"/>
                  </a:lnTo>
                  <a:lnTo>
                    <a:pt x="2111" y="251"/>
                  </a:lnTo>
                  <a:lnTo>
                    <a:pt x="2124" y="271"/>
                  </a:lnTo>
                  <a:lnTo>
                    <a:pt x="2136" y="290"/>
                  </a:lnTo>
                  <a:lnTo>
                    <a:pt x="2148" y="311"/>
                  </a:lnTo>
                  <a:lnTo>
                    <a:pt x="2159" y="333"/>
                  </a:lnTo>
                  <a:lnTo>
                    <a:pt x="2169" y="354"/>
                  </a:lnTo>
                  <a:lnTo>
                    <a:pt x="2177" y="378"/>
                  </a:lnTo>
                  <a:lnTo>
                    <a:pt x="2185" y="402"/>
                  </a:lnTo>
                  <a:lnTo>
                    <a:pt x="2192" y="427"/>
                  </a:lnTo>
                  <a:lnTo>
                    <a:pt x="2198" y="453"/>
                  </a:lnTo>
                  <a:lnTo>
                    <a:pt x="2203" y="480"/>
                  </a:lnTo>
                  <a:lnTo>
                    <a:pt x="2208" y="506"/>
                  </a:lnTo>
                  <a:lnTo>
                    <a:pt x="2210" y="534"/>
                  </a:lnTo>
                  <a:lnTo>
                    <a:pt x="2213" y="563"/>
                  </a:lnTo>
                  <a:lnTo>
                    <a:pt x="2214" y="593"/>
                  </a:lnTo>
                  <a:lnTo>
                    <a:pt x="2215" y="623"/>
                  </a:lnTo>
                  <a:lnTo>
                    <a:pt x="2214" y="652"/>
                  </a:lnTo>
                  <a:lnTo>
                    <a:pt x="2213" y="680"/>
                  </a:lnTo>
                  <a:lnTo>
                    <a:pt x="2210" y="708"/>
                  </a:lnTo>
                  <a:lnTo>
                    <a:pt x="2207" y="735"/>
                  </a:lnTo>
                  <a:lnTo>
                    <a:pt x="2203" y="760"/>
                  </a:lnTo>
                  <a:lnTo>
                    <a:pt x="2197" y="786"/>
                  </a:lnTo>
                  <a:lnTo>
                    <a:pt x="2191" y="811"/>
                  </a:lnTo>
                  <a:lnTo>
                    <a:pt x="2184" y="835"/>
                  </a:lnTo>
                  <a:lnTo>
                    <a:pt x="2175" y="859"/>
                  </a:lnTo>
                  <a:lnTo>
                    <a:pt x="2165" y="882"/>
                  </a:lnTo>
                  <a:lnTo>
                    <a:pt x="2156" y="903"/>
                  </a:lnTo>
                  <a:lnTo>
                    <a:pt x="2145" y="924"/>
                  </a:lnTo>
                  <a:lnTo>
                    <a:pt x="2133" y="945"/>
                  </a:lnTo>
                  <a:lnTo>
                    <a:pt x="2119" y="964"/>
                  </a:lnTo>
                  <a:lnTo>
                    <a:pt x="2105" y="982"/>
                  </a:lnTo>
                  <a:lnTo>
                    <a:pt x="2090" y="999"/>
                  </a:lnTo>
                  <a:lnTo>
                    <a:pt x="2074" y="1016"/>
                  </a:lnTo>
                  <a:lnTo>
                    <a:pt x="2057" y="1032"/>
                  </a:lnTo>
                  <a:lnTo>
                    <a:pt x="2040" y="1047"/>
                  </a:lnTo>
                  <a:lnTo>
                    <a:pt x="2022" y="1061"/>
                  </a:lnTo>
                  <a:lnTo>
                    <a:pt x="2003" y="1075"/>
                  </a:lnTo>
                  <a:lnTo>
                    <a:pt x="1982" y="1086"/>
                  </a:lnTo>
                  <a:lnTo>
                    <a:pt x="1961" y="1097"/>
                  </a:lnTo>
                  <a:lnTo>
                    <a:pt x="1938" y="1106"/>
                  </a:lnTo>
                  <a:lnTo>
                    <a:pt x="1915" y="1116"/>
                  </a:lnTo>
                  <a:lnTo>
                    <a:pt x="1892" y="1123"/>
                  </a:lnTo>
                  <a:lnTo>
                    <a:pt x="1868" y="1129"/>
                  </a:lnTo>
                  <a:lnTo>
                    <a:pt x="1842" y="1135"/>
                  </a:lnTo>
                  <a:lnTo>
                    <a:pt x="1815" y="1139"/>
                  </a:lnTo>
                  <a:lnTo>
                    <a:pt x="1789" y="1143"/>
                  </a:lnTo>
                  <a:lnTo>
                    <a:pt x="1760" y="1144"/>
                  </a:lnTo>
                  <a:lnTo>
                    <a:pt x="1732" y="1145"/>
                  </a:lnTo>
                  <a:lnTo>
                    <a:pt x="1706" y="1145"/>
                  </a:lnTo>
                  <a:lnTo>
                    <a:pt x="1691" y="1144"/>
                  </a:lnTo>
                  <a:lnTo>
                    <a:pt x="1677" y="1143"/>
                  </a:lnTo>
                  <a:lnTo>
                    <a:pt x="1665" y="1139"/>
                  </a:lnTo>
                  <a:lnTo>
                    <a:pt x="1653" y="1134"/>
                  </a:lnTo>
                  <a:lnTo>
                    <a:pt x="1643" y="1129"/>
                  </a:lnTo>
                  <a:lnTo>
                    <a:pt x="1633" y="1122"/>
                  </a:lnTo>
                  <a:lnTo>
                    <a:pt x="1625" y="1115"/>
                  </a:lnTo>
                  <a:lnTo>
                    <a:pt x="1617" y="1106"/>
                  </a:lnTo>
                  <a:lnTo>
                    <a:pt x="1611" y="1097"/>
                  </a:lnTo>
                  <a:lnTo>
                    <a:pt x="1605" y="1086"/>
                  </a:lnTo>
                  <a:lnTo>
                    <a:pt x="1602" y="1074"/>
                  </a:lnTo>
                  <a:lnTo>
                    <a:pt x="1598" y="1061"/>
                  </a:lnTo>
                  <a:lnTo>
                    <a:pt x="1594" y="1048"/>
                  </a:lnTo>
                  <a:lnTo>
                    <a:pt x="1593" y="1035"/>
                  </a:lnTo>
                  <a:lnTo>
                    <a:pt x="1592" y="1020"/>
                  </a:lnTo>
                  <a:lnTo>
                    <a:pt x="1592" y="1005"/>
                  </a:lnTo>
                  <a:lnTo>
                    <a:pt x="1592" y="139"/>
                  </a:lnTo>
                  <a:close/>
                  <a:moveTo>
                    <a:pt x="0" y="1171"/>
                  </a:moveTo>
                  <a:lnTo>
                    <a:pt x="0" y="1222"/>
                  </a:lnTo>
                  <a:lnTo>
                    <a:pt x="407" y="1222"/>
                  </a:lnTo>
                  <a:lnTo>
                    <a:pt x="407" y="1171"/>
                  </a:lnTo>
                  <a:lnTo>
                    <a:pt x="387" y="1169"/>
                  </a:lnTo>
                  <a:lnTo>
                    <a:pt x="365" y="1167"/>
                  </a:lnTo>
                  <a:lnTo>
                    <a:pt x="344" y="1163"/>
                  </a:lnTo>
                  <a:lnTo>
                    <a:pt x="323" y="1159"/>
                  </a:lnTo>
                  <a:lnTo>
                    <a:pt x="315" y="1155"/>
                  </a:lnTo>
                  <a:lnTo>
                    <a:pt x="306" y="1150"/>
                  </a:lnTo>
                  <a:lnTo>
                    <a:pt x="299" y="1145"/>
                  </a:lnTo>
                  <a:lnTo>
                    <a:pt x="293" y="1139"/>
                  </a:lnTo>
                  <a:lnTo>
                    <a:pt x="287" y="1132"/>
                  </a:lnTo>
                  <a:lnTo>
                    <a:pt x="283" y="1125"/>
                  </a:lnTo>
                  <a:lnTo>
                    <a:pt x="281" y="1116"/>
                  </a:lnTo>
                  <a:lnTo>
                    <a:pt x="280" y="1106"/>
                  </a:lnTo>
                  <a:lnTo>
                    <a:pt x="280" y="1094"/>
                  </a:lnTo>
                  <a:lnTo>
                    <a:pt x="281" y="1082"/>
                  </a:lnTo>
                  <a:lnTo>
                    <a:pt x="283" y="1067"/>
                  </a:lnTo>
                  <a:lnTo>
                    <a:pt x="288" y="1053"/>
                  </a:lnTo>
                  <a:lnTo>
                    <a:pt x="293" y="1036"/>
                  </a:lnTo>
                  <a:lnTo>
                    <a:pt x="306" y="998"/>
                  </a:lnTo>
                  <a:lnTo>
                    <a:pt x="322" y="958"/>
                  </a:lnTo>
                  <a:lnTo>
                    <a:pt x="338" y="916"/>
                  </a:lnTo>
                  <a:lnTo>
                    <a:pt x="353" y="876"/>
                  </a:lnTo>
                  <a:lnTo>
                    <a:pt x="359" y="855"/>
                  </a:lnTo>
                  <a:lnTo>
                    <a:pt x="363" y="837"/>
                  </a:lnTo>
                  <a:lnTo>
                    <a:pt x="367" y="818"/>
                  </a:lnTo>
                  <a:lnTo>
                    <a:pt x="370" y="801"/>
                  </a:lnTo>
                  <a:lnTo>
                    <a:pt x="723" y="803"/>
                  </a:lnTo>
                  <a:lnTo>
                    <a:pt x="828" y="1145"/>
                  </a:lnTo>
                  <a:lnTo>
                    <a:pt x="778" y="1152"/>
                  </a:lnTo>
                  <a:lnTo>
                    <a:pt x="743" y="1160"/>
                  </a:lnTo>
                  <a:lnTo>
                    <a:pt x="736" y="1162"/>
                  </a:lnTo>
                  <a:lnTo>
                    <a:pt x="730" y="1167"/>
                  </a:lnTo>
                  <a:lnTo>
                    <a:pt x="726" y="1172"/>
                  </a:lnTo>
                  <a:lnTo>
                    <a:pt x="721" y="1178"/>
                  </a:lnTo>
                  <a:lnTo>
                    <a:pt x="718" y="1186"/>
                  </a:lnTo>
                  <a:lnTo>
                    <a:pt x="716" y="1196"/>
                  </a:lnTo>
                  <a:lnTo>
                    <a:pt x="713" y="1207"/>
                  </a:lnTo>
                  <a:lnTo>
                    <a:pt x="713" y="1222"/>
                  </a:lnTo>
                  <a:lnTo>
                    <a:pt x="1744" y="1222"/>
                  </a:lnTo>
                  <a:lnTo>
                    <a:pt x="1779" y="1220"/>
                  </a:lnTo>
                  <a:lnTo>
                    <a:pt x="1814" y="1218"/>
                  </a:lnTo>
                  <a:lnTo>
                    <a:pt x="1849" y="1214"/>
                  </a:lnTo>
                  <a:lnTo>
                    <a:pt x="1883" y="1210"/>
                  </a:lnTo>
                  <a:lnTo>
                    <a:pt x="1917" y="1203"/>
                  </a:lnTo>
                  <a:lnTo>
                    <a:pt x="1950" y="1196"/>
                  </a:lnTo>
                  <a:lnTo>
                    <a:pt x="1983" y="1186"/>
                  </a:lnTo>
                  <a:lnTo>
                    <a:pt x="2015" y="1177"/>
                  </a:lnTo>
                  <a:lnTo>
                    <a:pt x="2046" y="1165"/>
                  </a:lnTo>
                  <a:lnTo>
                    <a:pt x="2077" y="1152"/>
                  </a:lnTo>
                  <a:lnTo>
                    <a:pt x="2107" y="1138"/>
                  </a:lnTo>
                  <a:lnTo>
                    <a:pt x="2136" y="1123"/>
                  </a:lnTo>
                  <a:lnTo>
                    <a:pt x="2164" y="1106"/>
                  </a:lnTo>
                  <a:lnTo>
                    <a:pt x="2191" y="1089"/>
                  </a:lnTo>
                  <a:lnTo>
                    <a:pt x="2218" y="1070"/>
                  </a:lnTo>
                  <a:lnTo>
                    <a:pt x="2242" y="1050"/>
                  </a:lnTo>
                  <a:lnTo>
                    <a:pt x="2266" y="1030"/>
                  </a:lnTo>
                  <a:lnTo>
                    <a:pt x="2289" y="1008"/>
                  </a:lnTo>
                  <a:lnTo>
                    <a:pt x="2311" y="984"/>
                  </a:lnTo>
                  <a:lnTo>
                    <a:pt x="2331" y="961"/>
                  </a:lnTo>
                  <a:lnTo>
                    <a:pt x="2350" y="935"/>
                  </a:lnTo>
                  <a:lnTo>
                    <a:pt x="2368" y="908"/>
                  </a:lnTo>
                  <a:lnTo>
                    <a:pt x="2384" y="882"/>
                  </a:lnTo>
                  <a:lnTo>
                    <a:pt x="2399" y="854"/>
                  </a:lnTo>
                  <a:lnTo>
                    <a:pt x="2412" y="825"/>
                  </a:lnTo>
                  <a:lnTo>
                    <a:pt x="2423" y="795"/>
                  </a:lnTo>
                  <a:lnTo>
                    <a:pt x="2434" y="764"/>
                  </a:lnTo>
                  <a:lnTo>
                    <a:pt x="2441" y="732"/>
                  </a:lnTo>
                  <a:lnTo>
                    <a:pt x="2448" y="699"/>
                  </a:lnTo>
                  <a:lnTo>
                    <a:pt x="2453" y="667"/>
                  </a:lnTo>
                  <a:lnTo>
                    <a:pt x="2456" y="633"/>
                  </a:lnTo>
                  <a:lnTo>
                    <a:pt x="2457" y="597"/>
                  </a:lnTo>
                  <a:lnTo>
                    <a:pt x="2457" y="546"/>
                  </a:lnTo>
                  <a:lnTo>
                    <a:pt x="2456" y="512"/>
                  </a:lnTo>
                  <a:lnTo>
                    <a:pt x="2453" y="478"/>
                  </a:lnTo>
                  <a:lnTo>
                    <a:pt x="2448" y="447"/>
                  </a:lnTo>
                  <a:lnTo>
                    <a:pt x="2441" y="415"/>
                  </a:lnTo>
                  <a:lnTo>
                    <a:pt x="2434" y="386"/>
                  </a:lnTo>
                  <a:lnTo>
                    <a:pt x="2423" y="357"/>
                  </a:lnTo>
                  <a:lnTo>
                    <a:pt x="2412" y="330"/>
                  </a:lnTo>
                  <a:lnTo>
                    <a:pt x="2399" y="303"/>
                  </a:lnTo>
                  <a:lnTo>
                    <a:pt x="2384" y="279"/>
                  </a:lnTo>
                  <a:lnTo>
                    <a:pt x="2367" y="256"/>
                  </a:lnTo>
                  <a:lnTo>
                    <a:pt x="2350" y="233"/>
                  </a:lnTo>
                  <a:lnTo>
                    <a:pt x="2331" y="211"/>
                  </a:lnTo>
                  <a:lnTo>
                    <a:pt x="2310" y="192"/>
                  </a:lnTo>
                  <a:lnTo>
                    <a:pt x="2288" y="172"/>
                  </a:lnTo>
                  <a:lnTo>
                    <a:pt x="2265" y="155"/>
                  </a:lnTo>
                  <a:lnTo>
                    <a:pt x="2241" y="138"/>
                  </a:lnTo>
                  <a:lnTo>
                    <a:pt x="2215" y="122"/>
                  </a:lnTo>
                  <a:lnTo>
                    <a:pt x="2190" y="108"/>
                  </a:lnTo>
                  <a:lnTo>
                    <a:pt x="2162" y="95"/>
                  </a:lnTo>
                  <a:lnTo>
                    <a:pt x="2133" y="82"/>
                  </a:lnTo>
                  <a:lnTo>
                    <a:pt x="2103" y="70"/>
                  </a:lnTo>
                  <a:lnTo>
                    <a:pt x="2073" y="61"/>
                  </a:lnTo>
                  <a:lnTo>
                    <a:pt x="2043" y="51"/>
                  </a:lnTo>
                  <a:lnTo>
                    <a:pt x="2010" y="42"/>
                  </a:lnTo>
                  <a:lnTo>
                    <a:pt x="1977" y="36"/>
                  </a:lnTo>
                  <a:lnTo>
                    <a:pt x="1944" y="29"/>
                  </a:lnTo>
                  <a:lnTo>
                    <a:pt x="1910" y="24"/>
                  </a:lnTo>
                  <a:lnTo>
                    <a:pt x="1875" y="20"/>
                  </a:lnTo>
                  <a:lnTo>
                    <a:pt x="1840" y="17"/>
                  </a:lnTo>
                  <a:lnTo>
                    <a:pt x="1804" y="14"/>
                  </a:lnTo>
                  <a:lnTo>
                    <a:pt x="1768" y="13"/>
                  </a:lnTo>
                  <a:lnTo>
                    <a:pt x="1732" y="12"/>
                  </a:lnTo>
                  <a:lnTo>
                    <a:pt x="1222" y="12"/>
                  </a:lnTo>
                  <a:lnTo>
                    <a:pt x="1222" y="76"/>
                  </a:lnTo>
                  <a:lnTo>
                    <a:pt x="1260" y="76"/>
                  </a:lnTo>
                  <a:lnTo>
                    <a:pt x="1274" y="76"/>
                  </a:lnTo>
                  <a:lnTo>
                    <a:pt x="1286" y="79"/>
                  </a:lnTo>
                  <a:lnTo>
                    <a:pt x="1297" y="81"/>
                  </a:lnTo>
                  <a:lnTo>
                    <a:pt x="1308" y="85"/>
                  </a:lnTo>
                  <a:lnTo>
                    <a:pt x="1317" y="88"/>
                  </a:lnTo>
                  <a:lnTo>
                    <a:pt x="1327" y="95"/>
                  </a:lnTo>
                  <a:lnTo>
                    <a:pt x="1335" y="101"/>
                  </a:lnTo>
                  <a:lnTo>
                    <a:pt x="1344" y="108"/>
                  </a:lnTo>
                  <a:lnTo>
                    <a:pt x="1350" y="115"/>
                  </a:lnTo>
                  <a:lnTo>
                    <a:pt x="1357" y="124"/>
                  </a:lnTo>
                  <a:lnTo>
                    <a:pt x="1362" y="133"/>
                  </a:lnTo>
                  <a:lnTo>
                    <a:pt x="1367" y="143"/>
                  </a:lnTo>
                  <a:lnTo>
                    <a:pt x="1371" y="154"/>
                  </a:lnTo>
                  <a:lnTo>
                    <a:pt x="1373" y="166"/>
                  </a:lnTo>
                  <a:lnTo>
                    <a:pt x="1374" y="178"/>
                  </a:lnTo>
                  <a:lnTo>
                    <a:pt x="1374" y="190"/>
                  </a:lnTo>
                  <a:lnTo>
                    <a:pt x="1374" y="1055"/>
                  </a:lnTo>
                  <a:lnTo>
                    <a:pt x="1374" y="1069"/>
                  </a:lnTo>
                  <a:lnTo>
                    <a:pt x="1372" y="1081"/>
                  </a:lnTo>
                  <a:lnTo>
                    <a:pt x="1368" y="1092"/>
                  </a:lnTo>
                  <a:lnTo>
                    <a:pt x="1363" y="1103"/>
                  </a:lnTo>
                  <a:lnTo>
                    <a:pt x="1357" y="1112"/>
                  </a:lnTo>
                  <a:lnTo>
                    <a:pt x="1351" y="1121"/>
                  </a:lnTo>
                  <a:lnTo>
                    <a:pt x="1343" y="1129"/>
                  </a:lnTo>
                  <a:lnTo>
                    <a:pt x="1334" y="1137"/>
                  </a:lnTo>
                  <a:lnTo>
                    <a:pt x="1325" y="1143"/>
                  </a:lnTo>
                  <a:lnTo>
                    <a:pt x="1314" y="1149"/>
                  </a:lnTo>
                  <a:lnTo>
                    <a:pt x="1303" y="1154"/>
                  </a:lnTo>
                  <a:lnTo>
                    <a:pt x="1291" y="1159"/>
                  </a:lnTo>
                  <a:lnTo>
                    <a:pt x="1278" y="1162"/>
                  </a:lnTo>
                  <a:lnTo>
                    <a:pt x="1266" y="1165"/>
                  </a:lnTo>
                  <a:lnTo>
                    <a:pt x="1253" y="1167"/>
                  </a:lnTo>
                  <a:lnTo>
                    <a:pt x="1241" y="1168"/>
                  </a:lnTo>
                  <a:lnTo>
                    <a:pt x="1227" y="1168"/>
                  </a:lnTo>
                  <a:lnTo>
                    <a:pt x="1214" y="1168"/>
                  </a:lnTo>
                  <a:lnTo>
                    <a:pt x="1199" y="1168"/>
                  </a:lnTo>
                  <a:lnTo>
                    <a:pt x="1187" y="1167"/>
                  </a:lnTo>
                  <a:lnTo>
                    <a:pt x="1174" y="1165"/>
                  </a:lnTo>
                  <a:lnTo>
                    <a:pt x="1161" y="1162"/>
                  </a:lnTo>
                  <a:lnTo>
                    <a:pt x="1148" y="1159"/>
                  </a:lnTo>
                  <a:lnTo>
                    <a:pt x="1136" y="1154"/>
                  </a:lnTo>
                  <a:lnTo>
                    <a:pt x="1124" y="1150"/>
                  </a:lnTo>
                  <a:lnTo>
                    <a:pt x="1113" y="1144"/>
                  </a:lnTo>
                  <a:lnTo>
                    <a:pt x="1103" y="1138"/>
                  </a:lnTo>
                  <a:lnTo>
                    <a:pt x="1094" y="1132"/>
                  </a:lnTo>
                  <a:lnTo>
                    <a:pt x="1085" y="1125"/>
                  </a:lnTo>
                  <a:lnTo>
                    <a:pt x="1077" y="1116"/>
                  </a:lnTo>
                  <a:lnTo>
                    <a:pt x="1071" y="1108"/>
                  </a:lnTo>
                  <a:lnTo>
                    <a:pt x="1065" y="1099"/>
                  </a:lnTo>
                  <a:lnTo>
                    <a:pt x="1043" y="1057"/>
                  </a:lnTo>
                  <a:lnTo>
                    <a:pt x="1023" y="1013"/>
                  </a:lnTo>
                  <a:lnTo>
                    <a:pt x="1004" y="967"/>
                  </a:lnTo>
                  <a:lnTo>
                    <a:pt x="986" y="920"/>
                  </a:lnTo>
                  <a:lnTo>
                    <a:pt x="969" y="873"/>
                  </a:lnTo>
                  <a:lnTo>
                    <a:pt x="952" y="827"/>
                  </a:lnTo>
                  <a:lnTo>
                    <a:pt x="935" y="781"/>
                  </a:lnTo>
                  <a:lnTo>
                    <a:pt x="919" y="736"/>
                  </a:lnTo>
                  <a:lnTo>
                    <a:pt x="902" y="690"/>
                  </a:lnTo>
                  <a:lnTo>
                    <a:pt x="885" y="645"/>
                  </a:lnTo>
                  <a:lnTo>
                    <a:pt x="869" y="599"/>
                  </a:lnTo>
                  <a:lnTo>
                    <a:pt x="853" y="554"/>
                  </a:lnTo>
                  <a:lnTo>
                    <a:pt x="837" y="509"/>
                  </a:lnTo>
                  <a:lnTo>
                    <a:pt x="820" y="464"/>
                  </a:lnTo>
                  <a:lnTo>
                    <a:pt x="803" y="419"/>
                  </a:lnTo>
                  <a:lnTo>
                    <a:pt x="785" y="373"/>
                  </a:lnTo>
                  <a:lnTo>
                    <a:pt x="769" y="334"/>
                  </a:lnTo>
                  <a:lnTo>
                    <a:pt x="751" y="288"/>
                  </a:lnTo>
                  <a:lnTo>
                    <a:pt x="732" y="237"/>
                  </a:lnTo>
                  <a:lnTo>
                    <a:pt x="711" y="183"/>
                  </a:lnTo>
                  <a:lnTo>
                    <a:pt x="692" y="130"/>
                  </a:lnTo>
                  <a:lnTo>
                    <a:pt x="673" y="80"/>
                  </a:lnTo>
                  <a:lnTo>
                    <a:pt x="659" y="36"/>
                  </a:lnTo>
                  <a:lnTo>
                    <a:pt x="649" y="0"/>
                  </a:lnTo>
                  <a:lnTo>
                    <a:pt x="638" y="1"/>
                  </a:lnTo>
                  <a:lnTo>
                    <a:pt x="627" y="3"/>
                  </a:lnTo>
                  <a:lnTo>
                    <a:pt x="617" y="7"/>
                  </a:lnTo>
                  <a:lnTo>
                    <a:pt x="608" y="11"/>
                  </a:lnTo>
                  <a:lnTo>
                    <a:pt x="598" y="16"/>
                  </a:lnTo>
                  <a:lnTo>
                    <a:pt x="589" y="20"/>
                  </a:lnTo>
                  <a:lnTo>
                    <a:pt x="582" y="26"/>
                  </a:lnTo>
                  <a:lnTo>
                    <a:pt x="575" y="33"/>
                  </a:lnTo>
                  <a:lnTo>
                    <a:pt x="568" y="40"/>
                  </a:lnTo>
                  <a:lnTo>
                    <a:pt x="560" y="47"/>
                  </a:lnTo>
                  <a:lnTo>
                    <a:pt x="554" y="56"/>
                  </a:lnTo>
                  <a:lnTo>
                    <a:pt x="548" y="64"/>
                  </a:lnTo>
                  <a:lnTo>
                    <a:pt x="537" y="82"/>
                  </a:lnTo>
                  <a:lnTo>
                    <a:pt x="527" y="102"/>
                  </a:lnTo>
                  <a:lnTo>
                    <a:pt x="519" y="122"/>
                  </a:lnTo>
                  <a:lnTo>
                    <a:pt x="512" y="144"/>
                  </a:lnTo>
                  <a:lnTo>
                    <a:pt x="504" y="165"/>
                  </a:lnTo>
                  <a:lnTo>
                    <a:pt x="497" y="187"/>
                  </a:lnTo>
                  <a:lnTo>
                    <a:pt x="485" y="229"/>
                  </a:lnTo>
                  <a:lnTo>
                    <a:pt x="472" y="267"/>
                  </a:lnTo>
                  <a:lnTo>
                    <a:pt x="455" y="308"/>
                  </a:lnTo>
                  <a:lnTo>
                    <a:pt x="439" y="350"/>
                  </a:lnTo>
                  <a:lnTo>
                    <a:pt x="423" y="391"/>
                  </a:lnTo>
                  <a:lnTo>
                    <a:pt x="407" y="432"/>
                  </a:lnTo>
                  <a:lnTo>
                    <a:pt x="391" y="473"/>
                  </a:lnTo>
                  <a:lnTo>
                    <a:pt x="377" y="515"/>
                  </a:lnTo>
                  <a:lnTo>
                    <a:pt x="360" y="557"/>
                  </a:lnTo>
                  <a:lnTo>
                    <a:pt x="344" y="597"/>
                  </a:lnTo>
                  <a:lnTo>
                    <a:pt x="319" y="668"/>
                  </a:lnTo>
                  <a:lnTo>
                    <a:pt x="289" y="754"/>
                  </a:lnTo>
                  <a:lnTo>
                    <a:pt x="274" y="799"/>
                  </a:lnTo>
                  <a:lnTo>
                    <a:pt x="258" y="846"/>
                  </a:lnTo>
                  <a:lnTo>
                    <a:pt x="240" y="893"/>
                  </a:lnTo>
                  <a:lnTo>
                    <a:pt x="220" y="939"/>
                  </a:lnTo>
                  <a:lnTo>
                    <a:pt x="210" y="962"/>
                  </a:lnTo>
                  <a:lnTo>
                    <a:pt x="199" y="984"/>
                  </a:lnTo>
                  <a:lnTo>
                    <a:pt x="189" y="1004"/>
                  </a:lnTo>
                  <a:lnTo>
                    <a:pt x="178" y="1025"/>
                  </a:lnTo>
                  <a:lnTo>
                    <a:pt x="165" y="1044"/>
                  </a:lnTo>
                  <a:lnTo>
                    <a:pt x="153" y="1063"/>
                  </a:lnTo>
                  <a:lnTo>
                    <a:pt x="140" y="1081"/>
                  </a:lnTo>
                  <a:lnTo>
                    <a:pt x="127" y="1097"/>
                  </a:lnTo>
                  <a:lnTo>
                    <a:pt x="113" y="1112"/>
                  </a:lnTo>
                  <a:lnTo>
                    <a:pt x="99" y="1126"/>
                  </a:lnTo>
                  <a:lnTo>
                    <a:pt x="84" y="1138"/>
                  </a:lnTo>
                  <a:lnTo>
                    <a:pt x="68" y="1148"/>
                  </a:lnTo>
                  <a:lnTo>
                    <a:pt x="52" y="1156"/>
                  </a:lnTo>
                  <a:lnTo>
                    <a:pt x="35" y="1163"/>
                  </a:lnTo>
                  <a:lnTo>
                    <a:pt x="18" y="1168"/>
                  </a:lnTo>
                  <a:lnTo>
                    <a:pt x="0" y="11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1" name="Freeform 14"/>
            <p:cNvSpPr>
              <a:spLocks noEditPoints="1"/>
            </p:cNvSpPr>
            <p:nvPr/>
          </p:nvSpPr>
          <p:spPr bwMode="auto">
            <a:xfrm>
              <a:off x="-4586287" y="15309781"/>
              <a:ext cx="392113" cy="400050"/>
            </a:xfrm>
            <a:custGeom>
              <a:avLst/>
              <a:gdLst>
                <a:gd name="T0" fmla="*/ 255 w 1234"/>
                <a:gd name="T1" fmla="*/ 486 h 1262"/>
                <a:gd name="T2" fmla="*/ 267 w 1234"/>
                <a:gd name="T3" fmla="*/ 412 h 1262"/>
                <a:gd name="T4" fmla="*/ 290 w 1234"/>
                <a:gd name="T5" fmla="*/ 338 h 1262"/>
                <a:gd name="T6" fmla="*/ 322 w 1234"/>
                <a:gd name="T7" fmla="*/ 267 h 1262"/>
                <a:gd name="T8" fmla="*/ 364 w 1234"/>
                <a:gd name="T9" fmla="*/ 204 h 1262"/>
                <a:gd name="T10" fmla="*/ 414 w 1234"/>
                <a:gd name="T11" fmla="*/ 152 h 1262"/>
                <a:gd name="T12" fmla="*/ 473 w 1234"/>
                <a:gd name="T13" fmla="*/ 113 h 1262"/>
                <a:gd name="T14" fmla="*/ 538 w 1234"/>
                <a:gd name="T15" fmla="*/ 93 h 1262"/>
                <a:gd name="T16" fmla="*/ 655 w 1234"/>
                <a:gd name="T17" fmla="*/ 90 h 1262"/>
                <a:gd name="T18" fmla="*/ 728 w 1234"/>
                <a:gd name="T19" fmla="*/ 108 h 1262"/>
                <a:gd name="T20" fmla="*/ 795 w 1234"/>
                <a:gd name="T21" fmla="*/ 146 h 1262"/>
                <a:gd name="T22" fmla="*/ 853 w 1234"/>
                <a:gd name="T23" fmla="*/ 201 h 1262"/>
                <a:gd name="T24" fmla="*/ 903 w 1234"/>
                <a:gd name="T25" fmla="*/ 267 h 1262"/>
                <a:gd name="T26" fmla="*/ 943 w 1234"/>
                <a:gd name="T27" fmla="*/ 343 h 1262"/>
                <a:gd name="T28" fmla="*/ 972 w 1234"/>
                <a:gd name="T29" fmla="*/ 422 h 1262"/>
                <a:gd name="T30" fmla="*/ 989 w 1234"/>
                <a:gd name="T31" fmla="*/ 502 h 1262"/>
                <a:gd name="T32" fmla="*/ 993 w 1234"/>
                <a:gd name="T33" fmla="*/ 790 h 1262"/>
                <a:gd name="T34" fmla="*/ 987 w 1234"/>
                <a:gd name="T35" fmla="*/ 857 h 1262"/>
                <a:gd name="T36" fmla="*/ 970 w 1234"/>
                <a:gd name="T37" fmla="*/ 923 h 1262"/>
                <a:gd name="T38" fmla="*/ 943 w 1234"/>
                <a:gd name="T39" fmla="*/ 990 h 1262"/>
                <a:gd name="T40" fmla="*/ 906 w 1234"/>
                <a:gd name="T41" fmla="*/ 1051 h 1262"/>
                <a:gd name="T42" fmla="*/ 861 w 1234"/>
                <a:gd name="T43" fmla="*/ 1104 h 1262"/>
                <a:gd name="T44" fmla="*/ 809 w 1234"/>
                <a:gd name="T45" fmla="*/ 1147 h 1262"/>
                <a:gd name="T46" fmla="*/ 751 w 1234"/>
                <a:gd name="T47" fmla="*/ 1175 h 1262"/>
                <a:gd name="T48" fmla="*/ 686 w 1234"/>
                <a:gd name="T49" fmla="*/ 1185 h 1262"/>
                <a:gd name="T50" fmla="*/ 563 w 1234"/>
                <a:gd name="T51" fmla="*/ 1177 h 1262"/>
                <a:gd name="T52" fmla="*/ 487 w 1234"/>
                <a:gd name="T53" fmla="*/ 1147 h 1262"/>
                <a:gd name="T54" fmla="*/ 423 w 1234"/>
                <a:gd name="T55" fmla="*/ 1096 h 1262"/>
                <a:gd name="T56" fmla="*/ 367 w 1234"/>
                <a:gd name="T57" fmla="*/ 1030 h 1262"/>
                <a:gd name="T58" fmla="*/ 321 w 1234"/>
                <a:gd name="T59" fmla="*/ 951 h 1262"/>
                <a:gd name="T60" fmla="*/ 287 w 1234"/>
                <a:gd name="T61" fmla="*/ 865 h 1262"/>
                <a:gd name="T62" fmla="*/ 265 w 1234"/>
                <a:gd name="T63" fmla="*/ 775 h 1262"/>
                <a:gd name="T64" fmla="*/ 255 w 1234"/>
                <a:gd name="T65" fmla="*/ 684 h 1262"/>
                <a:gd name="T66" fmla="*/ 4 w 1234"/>
                <a:gd name="T67" fmla="*/ 747 h 1262"/>
                <a:gd name="T68" fmla="*/ 80 w 1234"/>
                <a:gd name="T69" fmla="*/ 988 h 1262"/>
                <a:gd name="T70" fmla="*/ 238 w 1234"/>
                <a:gd name="T71" fmla="*/ 1153 h 1262"/>
                <a:gd name="T72" fmla="*/ 446 w 1234"/>
                <a:gd name="T73" fmla="*/ 1243 h 1262"/>
                <a:gd name="T74" fmla="*/ 674 w 1234"/>
                <a:gd name="T75" fmla="*/ 1260 h 1262"/>
                <a:gd name="T76" fmla="*/ 897 w 1234"/>
                <a:gd name="T77" fmla="*/ 1205 h 1262"/>
                <a:gd name="T78" fmla="*/ 1083 w 1234"/>
                <a:gd name="T79" fmla="*/ 1078 h 1262"/>
                <a:gd name="T80" fmla="*/ 1204 w 1234"/>
                <a:gd name="T81" fmla="*/ 881 h 1262"/>
                <a:gd name="T82" fmla="*/ 1234 w 1234"/>
                <a:gd name="T83" fmla="*/ 560 h 1262"/>
                <a:gd name="T84" fmla="*/ 1222 w 1234"/>
                <a:gd name="T85" fmla="*/ 452 h 1262"/>
                <a:gd name="T86" fmla="*/ 1187 w 1234"/>
                <a:gd name="T87" fmla="*/ 348 h 1262"/>
                <a:gd name="T88" fmla="*/ 1134 w 1234"/>
                <a:gd name="T89" fmla="*/ 253 h 1262"/>
                <a:gd name="T90" fmla="*/ 1063 w 1234"/>
                <a:gd name="T91" fmla="*/ 169 h 1262"/>
                <a:gd name="T92" fmla="*/ 979 w 1234"/>
                <a:gd name="T93" fmla="*/ 100 h 1262"/>
                <a:gd name="T94" fmla="*/ 885 w 1234"/>
                <a:gd name="T95" fmla="*/ 46 h 1262"/>
                <a:gd name="T96" fmla="*/ 781 w 1234"/>
                <a:gd name="T97" fmla="*/ 12 h 1262"/>
                <a:gd name="T98" fmla="*/ 674 w 1234"/>
                <a:gd name="T99" fmla="*/ 0 h 1262"/>
                <a:gd name="T100" fmla="*/ 538 w 1234"/>
                <a:gd name="T101" fmla="*/ 14 h 1262"/>
                <a:gd name="T102" fmla="*/ 411 w 1234"/>
                <a:gd name="T103" fmla="*/ 50 h 1262"/>
                <a:gd name="T104" fmla="*/ 296 w 1234"/>
                <a:gd name="T105" fmla="*/ 108 h 1262"/>
                <a:gd name="T106" fmla="*/ 197 w 1234"/>
                <a:gd name="T107" fmla="*/ 186 h 1262"/>
                <a:gd name="T108" fmla="*/ 114 w 1234"/>
                <a:gd name="T109" fmla="*/ 280 h 1262"/>
                <a:gd name="T110" fmla="*/ 52 w 1234"/>
                <a:gd name="T111" fmla="*/ 388 h 1262"/>
                <a:gd name="T112" fmla="*/ 13 w 1234"/>
                <a:gd name="T113" fmla="*/ 508 h 1262"/>
                <a:gd name="T114" fmla="*/ 0 w 1234"/>
                <a:gd name="T115" fmla="*/ 637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2"/>
                  </a:moveTo>
                  <a:lnTo>
                    <a:pt x="254" y="523"/>
                  </a:lnTo>
                  <a:lnTo>
                    <a:pt x="254" y="504"/>
                  </a:lnTo>
                  <a:lnTo>
                    <a:pt x="255" y="486"/>
                  </a:lnTo>
                  <a:lnTo>
                    <a:pt x="258" y="468"/>
                  </a:lnTo>
                  <a:lnTo>
                    <a:pt x="260" y="448"/>
                  </a:lnTo>
                  <a:lnTo>
                    <a:pt x="264" y="430"/>
                  </a:lnTo>
                  <a:lnTo>
                    <a:pt x="267" y="412"/>
                  </a:lnTo>
                  <a:lnTo>
                    <a:pt x="272" y="393"/>
                  </a:lnTo>
                  <a:lnTo>
                    <a:pt x="277" y="374"/>
                  </a:lnTo>
                  <a:lnTo>
                    <a:pt x="283" y="356"/>
                  </a:lnTo>
                  <a:lnTo>
                    <a:pt x="290" y="338"/>
                  </a:lnTo>
                  <a:lnTo>
                    <a:pt x="298" y="320"/>
                  </a:lnTo>
                  <a:lnTo>
                    <a:pt x="305" y="302"/>
                  </a:lnTo>
                  <a:lnTo>
                    <a:pt x="313" y="284"/>
                  </a:lnTo>
                  <a:lnTo>
                    <a:pt x="322" y="267"/>
                  </a:lnTo>
                  <a:lnTo>
                    <a:pt x="332" y="250"/>
                  </a:lnTo>
                  <a:lnTo>
                    <a:pt x="343" y="235"/>
                  </a:lnTo>
                  <a:lnTo>
                    <a:pt x="354" y="219"/>
                  </a:lnTo>
                  <a:lnTo>
                    <a:pt x="364" y="204"/>
                  </a:lnTo>
                  <a:lnTo>
                    <a:pt x="377" y="190"/>
                  </a:lnTo>
                  <a:lnTo>
                    <a:pt x="389" y="176"/>
                  </a:lnTo>
                  <a:lnTo>
                    <a:pt x="401" y="163"/>
                  </a:lnTo>
                  <a:lnTo>
                    <a:pt x="414" y="152"/>
                  </a:lnTo>
                  <a:lnTo>
                    <a:pt x="429" y="141"/>
                  </a:lnTo>
                  <a:lnTo>
                    <a:pt x="443" y="130"/>
                  </a:lnTo>
                  <a:lnTo>
                    <a:pt x="458" y="122"/>
                  </a:lnTo>
                  <a:lnTo>
                    <a:pt x="473" y="113"/>
                  </a:lnTo>
                  <a:lnTo>
                    <a:pt x="488" y="106"/>
                  </a:lnTo>
                  <a:lnTo>
                    <a:pt x="504" y="101"/>
                  </a:lnTo>
                  <a:lnTo>
                    <a:pt x="521" y="96"/>
                  </a:lnTo>
                  <a:lnTo>
                    <a:pt x="538" y="93"/>
                  </a:lnTo>
                  <a:lnTo>
                    <a:pt x="555" y="90"/>
                  </a:lnTo>
                  <a:lnTo>
                    <a:pt x="572" y="90"/>
                  </a:lnTo>
                  <a:lnTo>
                    <a:pt x="635" y="90"/>
                  </a:lnTo>
                  <a:lnTo>
                    <a:pt x="655" y="90"/>
                  </a:lnTo>
                  <a:lnTo>
                    <a:pt x="674" y="93"/>
                  </a:lnTo>
                  <a:lnTo>
                    <a:pt x="693" y="96"/>
                  </a:lnTo>
                  <a:lnTo>
                    <a:pt x="711" y="102"/>
                  </a:lnTo>
                  <a:lnTo>
                    <a:pt x="728" y="108"/>
                  </a:lnTo>
                  <a:lnTo>
                    <a:pt x="746" y="116"/>
                  </a:lnTo>
                  <a:lnTo>
                    <a:pt x="763" y="125"/>
                  </a:lnTo>
                  <a:lnTo>
                    <a:pt x="779" y="135"/>
                  </a:lnTo>
                  <a:lnTo>
                    <a:pt x="795" y="146"/>
                  </a:lnTo>
                  <a:lnTo>
                    <a:pt x="810" y="158"/>
                  </a:lnTo>
                  <a:lnTo>
                    <a:pt x="825" y="172"/>
                  </a:lnTo>
                  <a:lnTo>
                    <a:pt x="840" y="186"/>
                  </a:lnTo>
                  <a:lnTo>
                    <a:pt x="853" y="201"/>
                  </a:lnTo>
                  <a:lnTo>
                    <a:pt x="866" y="216"/>
                  </a:lnTo>
                  <a:lnTo>
                    <a:pt x="880" y="232"/>
                  </a:lnTo>
                  <a:lnTo>
                    <a:pt x="892" y="249"/>
                  </a:lnTo>
                  <a:lnTo>
                    <a:pt x="903" y="267"/>
                  </a:lnTo>
                  <a:lnTo>
                    <a:pt x="914" y="286"/>
                  </a:lnTo>
                  <a:lnTo>
                    <a:pt x="925" y="304"/>
                  </a:lnTo>
                  <a:lnTo>
                    <a:pt x="934" y="323"/>
                  </a:lnTo>
                  <a:lnTo>
                    <a:pt x="943" y="343"/>
                  </a:lnTo>
                  <a:lnTo>
                    <a:pt x="951" y="362"/>
                  </a:lnTo>
                  <a:lnTo>
                    <a:pt x="959" y="382"/>
                  </a:lnTo>
                  <a:lnTo>
                    <a:pt x="966" y="402"/>
                  </a:lnTo>
                  <a:lnTo>
                    <a:pt x="972" y="422"/>
                  </a:lnTo>
                  <a:lnTo>
                    <a:pt x="977" y="442"/>
                  </a:lnTo>
                  <a:lnTo>
                    <a:pt x="982" y="462"/>
                  </a:lnTo>
                  <a:lnTo>
                    <a:pt x="985" y="482"/>
                  </a:lnTo>
                  <a:lnTo>
                    <a:pt x="989" y="502"/>
                  </a:lnTo>
                  <a:lnTo>
                    <a:pt x="990" y="523"/>
                  </a:lnTo>
                  <a:lnTo>
                    <a:pt x="991" y="542"/>
                  </a:lnTo>
                  <a:lnTo>
                    <a:pt x="993" y="560"/>
                  </a:lnTo>
                  <a:lnTo>
                    <a:pt x="993" y="790"/>
                  </a:lnTo>
                  <a:lnTo>
                    <a:pt x="991" y="806"/>
                  </a:lnTo>
                  <a:lnTo>
                    <a:pt x="991" y="823"/>
                  </a:lnTo>
                  <a:lnTo>
                    <a:pt x="989" y="840"/>
                  </a:lnTo>
                  <a:lnTo>
                    <a:pt x="987" y="857"/>
                  </a:lnTo>
                  <a:lnTo>
                    <a:pt x="983" y="874"/>
                  </a:lnTo>
                  <a:lnTo>
                    <a:pt x="979" y="891"/>
                  </a:lnTo>
                  <a:lnTo>
                    <a:pt x="974" y="908"/>
                  </a:lnTo>
                  <a:lnTo>
                    <a:pt x="970" y="923"/>
                  </a:lnTo>
                  <a:lnTo>
                    <a:pt x="963" y="940"/>
                  </a:lnTo>
                  <a:lnTo>
                    <a:pt x="957" y="957"/>
                  </a:lnTo>
                  <a:lnTo>
                    <a:pt x="950" y="974"/>
                  </a:lnTo>
                  <a:lnTo>
                    <a:pt x="943" y="990"/>
                  </a:lnTo>
                  <a:lnTo>
                    <a:pt x="934" y="1006"/>
                  </a:lnTo>
                  <a:lnTo>
                    <a:pt x="926" y="1022"/>
                  </a:lnTo>
                  <a:lnTo>
                    <a:pt x="916" y="1036"/>
                  </a:lnTo>
                  <a:lnTo>
                    <a:pt x="906" y="1051"/>
                  </a:lnTo>
                  <a:lnTo>
                    <a:pt x="895" y="1066"/>
                  </a:lnTo>
                  <a:lnTo>
                    <a:pt x="885" y="1079"/>
                  </a:lnTo>
                  <a:lnTo>
                    <a:pt x="874" y="1092"/>
                  </a:lnTo>
                  <a:lnTo>
                    <a:pt x="861" y="1104"/>
                  </a:lnTo>
                  <a:lnTo>
                    <a:pt x="849" y="1117"/>
                  </a:lnTo>
                  <a:lnTo>
                    <a:pt x="836" y="1127"/>
                  </a:lnTo>
                  <a:lnTo>
                    <a:pt x="823" y="1137"/>
                  </a:lnTo>
                  <a:lnTo>
                    <a:pt x="809" y="1147"/>
                  </a:lnTo>
                  <a:lnTo>
                    <a:pt x="796" y="1155"/>
                  </a:lnTo>
                  <a:lnTo>
                    <a:pt x="781" y="1163"/>
                  </a:lnTo>
                  <a:lnTo>
                    <a:pt x="767" y="1169"/>
                  </a:lnTo>
                  <a:lnTo>
                    <a:pt x="751" y="1175"/>
                  </a:lnTo>
                  <a:lnTo>
                    <a:pt x="735" y="1178"/>
                  </a:lnTo>
                  <a:lnTo>
                    <a:pt x="719" y="1182"/>
                  </a:lnTo>
                  <a:lnTo>
                    <a:pt x="703" y="1183"/>
                  </a:lnTo>
                  <a:lnTo>
                    <a:pt x="686" y="1185"/>
                  </a:lnTo>
                  <a:lnTo>
                    <a:pt x="623" y="1185"/>
                  </a:lnTo>
                  <a:lnTo>
                    <a:pt x="603" y="1183"/>
                  </a:lnTo>
                  <a:lnTo>
                    <a:pt x="582" y="1181"/>
                  </a:lnTo>
                  <a:lnTo>
                    <a:pt x="563" y="1177"/>
                  </a:lnTo>
                  <a:lnTo>
                    <a:pt x="543" y="1171"/>
                  </a:lnTo>
                  <a:lnTo>
                    <a:pt x="524" y="1164"/>
                  </a:lnTo>
                  <a:lnTo>
                    <a:pt x="505" y="1157"/>
                  </a:lnTo>
                  <a:lnTo>
                    <a:pt x="487" y="1147"/>
                  </a:lnTo>
                  <a:lnTo>
                    <a:pt x="470" y="1136"/>
                  </a:lnTo>
                  <a:lnTo>
                    <a:pt x="454" y="1124"/>
                  </a:lnTo>
                  <a:lnTo>
                    <a:pt x="437" y="1110"/>
                  </a:lnTo>
                  <a:lnTo>
                    <a:pt x="423" y="1096"/>
                  </a:lnTo>
                  <a:lnTo>
                    <a:pt x="407" y="1081"/>
                  </a:lnTo>
                  <a:lnTo>
                    <a:pt x="394" y="1066"/>
                  </a:lnTo>
                  <a:lnTo>
                    <a:pt x="379" y="1047"/>
                  </a:lnTo>
                  <a:lnTo>
                    <a:pt x="367" y="1030"/>
                  </a:lnTo>
                  <a:lnTo>
                    <a:pt x="355" y="1011"/>
                  </a:lnTo>
                  <a:lnTo>
                    <a:pt x="343" y="993"/>
                  </a:lnTo>
                  <a:lnTo>
                    <a:pt x="332" y="972"/>
                  </a:lnTo>
                  <a:lnTo>
                    <a:pt x="321" y="951"/>
                  </a:lnTo>
                  <a:lnTo>
                    <a:pt x="311" y="931"/>
                  </a:lnTo>
                  <a:lnTo>
                    <a:pt x="303" y="909"/>
                  </a:lnTo>
                  <a:lnTo>
                    <a:pt x="294" y="888"/>
                  </a:lnTo>
                  <a:lnTo>
                    <a:pt x="287" y="865"/>
                  </a:lnTo>
                  <a:lnTo>
                    <a:pt x="281" y="843"/>
                  </a:lnTo>
                  <a:lnTo>
                    <a:pt x="275" y="820"/>
                  </a:lnTo>
                  <a:lnTo>
                    <a:pt x="269" y="798"/>
                  </a:lnTo>
                  <a:lnTo>
                    <a:pt x="265" y="775"/>
                  </a:lnTo>
                  <a:lnTo>
                    <a:pt x="261" y="752"/>
                  </a:lnTo>
                  <a:lnTo>
                    <a:pt x="258" y="729"/>
                  </a:lnTo>
                  <a:lnTo>
                    <a:pt x="256" y="707"/>
                  </a:lnTo>
                  <a:lnTo>
                    <a:pt x="255" y="684"/>
                  </a:lnTo>
                  <a:lnTo>
                    <a:pt x="254" y="662"/>
                  </a:lnTo>
                  <a:close/>
                  <a:moveTo>
                    <a:pt x="0" y="637"/>
                  </a:moveTo>
                  <a:lnTo>
                    <a:pt x="0" y="676"/>
                  </a:lnTo>
                  <a:lnTo>
                    <a:pt x="4" y="747"/>
                  </a:lnTo>
                  <a:lnTo>
                    <a:pt x="13" y="814"/>
                  </a:lnTo>
                  <a:lnTo>
                    <a:pt x="30" y="877"/>
                  </a:lnTo>
                  <a:lnTo>
                    <a:pt x="52" y="934"/>
                  </a:lnTo>
                  <a:lnTo>
                    <a:pt x="80" y="988"/>
                  </a:lnTo>
                  <a:lnTo>
                    <a:pt x="113" y="1036"/>
                  </a:lnTo>
                  <a:lnTo>
                    <a:pt x="151" y="1080"/>
                  </a:lnTo>
                  <a:lnTo>
                    <a:pt x="192" y="1119"/>
                  </a:lnTo>
                  <a:lnTo>
                    <a:pt x="238" y="1153"/>
                  </a:lnTo>
                  <a:lnTo>
                    <a:pt x="286" y="1182"/>
                  </a:lnTo>
                  <a:lnTo>
                    <a:pt x="337" y="1208"/>
                  </a:lnTo>
                  <a:lnTo>
                    <a:pt x="390" y="1227"/>
                  </a:lnTo>
                  <a:lnTo>
                    <a:pt x="446" y="1243"/>
                  </a:lnTo>
                  <a:lnTo>
                    <a:pt x="502" y="1254"/>
                  </a:lnTo>
                  <a:lnTo>
                    <a:pt x="559" y="1261"/>
                  </a:lnTo>
                  <a:lnTo>
                    <a:pt x="617" y="1262"/>
                  </a:lnTo>
                  <a:lnTo>
                    <a:pt x="674" y="1260"/>
                  </a:lnTo>
                  <a:lnTo>
                    <a:pt x="733" y="1253"/>
                  </a:lnTo>
                  <a:lnTo>
                    <a:pt x="789" y="1242"/>
                  </a:lnTo>
                  <a:lnTo>
                    <a:pt x="843" y="1226"/>
                  </a:lnTo>
                  <a:lnTo>
                    <a:pt x="897" y="1205"/>
                  </a:lnTo>
                  <a:lnTo>
                    <a:pt x="948" y="1180"/>
                  </a:lnTo>
                  <a:lnTo>
                    <a:pt x="996" y="1151"/>
                  </a:lnTo>
                  <a:lnTo>
                    <a:pt x="1041" y="1117"/>
                  </a:lnTo>
                  <a:lnTo>
                    <a:pt x="1083" y="1078"/>
                  </a:lnTo>
                  <a:lnTo>
                    <a:pt x="1120" y="1035"/>
                  </a:lnTo>
                  <a:lnTo>
                    <a:pt x="1153" y="988"/>
                  </a:lnTo>
                  <a:lnTo>
                    <a:pt x="1181" y="937"/>
                  </a:lnTo>
                  <a:lnTo>
                    <a:pt x="1204" y="881"/>
                  </a:lnTo>
                  <a:lnTo>
                    <a:pt x="1220" y="821"/>
                  </a:lnTo>
                  <a:lnTo>
                    <a:pt x="1231" y="757"/>
                  </a:lnTo>
                  <a:lnTo>
                    <a:pt x="1234" y="688"/>
                  </a:lnTo>
                  <a:lnTo>
                    <a:pt x="1234" y="560"/>
                  </a:lnTo>
                  <a:lnTo>
                    <a:pt x="1233" y="533"/>
                  </a:lnTo>
                  <a:lnTo>
                    <a:pt x="1231" y="506"/>
                  </a:lnTo>
                  <a:lnTo>
                    <a:pt x="1227" y="479"/>
                  </a:lnTo>
                  <a:lnTo>
                    <a:pt x="1222" y="452"/>
                  </a:lnTo>
                  <a:lnTo>
                    <a:pt x="1215" y="425"/>
                  </a:lnTo>
                  <a:lnTo>
                    <a:pt x="1208" y="399"/>
                  </a:lnTo>
                  <a:lnTo>
                    <a:pt x="1198" y="373"/>
                  </a:lnTo>
                  <a:lnTo>
                    <a:pt x="1187" y="348"/>
                  </a:lnTo>
                  <a:lnTo>
                    <a:pt x="1176" y="323"/>
                  </a:lnTo>
                  <a:lnTo>
                    <a:pt x="1163" y="299"/>
                  </a:lnTo>
                  <a:lnTo>
                    <a:pt x="1149" y="276"/>
                  </a:lnTo>
                  <a:lnTo>
                    <a:pt x="1134" y="253"/>
                  </a:lnTo>
                  <a:lnTo>
                    <a:pt x="1118" y="231"/>
                  </a:lnTo>
                  <a:lnTo>
                    <a:pt x="1101" y="210"/>
                  </a:lnTo>
                  <a:lnTo>
                    <a:pt x="1083" y="190"/>
                  </a:lnTo>
                  <a:lnTo>
                    <a:pt x="1063" y="169"/>
                  </a:lnTo>
                  <a:lnTo>
                    <a:pt x="1044" y="151"/>
                  </a:lnTo>
                  <a:lnTo>
                    <a:pt x="1023" y="133"/>
                  </a:lnTo>
                  <a:lnTo>
                    <a:pt x="1001" y="116"/>
                  </a:lnTo>
                  <a:lnTo>
                    <a:pt x="979" y="100"/>
                  </a:lnTo>
                  <a:lnTo>
                    <a:pt x="956" y="85"/>
                  </a:lnTo>
                  <a:lnTo>
                    <a:pt x="933" y="71"/>
                  </a:lnTo>
                  <a:lnTo>
                    <a:pt x="909" y="59"/>
                  </a:lnTo>
                  <a:lnTo>
                    <a:pt x="885" y="46"/>
                  </a:lnTo>
                  <a:lnTo>
                    <a:pt x="859" y="37"/>
                  </a:lnTo>
                  <a:lnTo>
                    <a:pt x="833" y="27"/>
                  </a:lnTo>
                  <a:lnTo>
                    <a:pt x="808" y="20"/>
                  </a:lnTo>
                  <a:lnTo>
                    <a:pt x="781" y="12"/>
                  </a:lnTo>
                  <a:lnTo>
                    <a:pt x="756" y="8"/>
                  </a:lnTo>
                  <a:lnTo>
                    <a:pt x="728" y="4"/>
                  </a:lnTo>
                  <a:lnTo>
                    <a:pt x="701" y="1"/>
                  </a:lnTo>
                  <a:lnTo>
                    <a:pt x="674" y="0"/>
                  </a:lnTo>
                  <a:lnTo>
                    <a:pt x="639" y="1"/>
                  </a:lnTo>
                  <a:lnTo>
                    <a:pt x="605" y="4"/>
                  </a:lnTo>
                  <a:lnTo>
                    <a:pt x="571" y="8"/>
                  </a:lnTo>
                  <a:lnTo>
                    <a:pt x="538" y="14"/>
                  </a:lnTo>
                  <a:lnTo>
                    <a:pt x="505" y="21"/>
                  </a:lnTo>
                  <a:lnTo>
                    <a:pt x="473" y="29"/>
                  </a:lnTo>
                  <a:lnTo>
                    <a:pt x="442" y="39"/>
                  </a:lnTo>
                  <a:lnTo>
                    <a:pt x="411" y="50"/>
                  </a:lnTo>
                  <a:lnTo>
                    <a:pt x="382" y="63"/>
                  </a:lnTo>
                  <a:lnTo>
                    <a:pt x="352" y="77"/>
                  </a:lnTo>
                  <a:lnTo>
                    <a:pt x="323" y="93"/>
                  </a:lnTo>
                  <a:lnTo>
                    <a:pt x="296" y="108"/>
                  </a:lnTo>
                  <a:lnTo>
                    <a:pt x="270" y="127"/>
                  </a:lnTo>
                  <a:lnTo>
                    <a:pt x="244" y="145"/>
                  </a:lnTo>
                  <a:lnTo>
                    <a:pt x="220" y="164"/>
                  </a:lnTo>
                  <a:lnTo>
                    <a:pt x="197" y="186"/>
                  </a:lnTo>
                  <a:lnTo>
                    <a:pt x="175" y="208"/>
                  </a:lnTo>
                  <a:lnTo>
                    <a:pt x="153" y="231"/>
                  </a:lnTo>
                  <a:lnTo>
                    <a:pt x="134" y="254"/>
                  </a:lnTo>
                  <a:lnTo>
                    <a:pt x="114" y="280"/>
                  </a:lnTo>
                  <a:lnTo>
                    <a:pt x="97" y="305"/>
                  </a:lnTo>
                  <a:lnTo>
                    <a:pt x="80" y="332"/>
                  </a:lnTo>
                  <a:lnTo>
                    <a:pt x="66" y="360"/>
                  </a:lnTo>
                  <a:lnTo>
                    <a:pt x="52" y="388"/>
                  </a:lnTo>
                  <a:lnTo>
                    <a:pt x="40" y="417"/>
                  </a:lnTo>
                  <a:lnTo>
                    <a:pt x="30" y="446"/>
                  </a:lnTo>
                  <a:lnTo>
                    <a:pt x="21" y="476"/>
                  </a:lnTo>
                  <a:lnTo>
                    <a:pt x="13" y="508"/>
                  </a:lnTo>
                  <a:lnTo>
                    <a:pt x="7" y="540"/>
                  </a:lnTo>
                  <a:lnTo>
                    <a:pt x="2" y="571"/>
                  </a:lnTo>
                  <a:lnTo>
                    <a:pt x="0" y="604"/>
                  </a:lnTo>
                  <a:lnTo>
                    <a:pt x="0" y="63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2" name="Freeform 15"/>
            <p:cNvSpPr>
              <a:spLocks/>
            </p:cNvSpPr>
            <p:nvPr/>
          </p:nvSpPr>
          <p:spPr bwMode="auto">
            <a:xfrm>
              <a:off x="-6553200" y="14977993"/>
              <a:ext cx="1630363" cy="1284288"/>
            </a:xfrm>
            <a:custGeom>
              <a:avLst/>
              <a:gdLst>
                <a:gd name="T0" fmla="*/ 1913 w 5135"/>
                <a:gd name="T1" fmla="*/ 3042 h 4048"/>
                <a:gd name="T2" fmla="*/ 3276 w 5135"/>
                <a:gd name="T3" fmla="*/ 4048 h 4048"/>
                <a:gd name="T4" fmla="*/ 3149 w 5135"/>
                <a:gd name="T5" fmla="*/ 2698 h 4048"/>
                <a:gd name="T6" fmla="*/ 3021 w 5135"/>
                <a:gd name="T7" fmla="*/ 867 h 4048"/>
                <a:gd name="T8" fmla="*/ 3163 w 5135"/>
                <a:gd name="T9" fmla="*/ 870 h 4048"/>
                <a:gd name="T10" fmla="*/ 3314 w 5135"/>
                <a:gd name="T11" fmla="*/ 880 h 4048"/>
                <a:gd name="T12" fmla="*/ 3471 w 5135"/>
                <a:gd name="T13" fmla="*/ 894 h 4048"/>
                <a:gd name="T14" fmla="*/ 3628 w 5135"/>
                <a:gd name="T15" fmla="*/ 914 h 4048"/>
                <a:gd name="T16" fmla="*/ 3785 w 5135"/>
                <a:gd name="T17" fmla="*/ 936 h 4048"/>
                <a:gd name="T18" fmla="*/ 3937 w 5135"/>
                <a:gd name="T19" fmla="*/ 959 h 4048"/>
                <a:gd name="T20" fmla="*/ 4079 w 5135"/>
                <a:gd name="T21" fmla="*/ 981 h 4048"/>
                <a:gd name="T22" fmla="*/ 4208 w 5135"/>
                <a:gd name="T23" fmla="*/ 1003 h 4048"/>
                <a:gd name="T24" fmla="*/ 4351 w 5135"/>
                <a:gd name="T25" fmla="*/ 1027 h 4048"/>
                <a:gd name="T26" fmla="*/ 4492 w 5135"/>
                <a:gd name="T27" fmla="*/ 1051 h 4048"/>
                <a:gd name="T28" fmla="*/ 4630 w 5135"/>
                <a:gd name="T29" fmla="*/ 1077 h 4048"/>
                <a:gd name="T30" fmla="*/ 4765 w 5135"/>
                <a:gd name="T31" fmla="*/ 1108 h 4048"/>
                <a:gd name="T32" fmla="*/ 4831 w 5135"/>
                <a:gd name="T33" fmla="*/ 1124 h 4048"/>
                <a:gd name="T34" fmla="*/ 4898 w 5135"/>
                <a:gd name="T35" fmla="*/ 1140 h 4048"/>
                <a:gd name="T36" fmla="*/ 4966 w 5135"/>
                <a:gd name="T37" fmla="*/ 1156 h 4048"/>
                <a:gd name="T38" fmla="*/ 5032 w 5135"/>
                <a:gd name="T39" fmla="*/ 1171 h 4048"/>
                <a:gd name="T40" fmla="*/ 5054 w 5135"/>
                <a:gd name="T41" fmla="*/ 1176 h 4048"/>
                <a:gd name="T42" fmla="*/ 5071 w 5135"/>
                <a:gd name="T43" fmla="*/ 1177 h 4048"/>
                <a:gd name="T44" fmla="*/ 5086 w 5135"/>
                <a:gd name="T45" fmla="*/ 1175 h 4048"/>
                <a:gd name="T46" fmla="*/ 5100 w 5135"/>
                <a:gd name="T47" fmla="*/ 1170 h 4048"/>
                <a:gd name="T48" fmla="*/ 5110 w 5135"/>
                <a:gd name="T49" fmla="*/ 1163 h 4048"/>
                <a:gd name="T50" fmla="*/ 5118 w 5135"/>
                <a:gd name="T51" fmla="*/ 1153 h 4048"/>
                <a:gd name="T52" fmla="*/ 5129 w 5135"/>
                <a:gd name="T53" fmla="*/ 1126 h 4048"/>
                <a:gd name="T54" fmla="*/ 5134 w 5135"/>
                <a:gd name="T55" fmla="*/ 1091 h 4048"/>
                <a:gd name="T56" fmla="*/ 5135 w 5135"/>
                <a:gd name="T57" fmla="*/ 1050 h 4048"/>
                <a:gd name="T58" fmla="*/ 5134 w 5135"/>
                <a:gd name="T59" fmla="*/ 955 h 4048"/>
                <a:gd name="T60" fmla="*/ 5133 w 5135"/>
                <a:gd name="T61" fmla="*/ 775 h 4048"/>
                <a:gd name="T62" fmla="*/ 5125 w 5135"/>
                <a:gd name="T63" fmla="*/ 653 h 4048"/>
                <a:gd name="T64" fmla="*/ 5111 w 5135"/>
                <a:gd name="T65" fmla="*/ 541 h 4048"/>
                <a:gd name="T66" fmla="*/ 5093 w 5135"/>
                <a:gd name="T67" fmla="*/ 438 h 4048"/>
                <a:gd name="T68" fmla="*/ 5057 w 5135"/>
                <a:gd name="T69" fmla="*/ 292 h 4048"/>
                <a:gd name="T70" fmla="*/ 5005 w 5135"/>
                <a:gd name="T71" fmla="*/ 100 h 4048"/>
                <a:gd name="T72" fmla="*/ 4611 w 5135"/>
                <a:gd name="T73" fmla="*/ 39 h 4048"/>
                <a:gd name="T74" fmla="*/ 3249 w 5135"/>
                <a:gd name="T75" fmla="*/ 128 h 4048"/>
                <a:gd name="T76" fmla="*/ 692 w 5135"/>
                <a:gd name="T77" fmla="*/ 65 h 4048"/>
                <a:gd name="T78" fmla="*/ 144 w 5135"/>
                <a:gd name="T79" fmla="*/ 0 h 4048"/>
                <a:gd name="T80" fmla="*/ 139 w 5135"/>
                <a:gd name="T81" fmla="*/ 36 h 4048"/>
                <a:gd name="T82" fmla="*/ 129 w 5135"/>
                <a:gd name="T83" fmla="*/ 81 h 4048"/>
                <a:gd name="T84" fmla="*/ 100 w 5135"/>
                <a:gd name="T85" fmla="*/ 190 h 4048"/>
                <a:gd name="T86" fmla="*/ 69 w 5135"/>
                <a:gd name="T87" fmla="*/ 303 h 4048"/>
                <a:gd name="T88" fmla="*/ 45 w 5135"/>
                <a:gd name="T89" fmla="*/ 399 h 4048"/>
                <a:gd name="T90" fmla="*/ 27 w 5135"/>
                <a:gd name="T91" fmla="*/ 505 h 4048"/>
                <a:gd name="T92" fmla="*/ 14 w 5135"/>
                <a:gd name="T93" fmla="*/ 618 h 4048"/>
                <a:gd name="T94" fmla="*/ 7 w 5135"/>
                <a:gd name="T95" fmla="*/ 734 h 4048"/>
                <a:gd name="T96" fmla="*/ 4 w 5135"/>
                <a:gd name="T97" fmla="*/ 853 h 4048"/>
                <a:gd name="T98" fmla="*/ 16 w 5135"/>
                <a:gd name="T99" fmla="*/ 1185 h 4048"/>
                <a:gd name="T100" fmla="*/ 222 w 5135"/>
                <a:gd name="T101" fmla="*/ 1137 h 4048"/>
                <a:gd name="T102" fmla="*/ 449 w 5135"/>
                <a:gd name="T103" fmla="*/ 1086 h 4048"/>
                <a:gd name="T104" fmla="*/ 691 w 5135"/>
                <a:gd name="T105" fmla="*/ 1035 h 4048"/>
                <a:gd name="T106" fmla="*/ 943 w 5135"/>
                <a:gd name="T107" fmla="*/ 987 h 4048"/>
                <a:gd name="T108" fmla="*/ 1200 w 5135"/>
                <a:gd name="T109" fmla="*/ 944 h 4048"/>
                <a:gd name="T110" fmla="*/ 1456 w 5135"/>
                <a:gd name="T111" fmla="*/ 910 h 4048"/>
                <a:gd name="T112" fmla="*/ 1581 w 5135"/>
                <a:gd name="T113" fmla="*/ 897 h 4048"/>
                <a:gd name="T114" fmla="*/ 1704 w 5135"/>
                <a:gd name="T115" fmla="*/ 887 h 4048"/>
                <a:gd name="T116" fmla="*/ 1823 w 5135"/>
                <a:gd name="T117" fmla="*/ 881 h 4048"/>
                <a:gd name="T118" fmla="*/ 1938 w 5135"/>
                <a:gd name="T119" fmla="*/ 879 h 4048"/>
                <a:gd name="T120" fmla="*/ 1952 w 5135"/>
                <a:gd name="T121" fmla="*/ 2698 h 4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48">
                  <a:moveTo>
                    <a:pt x="1952" y="2698"/>
                  </a:moveTo>
                  <a:lnTo>
                    <a:pt x="1913" y="3042"/>
                  </a:lnTo>
                  <a:lnTo>
                    <a:pt x="1824" y="4048"/>
                  </a:lnTo>
                  <a:lnTo>
                    <a:pt x="3276" y="4048"/>
                  </a:lnTo>
                  <a:lnTo>
                    <a:pt x="3186" y="3042"/>
                  </a:lnTo>
                  <a:lnTo>
                    <a:pt x="3149" y="2698"/>
                  </a:lnTo>
                  <a:lnTo>
                    <a:pt x="3021" y="918"/>
                  </a:lnTo>
                  <a:lnTo>
                    <a:pt x="3021" y="867"/>
                  </a:lnTo>
                  <a:lnTo>
                    <a:pt x="3090" y="867"/>
                  </a:lnTo>
                  <a:lnTo>
                    <a:pt x="3163" y="870"/>
                  </a:lnTo>
                  <a:lnTo>
                    <a:pt x="3237" y="874"/>
                  </a:lnTo>
                  <a:lnTo>
                    <a:pt x="3314" y="880"/>
                  </a:lnTo>
                  <a:lnTo>
                    <a:pt x="3392" y="887"/>
                  </a:lnTo>
                  <a:lnTo>
                    <a:pt x="3471" y="894"/>
                  </a:lnTo>
                  <a:lnTo>
                    <a:pt x="3550" y="904"/>
                  </a:lnTo>
                  <a:lnTo>
                    <a:pt x="3628" y="914"/>
                  </a:lnTo>
                  <a:lnTo>
                    <a:pt x="3707" y="925"/>
                  </a:lnTo>
                  <a:lnTo>
                    <a:pt x="3785" y="936"/>
                  </a:lnTo>
                  <a:lnTo>
                    <a:pt x="3862" y="947"/>
                  </a:lnTo>
                  <a:lnTo>
                    <a:pt x="3937" y="959"/>
                  </a:lnTo>
                  <a:lnTo>
                    <a:pt x="4009" y="970"/>
                  </a:lnTo>
                  <a:lnTo>
                    <a:pt x="4079" y="981"/>
                  </a:lnTo>
                  <a:lnTo>
                    <a:pt x="4145" y="993"/>
                  </a:lnTo>
                  <a:lnTo>
                    <a:pt x="4208" y="1003"/>
                  </a:lnTo>
                  <a:lnTo>
                    <a:pt x="4281" y="1015"/>
                  </a:lnTo>
                  <a:lnTo>
                    <a:pt x="4351" y="1027"/>
                  </a:lnTo>
                  <a:lnTo>
                    <a:pt x="4423" y="1039"/>
                  </a:lnTo>
                  <a:lnTo>
                    <a:pt x="4492" y="1051"/>
                  </a:lnTo>
                  <a:lnTo>
                    <a:pt x="4560" y="1063"/>
                  </a:lnTo>
                  <a:lnTo>
                    <a:pt x="4630" y="1077"/>
                  </a:lnTo>
                  <a:lnTo>
                    <a:pt x="4696" y="1091"/>
                  </a:lnTo>
                  <a:lnTo>
                    <a:pt x="4765" y="1108"/>
                  </a:lnTo>
                  <a:lnTo>
                    <a:pt x="4797" y="1116"/>
                  </a:lnTo>
                  <a:lnTo>
                    <a:pt x="4831" y="1124"/>
                  </a:lnTo>
                  <a:lnTo>
                    <a:pt x="4864" y="1131"/>
                  </a:lnTo>
                  <a:lnTo>
                    <a:pt x="4898" y="1140"/>
                  </a:lnTo>
                  <a:lnTo>
                    <a:pt x="4932" y="1147"/>
                  </a:lnTo>
                  <a:lnTo>
                    <a:pt x="4966" y="1156"/>
                  </a:lnTo>
                  <a:lnTo>
                    <a:pt x="4999" y="1163"/>
                  </a:lnTo>
                  <a:lnTo>
                    <a:pt x="5032" y="1171"/>
                  </a:lnTo>
                  <a:lnTo>
                    <a:pt x="5043" y="1175"/>
                  </a:lnTo>
                  <a:lnTo>
                    <a:pt x="5054" y="1176"/>
                  </a:lnTo>
                  <a:lnTo>
                    <a:pt x="5062" y="1177"/>
                  </a:lnTo>
                  <a:lnTo>
                    <a:pt x="5071" y="1177"/>
                  </a:lnTo>
                  <a:lnTo>
                    <a:pt x="5079" y="1176"/>
                  </a:lnTo>
                  <a:lnTo>
                    <a:pt x="5086" y="1175"/>
                  </a:lnTo>
                  <a:lnTo>
                    <a:pt x="5094" y="1174"/>
                  </a:lnTo>
                  <a:lnTo>
                    <a:pt x="5100" y="1170"/>
                  </a:lnTo>
                  <a:lnTo>
                    <a:pt x="5105" y="1168"/>
                  </a:lnTo>
                  <a:lnTo>
                    <a:pt x="5110" y="1163"/>
                  </a:lnTo>
                  <a:lnTo>
                    <a:pt x="5114" y="1158"/>
                  </a:lnTo>
                  <a:lnTo>
                    <a:pt x="5118" y="1153"/>
                  </a:lnTo>
                  <a:lnTo>
                    <a:pt x="5124" y="1141"/>
                  </a:lnTo>
                  <a:lnTo>
                    <a:pt x="5129" y="1126"/>
                  </a:lnTo>
                  <a:lnTo>
                    <a:pt x="5131" y="1109"/>
                  </a:lnTo>
                  <a:lnTo>
                    <a:pt x="5134" y="1091"/>
                  </a:lnTo>
                  <a:lnTo>
                    <a:pt x="5135" y="1072"/>
                  </a:lnTo>
                  <a:lnTo>
                    <a:pt x="5135" y="1050"/>
                  </a:lnTo>
                  <a:lnTo>
                    <a:pt x="5134" y="1004"/>
                  </a:lnTo>
                  <a:lnTo>
                    <a:pt x="5134" y="955"/>
                  </a:lnTo>
                  <a:lnTo>
                    <a:pt x="5134" y="841"/>
                  </a:lnTo>
                  <a:lnTo>
                    <a:pt x="5133" y="775"/>
                  </a:lnTo>
                  <a:lnTo>
                    <a:pt x="5130" y="712"/>
                  </a:lnTo>
                  <a:lnTo>
                    <a:pt x="5125" y="653"/>
                  </a:lnTo>
                  <a:lnTo>
                    <a:pt x="5118" y="596"/>
                  </a:lnTo>
                  <a:lnTo>
                    <a:pt x="5111" y="541"/>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0"/>
                  </a:lnTo>
                  <a:lnTo>
                    <a:pt x="143" y="17"/>
                  </a:lnTo>
                  <a:lnTo>
                    <a:pt x="139" y="36"/>
                  </a:lnTo>
                  <a:lnTo>
                    <a:pt x="134" y="58"/>
                  </a:lnTo>
                  <a:lnTo>
                    <a:pt x="129" y="81"/>
                  </a:lnTo>
                  <a:lnTo>
                    <a:pt x="116" y="133"/>
                  </a:lnTo>
                  <a:lnTo>
                    <a:pt x="100" y="190"/>
                  </a:lnTo>
                  <a:lnTo>
                    <a:pt x="84" y="247"/>
                  </a:lnTo>
                  <a:lnTo>
                    <a:pt x="69" y="303"/>
                  </a:lnTo>
                  <a:lnTo>
                    <a:pt x="55" y="354"/>
                  </a:lnTo>
                  <a:lnTo>
                    <a:pt x="45" y="399"/>
                  </a:lnTo>
                  <a:lnTo>
                    <a:pt x="36" y="451"/>
                  </a:lnTo>
                  <a:lnTo>
                    <a:pt x="27" y="505"/>
                  </a:lnTo>
                  <a:lnTo>
                    <a:pt x="20" y="560"/>
                  </a:lnTo>
                  <a:lnTo>
                    <a:pt x="14" y="618"/>
                  </a:lnTo>
                  <a:lnTo>
                    <a:pt x="10" y="676"/>
                  </a:lnTo>
                  <a:lnTo>
                    <a:pt x="7" y="734"/>
                  </a:lnTo>
                  <a:lnTo>
                    <a:pt x="4" y="794"/>
                  </a:lnTo>
                  <a:lnTo>
                    <a:pt x="4" y="853"/>
                  </a:lnTo>
                  <a:lnTo>
                    <a:pt x="0" y="994"/>
                  </a:lnTo>
                  <a:lnTo>
                    <a:pt x="16" y="1185"/>
                  </a:lnTo>
                  <a:lnTo>
                    <a:pt x="116" y="1162"/>
                  </a:lnTo>
                  <a:lnTo>
                    <a:pt x="222" y="1137"/>
                  </a:lnTo>
                  <a:lnTo>
                    <a:pt x="332" y="1112"/>
                  </a:lnTo>
                  <a:lnTo>
                    <a:pt x="449" y="1086"/>
                  </a:lnTo>
                  <a:lnTo>
                    <a:pt x="568" y="1061"/>
                  </a:lnTo>
                  <a:lnTo>
                    <a:pt x="691" y="1035"/>
                  </a:lnTo>
                  <a:lnTo>
                    <a:pt x="816" y="1011"/>
                  </a:lnTo>
                  <a:lnTo>
                    <a:pt x="943" y="987"/>
                  </a:lnTo>
                  <a:lnTo>
                    <a:pt x="1072" y="965"/>
                  </a:lnTo>
                  <a:lnTo>
                    <a:pt x="1200" y="944"/>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3" name="Freeform 16"/>
            <p:cNvSpPr>
              <a:spLocks/>
            </p:cNvSpPr>
            <p:nvPr/>
          </p:nvSpPr>
          <p:spPr bwMode="auto">
            <a:xfrm>
              <a:off x="-4186237" y="15322481"/>
              <a:ext cx="276225" cy="379413"/>
            </a:xfrm>
            <a:custGeom>
              <a:avLst/>
              <a:gdLst>
                <a:gd name="T0" fmla="*/ 22 w 867"/>
                <a:gd name="T1" fmla="*/ 51 h 1197"/>
                <a:gd name="T2" fmla="*/ 58 w 867"/>
                <a:gd name="T3" fmla="*/ 55 h 1197"/>
                <a:gd name="T4" fmla="*/ 89 w 867"/>
                <a:gd name="T5" fmla="*/ 62 h 1197"/>
                <a:gd name="T6" fmla="*/ 112 w 867"/>
                <a:gd name="T7" fmla="*/ 74 h 1197"/>
                <a:gd name="T8" fmla="*/ 130 w 867"/>
                <a:gd name="T9" fmla="*/ 90 h 1197"/>
                <a:gd name="T10" fmla="*/ 141 w 867"/>
                <a:gd name="T11" fmla="*/ 113 h 1197"/>
                <a:gd name="T12" fmla="*/ 148 w 867"/>
                <a:gd name="T13" fmla="*/ 143 h 1197"/>
                <a:gd name="T14" fmla="*/ 152 w 867"/>
                <a:gd name="T15" fmla="*/ 181 h 1197"/>
                <a:gd name="T16" fmla="*/ 152 w 867"/>
                <a:gd name="T17" fmla="*/ 1005 h 1197"/>
                <a:gd name="T18" fmla="*/ 151 w 867"/>
                <a:gd name="T19" fmla="*/ 1041 h 1197"/>
                <a:gd name="T20" fmla="*/ 143 w 867"/>
                <a:gd name="T21" fmla="*/ 1071 h 1197"/>
                <a:gd name="T22" fmla="*/ 131 w 867"/>
                <a:gd name="T23" fmla="*/ 1096 h 1197"/>
                <a:gd name="T24" fmla="*/ 114 w 867"/>
                <a:gd name="T25" fmla="*/ 1114 h 1197"/>
                <a:gd name="T26" fmla="*/ 94 w 867"/>
                <a:gd name="T27" fmla="*/ 1127 h 1197"/>
                <a:gd name="T28" fmla="*/ 67 w 867"/>
                <a:gd name="T29" fmla="*/ 1137 h 1197"/>
                <a:gd name="T30" fmla="*/ 35 w 867"/>
                <a:gd name="T31" fmla="*/ 1143 h 1197"/>
                <a:gd name="T32" fmla="*/ 0 w 867"/>
                <a:gd name="T33" fmla="*/ 1146 h 1197"/>
                <a:gd name="T34" fmla="*/ 560 w 867"/>
                <a:gd name="T35" fmla="*/ 1197 h 1197"/>
                <a:gd name="T36" fmla="*/ 535 w 867"/>
                <a:gd name="T37" fmla="*/ 1144 h 1197"/>
                <a:gd name="T38" fmla="*/ 491 w 867"/>
                <a:gd name="T39" fmla="*/ 1142 h 1197"/>
                <a:gd name="T40" fmla="*/ 454 w 867"/>
                <a:gd name="T41" fmla="*/ 1135 h 1197"/>
                <a:gd name="T42" fmla="*/ 425 w 867"/>
                <a:gd name="T43" fmla="*/ 1124 h 1197"/>
                <a:gd name="T44" fmla="*/ 402 w 867"/>
                <a:gd name="T45" fmla="*/ 1105 h 1197"/>
                <a:gd name="T46" fmla="*/ 385 w 867"/>
                <a:gd name="T47" fmla="*/ 1081 h 1197"/>
                <a:gd name="T48" fmla="*/ 374 w 867"/>
                <a:gd name="T49" fmla="*/ 1047 h 1197"/>
                <a:gd name="T50" fmla="*/ 369 w 867"/>
                <a:gd name="T51" fmla="*/ 1005 h 1197"/>
                <a:gd name="T52" fmla="*/ 369 w 867"/>
                <a:gd name="T53" fmla="*/ 637 h 1197"/>
                <a:gd name="T54" fmla="*/ 634 w 867"/>
                <a:gd name="T55" fmla="*/ 637 h 1197"/>
                <a:gd name="T56" fmla="*/ 656 w 867"/>
                <a:gd name="T57" fmla="*/ 640 h 1197"/>
                <a:gd name="T58" fmla="*/ 674 w 867"/>
                <a:gd name="T59" fmla="*/ 648 h 1197"/>
                <a:gd name="T60" fmla="*/ 690 w 867"/>
                <a:gd name="T61" fmla="*/ 657 h 1197"/>
                <a:gd name="T62" fmla="*/ 703 w 867"/>
                <a:gd name="T63" fmla="*/ 671 h 1197"/>
                <a:gd name="T64" fmla="*/ 714 w 867"/>
                <a:gd name="T65" fmla="*/ 688 h 1197"/>
                <a:gd name="T66" fmla="*/ 722 w 867"/>
                <a:gd name="T67" fmla="*/ 706 h 1197"/>
                <a:gd name="T68" fmla="*/ 725 w 867"/>
                <a:gd name="T69" fmla="*/ 726 h 1197"/>
                <a:gd name="T70" fmla="*/ 725 w 867"/>
                <a:gd name="T71" fmla="*/ 776 h 1197"/>
                <a:gd name="T72" fmla="*/ 788 w 867"/>
                <a:gd name="T73" fmla="*/ 395 h 1197"/>
                <a:gd name="T74" fmla="*/ 724 w 867"/>
                <a:gd name="T75" fmla="*/ 426 h 1197"/>
                <a:gd name="T76" fmla="*/ 719 w 867"/>
                <a:gd name="T77" fmla="*/ 469 h 1197"/>
                <a:gd name="T78" fmla="*/ 712 w 867"/>
                <a:gd name="T79" fmla="*/ 493 h 1197"/>
                <a:gd name="T80" fmla="*/ 701 w 867"/>
                <a:gd name="T81" fmla="*/ 514 h 1197"/>
                <a:gd name="T82" fmla="*/ 686 w 867"/>
                <a:gd name="T83" fmla="*/ 530 h 1197"/>
                <a:gd name="T84" fmla="*/ 666 w 867"/>
                <a:gd name="T85" fmla="*/ 541 h 1197"/>
                <a:gd name="T86" fmla="*/ 639 w 867"/>
                <a:gd name="T87" fmla="*/ 547 h 1197"/>
                <a:gd name="T88" fmla="*/ 369 w 867"/>
                <a:gd name="T89" fmla="*/ 547 h 1197"/>
                <a:gd name="T90" fmla="*/ 369 w 867"/>
                <a:gd name="T91" fmla="*/ 105 h 1197"/>
                <a:gd name="T92" fmla="*/ 373 w 867"/>
                <a:gd name="T93" fmla="*/ 90 h 1197"/>
                <a:gd name="T94" fmla="*/ 381 w 867"/>
                <a:gd name="T95" fmla="*/ 80 h 1197"/>
                <a:gd name="T96" fmla="*/ 397 w 867"/>
                <a:gd name="T97" fmla="*/ 77 h 1197"/>
                <a:gd name="T98" fmla="*/ 598 w 867"/>
                <a:gd name="T99" fmla="*/ 77 h 1197"/>
                <a:gd name="T100" fmla="*/ 646 w 867"/>
                <a:gd name="T101" fmla="*/ 80 h 1197"/>
                <a:gd name="T102" fmla="*/ 688 w 867"/>
                <a:gd name="T103" fmla="*/ 90 h 1197"/>
                <a:gd name="T104" fmla="*/ 722 w 867"/>
                <a:gd name="T105" fmla="*/ 107 h 1197"/>
                <a:gd name="T106" fmla="*/ 748 w 867"/>
                <a:gd name="T107" fmla="*/ 130 h 1197"/>
                <a:gd name="T108" fmla="*/ 770 w 867"/>
                <a:gd name="T109" fmla="*/ 159 h 1197"/>
                <a:gd name="T110" fmla="*/ 785 w 867"/>
                <a:gd name="T111" fmla="*/ 193 h 1197"/>
                <a:gd name="T112" fmla="*/ 796 w 867"/>
                <a:gd name="T113" fmla="*/ 235 h 1197"/>
                <a:gd name="T114" fmla="*/ 802 w 867"/>
                <a:gd name="T115" fmla="*/ 280 h 1197"/>
                <a:gd name="T116" fmla="*/ 853 w 867"/>
                <a:gd name="T117" fmla="*/ 38 h 1197"/>
                <a:gd name="T118" fmla="*/ 0 w 867"/>
                <a:gd name="T119" fmla="*/ 0 h 1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7" h="1197">
                  <a:moveTo>
                    <a:pt x="0" y="51"/>
                  </a:moveTo>
                  <a:lnTo>
                    <a:pt x="22" y="51"/>
                  </a:lnTo>
                  <a:lnTo>
                    <a:pt x="41" y="54"/>
                  </a:lnTo>
                  <a:lnTo>
                    <a:pt x="58" y="55"/>
                  </a:lnTo>
                  <a:lnTo>
                    <a:pt x="75" y="58"/>
                  </a:lnTo>
                  <a:lnTo>
                    <a:pt x="89" y="62"/>
                  </a:lnTo>
                  <a:lnTo>
                    <a:pt x="101" y="67"/>
                  </a:lnTo>
                  <a:lnTo>
                    <a:pt x="112" y="74"/>
                  </a:lnTo>
                  <a:lnTo>
                    <a:pt x="121" y="82"/>
                  </a:lnTo>
                  <a:lnTo>
                    <a:pt x="130" y="90"/>
                  </a:lnTo>
                  <a:lnTo>
                    <a:pt x="136" y="101"/>
                  </a:lnTo>
                  <a:lnTo>
                    <a:pt x="141" y="113"/>
                  </a:lnTo>
                  <a:lnTo>
                    <a:pt x="146" y="128"/>
                  </a:lnTo>
                  <a:lnTo>
                    <a:pt x="148" y="143"/>
                  </a:lnTo>
                  <a:lnTo>
                    <a:pt x="151" y="162"/>
                  </a:lnTo>
                  <a:lnTo>
                    <a:pt x="152" y="181"/>
                  </a:lnTo>
                  <a:lnTo>
                    <a:pt x="152" y="203"/>
                  </a:lnTo>
                  <a:lnTo>
                    <a:pt x="152" y="1005"/>
                  </a:lnTo>
                  <a:lnTo>
                    <a:pt x="152" y="1024"/>
                  </a:lnTo>
                  <a:lnTo>
                    <a:pt x="151" y="1041"/>
                  </a:lnTo>
                  <a:lnTo>
                    <a:pt x="147" y="1057"/>
                  </a:lnTo>
                  <a:lnTo>
                    <a:pt x="143" y="1071"/>
                  </a:lnTo>
                  <a:lnTo>
                    <a:pt x="137" y="1084"/>
                  </a:lnTo>
                  <a:lnTo>
                    <a:pt x="131" y="1096"/>
                  </a:lnTo>
                  <a:lnTo>
                    <a:pt x="124" y="1105"/>
                  </a:lnTo>
                  <a:lnTo>
                    <a:pt x="114" y="1114"/>
                  </a:lnTo>
                  <a:lnTo>
                    <a:pt x="104" y="1121"/>
                  </a:lnTo>
                  <a:lnTo>
                    <a:pt x="94" y="1127"/>
                  </a:lnTo>
                  <a:lnTo>
                    <a:pt x="80" y="1133"/>
                  </a:lnTo>
                  <a:lnTo>
                    <a:pt x="67" y="1137"/>
                  </a:lnTo>
                  <a:lnTo>
                    <a:pt x="52" y="1141"/>
                  </a:lnTo>
                  <a:lnTo>
                    <a:pt x="35" y="1143"/>
                  </a:lnTo>
                  <a:lnTo>
                    <a:pt x="18" y="1144"/>
                  </a:lnTo>
                  <a:lnTo>
                    <a:pt x="0" y="1146"/>
                  </a:lnTo>
                  <a:lnTo>
                    <a:pt x="0" y="1197"/>
                  </a:lnTo>
                  <a:lnTo>
                    <a:pt x="560" y="1197"/>
                  </a:lnTo>
                  <a:lnTo>
                    <a:pt x="560" y="1146"/>
                  </a:lnTo>
                  <a:lnTo>
                    <a:pt x="535" y="1144"/>
                  </a:lnTo>
                  <a:lnTo>
                    <a:pt x="513" y="1144"/>
                  </a:lnTo>
                  <a:lnTo>
                    <a:pt x="491" y="1142"/>
                  </a:lnTo>
                  <a:lnTo>
                    <a:pt x="471" y="1139"/>
                  </a:lnTo>
                  <a:lnTo>
                    <a:pt x="454" y="1135"/>
                  </a:lnTo>
                  <a:lnTo>
                    <a:pt x="439" y="1130"/>
                  </a:lnTo>
                  <a:lnTo>
                    <a:pt x="425" y="1124"/>
                  </a:lnTo>
                  <a:lnTo>
                    <a:pt x="413" y="1115"/>
                  </a:lnTo>
                  <a:lnTo>
                    <a:pt x="402" y="1105"/>
                  </a:lnTo>
                  <a:lnTo>
                    <a:pt x="394" y="1095"/>
                  </a:lnTo>
                  <a:lnTo>
                    <a:pt x="385" y="1081"/>
                  </a:lnTo>
                  <a:lnTo>
                    <a:pt x="379" y="1065"/>
                  </a:lnTo>
                  <a:lnTo>
                    <a:pt x="374" y="1047"/>
                  </a:lnTo>
                  <a:lnTo>
                    <a:pt x="372" y="1028"/>
                  </a:lnTo>
                  <a:lnTo>
                    <a:pt x="369" y="1005"/>
                  </a:lnTo>
                  <a:lnTo>
                    <a:pt x="369" y="980"/>
                  </a:lnTo>
                  <a:lnTo>
                    <a:pt x="369" y="637"/>
                  </a:lnTo>
                  <a:lnTo>
                    <a:pt x="623" y="637"/>
                  </a:lnTo>
                  <a:lnTo>
                    <a:pt x="634" y="637"/>
                  </a:lnTo>
                  <a:lnTo>
                    <a:pt x="645" y="638"/>
                  </a:lnTo>
                  <a:lnTo>
                    <a:pt x="656" y="640"/>
                  </a:lnTo>
                  <a:lnTo>
                    <a:pt x="666" y="644"/>
                  </a:lnTo>
                  <a:lnTo>
                    <a:pt x="674" y="648"/>
                  </a:lnTo>
                  <a:lnTo>
                    <a:pt x="683" y="652"/>
                  </a:lnTo>
                  <a:lnTo>
                    <a:pt x="690" y="657"/>
                  </a:lnTo>
                  <a:lnTo>
                    <a:pt x="697" y="665"/>
                  </a:lnTo>
                  <a:lnTo>
                    <a:pt x="703" y="671"/>
                  </a:lnTo>
                  <a:lnTo>
                    <a:pt x="710" y="679"/>
                  </a:lnTo>
                  <a:lnTo>
                    <a:pt x="714" y="688"/>
                  </a:lnTo>
                  <a:lnTo>
                    <a:pt x="718" y="696"/>
                  </a:lnTo>
                  <a:lnTo>
                    <a:pt x="722" y="706"/>
                  </a:lnTo>
                  <a:lnTo>
                    <a:pt x="723" y="716"/>
                  </a:lnTo>
                  <a:lnTo>
                    <a:pt x="725" y="726"/>
                  </a:lnTo>
                  <a:lnTo>
                    <a:pt x="725" y="737"/>
                  </a:lnTo>
                  <a:lnTo>
                    <a:pt x="725" y="776"/>
                  </a:lnTo>
                  <a:lnTo>
                    <a:pt x="788" y="776"/>
                  </a:lnTo>
                  <a:lnTo>
                    <a:pt x="788" y="395"/>
                  </a:lnTo>
                  <a:lnTo>
                    <a:pt x="725" y="395"/>
                  </a:lnTo>
                  <a:lnTo>
                    <a:pt x="724" y="426"/>
                  </a:lnTo>
                  <a:lnTo>
                    <a:pt x="722" y="456"/>
                  </a:lnTo>
                  <a:lnTo>
                    <a:pt x="719" y="469"/>
                  </a:lnTo>
                  <a:lnTo>
                    <a:pt x="716" y="482"/>
                  </a:lnTo>
                  <a:lnTo>
                    <a:pt x="712" y="493"/>
                  </a:lnTo>
                  <a:lnTo>
                    <a:pt x="707" y="504"/>
                  </a:lnTo>
                  <a:lnTo>
                    <a:pt x="701" y="514"/>
                  </a:lnTo>
                  <a:lnTo>
                    <a:pt x="694" y="522"/>
                  </a:lnTo>
                  <a:lnTo>
                    <a:pt x="686" y="530"/>
                  </a:lnTo>
                  <a:lnTo>
                    <a:pt x="677" y="536"/>
                  </a:lnTo>
                  <a:lnTo>
                    <a:pt x="666" y="541"/>
                  </a:lnTo>
                  <a:lnTo>
                    <a:pt x="652" y="544"/>
                  </a:lnTo>
                  <a:lnTo>
                    <a:pt x="639" y="547"/>
                  </a:lnTo>
                  <a:lnTo>
                    <a:pt x="623" y="547"/>
                  </a:lnTo>
                  <a:lnTo>
                    <a:pt x="369" y="547"/>
                  </a:lnTo>
                  <a:lnTo>
                    <a:pt x="369" y="114"/>
                  </a:lnTo>
                  <a:lnTo>
                    <a:pt x="369" y="105"/>
                  </a:lnTo>
                  <a:lnTo>
                    <a:pt x="371" y="96"/>
                  </a:lnTo>
                  <a:lnTo>
                    <a:pt x="373" y="90"/>
                  </a:lnTo>
                  <a:lnTo>
                    <a:pt x="377" y="84"/>
                  </a:lnTo>
                  <a:lnTo>
                    <a:pt x="381" y="80"/>
                  </a:lnTo>
                  <a:lnTo>
                    <a:pt x="389" y="78"/>
                  </a:lnTo>
                  <a:lnTo>
                    <a:pt x="397" y="77"/>
                  </a:lnTo>
                  <a:lnTo>
                    <a:pt x="407" y="77"/>
                  </a:lnTo>
                  <a:lnTo>
                    <a:pt x="598" y="77"/>
                  </a:lnTo>
                  <a:lnTo>
                    <a:pt x="623" y="77"/>
                  </a:lnTo>
                  <a:lnTo>
                    <a:pt x="646" y="80"/>
                  </a:lnTo>
                  <a:lnTo>
                    <a:pt x="668" y="84"/>
                  </a:lnTo>
                  <a:lnTo>
                    <a:pt x="688" y="90"/>
                  </a:lnTo>
                  <a:lnTo>
                    <a:pt x="706" y="97"/>
                  </a:lnTo>
                  <a:lnTo>
                    <a:pt x="722" y="107"/>
                  </a:lnTo>
                  <a:lnTo>
                    <a:pt x="736" y="118"/>
                  </a:lnTo>
                  <a:lnTo>
                    <a:pt x="748" y="130"/>
                  </a:lnTo>
                  <a:lnTo>
                    <a:pt x="761" y="143"/>
                  </a:lnTo>
                  <a:lnTo>
                    <a:pt x="770" y="159"/>
                  </a:lnTo>
                  <a:lnTo>
                    <a:pt x="778" y="175"/>
                  </a:lnTo>
                  <a:lnTo>
                    <a:pt x="785" y="193"/>
                  </a:lnTo>
                  <a:lnTo>
                    <a:pt x="791" y="214"/>
                  </a:lnTo>
                  <a:lnTo>
                    <a:pt x="796" y="235"/>
                  </a:lnTo>
                  <a:lnTo>
                    <a:pt x="799" y="256"/>
                  </a:lnTo>
                  <a:lnTo>
                    <a:pt x="802" y="280"/>
                  </a:lnTo>
                  <a:lnTo>
                    <a:pt x="867" y="280"/>
                  </a:lnTo>
                  <a:lnTo>
                    <a:pt x="853" y="38"/>
                  </a:lnTo>
                  <a:lnTo>
                    <a:pt x="853" y="0"/>
                  </a:lnTo>
                  <a:lnTo>
                    <a:pt x="0" y="0"/>
                  </a:lnTo>
                  <a:lnTo>
                    <a:pt x="0" y="5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4" name="Freeform 17"/>
            <p:cNvSpPr>
              <a:spLocks/>
            </p:cNvSpPr>
            <p:nvPr/>
          </p:nvSpPr>
          <p:spPr bwMode="auto">
            <a:xfrm>
              <a:off x="-3736975" y="15263743"/>
              <a:ext cx="336550" cy="436563"/>
            </a:xfrm>
            <a:custGeom>
              <a:avLst/>
              <a:gdLst>
                <a:gd name="T0" fmla="*/ 434 w 1059"/>
                <a:gd name="T1" fmla="*/ 248 h 1375"/>
                <a:gd name="T2" fmla="*/ 443 w 1059"/>
                <a:gd name="T3" fmla="*/ 176 h 1375"/>
                <a:gd name="T4" fmla="*/ 455 w 1059"/>
                <a:gd name="T5" fmla="*/ 138 h 1375"/>
                <a:gd name="T6" fmla="*/ 469 w 1059"/>
                <a:gd name="T7" fmla="*/ 115 h 1375"/>
                <a:gd name="T8" fmla="*/ 488 w 1059"/>
                <a:gd name="T9" fmla="*/ 97 h 1375"/>
                <a:gd name="T10" fmla="*/ 512 w 1059"/>
                <a:gd name="T11" fmla="*/ 83 h 1375"/>
                <a:gd name="T12" fmla="*/ 542 w 1059"/>
                <a:gd name="T13" fmla="*/ 72 h 1375"/>
                <a:gd name="T14" fmla="*/ 593 w 1059"/>
                <a:gd name="T15" fmla="*/ 66 h 1375"/>
                <a:gd name="T16" fmla="*/ 13 w 1059"/>
                <a:gd name="T17" fmla="*/ 0 h 1375"/>
                <a:gd name="T18" fmla="*/ 48 w 1059"/>
                <a:gd name="T19" fmla="*/ 66 h 1375"/>
                <a:gd name="T20" fmla="*/ 96 w 1059"/>
                <a:gd name="T21" fmla="*/ 74 h 1375"/>
                <a:gd name="T22" fmla="*/ 138 w 1059"/>
                <a:gd name="T23" fmla="*/ 92 h 1375"/>
                <a:gd name="T24" fmla="*/ 169 w 1059"/>
                <a:gd name="T25" fmla="*/ 120 h 1375"/>
                <a:gd name="T26" fmla="*/ 188 w 1059"/>
                <a:gd name="T27" fmla="*/ 159 h 1375"/>
                <a:gd name="T28" fmla="*/ 191 w 1059"/>
                <a:gd name="T29" fmla="*/ 1171 h 1375"/>
                <a:gd name="T30" fmla="*/ 184 w 1059"/>
                <a:gd name="T31" fmla="*/ 1230 h 1375"/>
                <a:gd name="T32" fmla="*/ 163 w 1059"/>
                <a:gd name="T33" fmla="*/ 1270 h 1375"/>
                <a:gd name="T34" fmla="*/ 129 w 1059"/>
                <a:gd name="T35" fmla="*/ 1295 h 1375"/>
                <a:gd name="T36" fmla="*/ 82 w 1059"/>
                <a:gd name="T37" fmla="*/ 1307 h 1375"/>
                <a:gd name="T38" fmla="*/ 22 w 1059"/>
                <a:gd name="T39" fmla="*/ 1311 h 1375"/>
                <a:gd name="T40" fmla="*/ 968 w 1059"/>
                <a:gd name="T41" fmla="*/ 1375 h 1375"/>
                <a:gd name="T42" fmla="*/ 982 w 1059"/>
                <a:gd name="T43" fmla="*/ 1366 h 1375"/>
                <a:gd name="T44" fmla="*/ 1008 w 1059"/>
                <a:gd name="T45" fmla="*/ 1319 h 1375"/>
                <a:gd name="T46" fmla="*/ 1037 w 1059"/>
                <a:gd name="T47" fmla="*/ 1229 h 1375"/>
                <a:gd name="T48" fmla="*/ 1056 w 1059"/>
                <a:gd name="T49" fmla="*/ 1131 h 1375"/>
                <a:gd name="T50" fmla="*/ 1059 w 1059"/>
                <a:gd name="T51" fmla="*/ 1062 h 1375"/>
                <a:gd name="T52" fmla="*/ 1051 w 1059"/>
                <a:gd name="T53" fmla="*/ 1034 h 1375"/>
                <a:gd name="T54" fmla="*/ 1038 w 1059"/>
                <a:gd name="T55" fmla="*/ 1019 h 1375"/>
                <a:gd name="T56" fmla="*/ 989 w 1059"/>
                <a:gd name="T57" fmla="*/ 1041 h 1375"/>
                <a:gd name="T58" fmla="*/ 970 w 1059"/>
                <a:gd name="T59" fmla="*/ 1110 h 1375"/>
                <a:gd name="T60" fmla="*/ 935 w 1059"/>
                <a:gd name="T61" fmla="*/ 1176 h 1375"/>
                <a:gd name="T62" fmla="*/ 885 w 1059"/>
                <a:gd name="T63" fmla="*/ 1233 h 1375"/>
                <a:gd name="T64" fmla="*/ 856 w 1059"/>
                <a:gd name="T65" fmla="*/ 1255 h 1375"/>
                <a:gd name="T66" fmla="*/ 823 w 1059"/>
                <a:gd name="T67" fmla="*/ 1272 h 1375"/>
                <a:gd name="T68" fmla="*/ 789 w 1059"/>
                <a:gd name="T69" fmla="*/ 1281 h 1375"/>
                <a:gd name="T70" fmla="*/ 751 w 1059"/>
                <a:gd name="T71" fmla="*/ 1285 h 1375"/>
                <a:gd name="T72" fmla="*/ 540 w 1059"/>
                <a:gd name="T73" fmla="*/ 1284 h 1375"/>
                <a:gd name="T74" fmla="*/ 513 w 1059"/>
                <a:gd name="T75" fmla="*/ 1277 h 1375"/>
                <a:gd name="T76" fmla="*/ 491 w 1059"/>
                <a:gd name="T77" fmla="*/ 1264 h 1375"/>
                <a:gd name="T78" fmla="*/ 474 w 1059"/>
                <a:gd name="T79" fmla="*/ 1246 h 1375"/>
                <a:gd name="T80" fmla="*/ 454 w 1059"/>
                <a:gd name="T81" fmla="*/ 1209 h 1375"/>
                <a:gd name="T82" fmla="*/ 439 w 1059"/>
                <a:gd name="T83" fmla="*/ 1151 h 1375"/>
                <a:gd name="T84" fmla="*/ 433 w 1059"/>
                <a:gd name="T85" fmla="*/ 1043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9" h="1375">
                  <a:moveTo>
                    <a:pt x="433" y="306"/>
                  </a:moveTo>
                  <a:lnTo>
                    <a:pt x="433" y="276"/>
                  </a:lnTo>
                  <a:lnTo>
                    <a:pt x="434" y="248"/>
                  </a:lnTo>
                  <a:lnTo>
                    <a:pt x="435" y="221"/>
                  </a:lnTo>
                  <a:lnTo>
                    <a:pt x="439" y="198"/>
                  </a:lnTo>
                  <a:lnTo>
                    <a:pt x="443" y="176"/>
                  </a:lnTo>
                  <a:lnTo>
                    <a:pt x="448" y="157"/>
                  </a:lnTo>
                  <a:lnTo>
                    <a:pt x="451" y="147"/>
                  </a:lnTo>
                  <a:lnTo>
                    <a:pt x="455" y="138"/>
                  </a:lnTo>
                  <a:lnTo>
                    <a:pt x="460" y="130"/>
                  </a:lnTo>
                  <a:lnTo>
                    <a:pt x="463" y="123"/>
                  </a:lnTo>
                  <a:lnTo>
                    <a:pt x="469" y="115"/>
                  </a:lnTo>
                  <a:lnTo>
                    <a:pt x="474" y="108"/>
                  </a:lnTo>
                  <a:lnTo>
                    <a:pt x="482" y="102"/>
                  </a:lnTo>
                  <a:lnTo>
                    <a:pt x="488" y="97"/>
                  </a:lnTo>
                  <a:lnTo>
                    <a:pt x="495" y="91"/>
                  </a:lnTo>
                  <a:lnTo>
                    <a:pt x="503" y="86"/>
                  </a:lnTo>
                  <a:lnTo>
                    <a:pt x="512" y="83"/>
                  </a:lnTo>
                  <a:lnTo>
                    <a:pt x="522" y="79"/>
                  </a:lnTo>
                  <a:lnTo>
                    <a:pt x="531" y="75"/>
                  </a:lnTo>
                  <a:lnTo>
                    <a:pt x="542" y="72"/>
                  </a:lnTo>
                  <a:lnTo>
                    <a:pt x="554" y="69"/>
                  </a:lnTo>
                  <a:lnTo>
                    <a:pt x="567" y="68"/>
                  </a:lnTo>
                  <a:lnTo>
                    <a:pt x="593" y="66"/>
                  </a:lnTo>
                  <a:lnTo>
                    <a:pt x="624" y="64"/>
                  </a:lnTo>
                  <a:lnTo>
                    <a:pt x="624" y="0"/>
                  </a:lnTo>
                  <a:lnTo>
                    <a:pt x="13" y="0"/>
                  </a:lnTo>
                  <a:lnTo>
                    <a:pt x="13" y="64"/>
                  </a:lnTo>
                  <a:lnTo>
                    <a:pt x="31" y="64"/>
                  </a:lnTo>
                  <a:lnTo>
                    <a:pt x="48" y="66"/>
                  </a:lnTo>
                  <a:lnTo>
                    <a:pt x="65" y="68"/>
                  </a:lnTo>
                  <a:lnTo>
                    <a:pt x="81" y="70"/>
                  </a:lnTo>
                  <a:lnTo>
                    <a:pt x="96" y="74"/>
                  </a:lnTo>
                  <a:lnTo>
                    <a:pt x="111" y="79"/>
                  </a:lnTo>
                  <a:lnTo>
                    <a:pt x="126" y="85"/>
                  </a:lnTo>
                  <a:lnTo>
                    <a:pt x="138" y="92"/>
                  </a:lnTo>
                  <a:lnTo>
                    <a:pt x="150" y="101"/>
                  </a:lnTo>
                  <a:lnTo>
                    <a:pt x="160" y="109"/>
                  </a:lnTo>
                  <a:lnTo>
                    <a:pt x="169" y="120"/>
                  </a:lnTo>
                  <a:lnTo>
                    <a:pt x="177" y="131"/>
                  </a:lnTo>
                  <a:lnTo>
                    <a:pt x="183" y="144"/>
                  </a:lnTo>
                  <a:lnTo>
                    <a:pt x="188" y="159"/>
                  </a:lnTo>
                  <a:lnTo>
                    <a:pt x="190" y="175"/>
                  </a:lnTo>
                  <a:lnTo>
                    <a:pt x="191" y="192"/>
                  </a:lnTo>
                  <a:lnTo>
                    <a:pt x="191" y="1171"/>
                  </a:lnTo>
                  <a:lnTo>
                    <a:pt x="190" y="1194"/>
                  </a:lnTo>
                  <a:lnTo>
                    <a:pt x="188" y="1213"/>
                  </a:lnTo>
                  <a:lnTo>
                    <a:pt x="184" y="1230"/>
                  </a:lnTo>
                  <a:lnTo>
                    <a:pt x="179" y="1246"/>
                  </a:lnTo>
                  <a:lnTo>
                    <a:pt x="172" y="1260"/>
                  </a:lnTo>
                  <a:lnTo>
                    <a:pt x="163" y="1270"/>
                  </a:lnTo>
                  <a:lnTo>
                    <a:pt x="154" y="1280"/>
                  </a:lnTo>
                  <a:lnTo>
                    <a:pt x="143" y="1289"/>
                  </a:lnTo>
                  <a:lnTo>
                    <a:pt x="129" y="1295"/>
                  </a:lnTo>
                  <a:lnTo>
                    <a:pt x="115" y="1300"/>
                  </a:lnTo>
                  <a:lnTo>
                    <a:pt x="99" y="1304"/>
                  </a:lnTo>
                  <a:lnTo>
                    <a:pt x="82" y="1307"/>
                  </a:lnTo>
                  <a:lnTo>
                    <a:pt x="64" y="1309"/>
                  </a:lnTo>
                  <a:lnTo>
                    <a:pt x="44" y="1311"/>
                  </a:lnTo>
                  <a:lnTo>
                    <a:pt x="22" y="1311"/>
                  </a:lnTo>
                  <a:lnTo>
                    <a:pt x="0" y="1311"/>
                  </a:lnTo>
                  <a:lnTo>
                    <a:pt x="0" y="1375"/>
                  </a:lnTo>
                  <a:lnTo>
                    <a:pt x="968" y="1375"/>
                  </a:lnTo>
                  <a:lnTo>
                    <a:pt x="972" y="1374"/>
                  </a:lnTo>
                  <a:lnTo>
                    <a:pt x="976" y="1370"/>
                  </a:lnTo>
                  <a:lnTo>
                    <a:pt x="982" y="1366"/>
                  </a:lnTo>
                  <a:lnTo>
                    <a:pt x="987" y="1359"/>
                  </a:lnTo>
                  <a:lnTo>
                    <a:pt x="997" y="1342"/>
                  </a:lnTo>
                  <a:lnTo>
                    <a:pt x="1008" y="1319"/>
                  </a:lnTo>
                  <a:lnTo>
                    <a:pt x="1019" y="1292"/>
                  </a:lnTo>
                  <a:lnTo>
                    <a:pt x="1028" y="1262"/>
                  </a:lnTo>
                  <a:lnTo>
                    <a:pt x="1037" y="1229"/>
                  </a:lnTo>
                  <a:lnTo>
                    <a:pt x="1045" y="1196"/>
                  </a:lnTo>
                  <a:lnTo>
                    <a:pt x="1051" y="1164"/>
                  </a:lnTo>
                  <a:lnTo>
                    <a:pt x="1056" y="1131"/>
                  </a:lnTo>
                  <a:lnTo>
                    <a:pt x="1059" y="1100"/>
                  </a:lnTo>
                  <a:lnTo>
                    <a:pt x="1059" y="1074"/>
                  </a:lnTo>
                  <a:lnTo>
                    <a:pt x="1059" y="1062"/>
                  </a:lnTo>
                  <a:lnTo>
                    <a:pt x="1057" y="1052"/>
                  </a:lnTo>
                  <a:lnTo>
                    <a:pt x="1055" y="1042"/>
                  </a:lnTo>
                  <a:lnTo>
                    <a:pt x="1051" y="1034"/>
                  </a:lnTo>
                  <a:lnTo>
                    <a:pt x="1048" y="1028"/>
                  </a:lnTo>
                  <a:lnTo>
                    <a:pt x="1043" y="1023"/>
                  </a:lnTo>
                  <a:lnTo>
                    <a:pt x="1038" y="1019"/>
                  </a:lnTo>
                  <a:lnTo>
                    <a:pt x="1031" y="1018"/>
                  </a:lnTo>
                  <a:lnTo>
                    <a:pt x="993" y="1018"/>
                  </a:lnTo>
                  <a:lnTo>
                    <a:pt x="989" y="1041"/>
                  </a:lnTo>
                  <a:lnTo>
                    <a:pt x="985" y="1064"/>
                  </a:lnTo>
                  <a:lnTo>
                    <a:pt x="979" y="1087"/>
                  </a:lnTo>
                  <a:lnTo>
                    <a:pt x="970" y="1110"/>
                  </a:lnTo>
                  <a:lnTo>
                    <a:pt x="960" y="1133"/>
                  </a:lnTo>
                  <a:lnTo>
                    <a:pt x="948" y="1155"/>
                  </a:lnTo>
                  <a:lnTo>
                    <a:pt x="935" y="1176"/>
                  </a:lnTo>
                  <a:lnTo>
                    <a:pt x="920" y="1196"/>
                  </a:lnTo>
                  <a:lnTo>
                    <a:pt x="903" y="1215"/>
                  </a:lnTo>
                  <a:lnTo>
                    <a:pt x="885" y="1233"/>
                  </a:lnTo>
                  <a:lnTo>
                    <a:pt x="875" y="1240"/>
                  </a:lnTo>
                  <a:lnTo>
                    <a:pt x="866" y="1247"/>
                  </a:lnTo>
                  <a:lnTo>
                    <a:pt x="856" y="1255"/>
                  </a:lnTo>
                  <a:lnTo>
                    <a:pt x="845" y="1261"/>
                  </a:lnTo>
                  <a:lnTo>
                    <a:pt x="834" y="1266"/>
                  </a:lnTo>
                  <a:lnTo>
                    <a:pt x="823" y="1272"/>
                  </a:lnTo>
                  <a:lnTo>
                    <a:pt x="812" y="1275"/>
                  </a:lnTo>
                  <a:lnTo>
                    <a:pt x="800" y="1279"/>
                  </a:lnTo>
                  <a:lnTo>
                    <a:pt x="789" y="1281"/>
                  </a:lnTo>
                  <a:lnTo>
                    <a:pt x="776" y="1284"/>
                  </a:lnTo>
                  <a:lnTo>
                    <a:pt x="763" y="1285"/>
                  </a:lnTo>
                  <a:lnTo>
                    <a:pt x="751" y="1285"/>
                  </a:lnTo>
                  <a:lnTo>
                    <a:pt x="561" y="1285"/>
                  </a:lnTo>
                  <a:lnTo>
                    <a:pt x="550" y="1285"/>
                  </a:lnTo>
                  <a:lnTo>
                    <a:pt x="540" y="1284"/>
                  </a:lnTo>
                  <a:lnTo>
                    <a:pt x="530" y="1283"/>
                  </a:lnTo>
                  <a:lnTo>
                    <a:pt x="522" y="1280"/>
                  </a:lnTo>
                  <a:lnTo>
                    <a:pt x="513" y="1277"/>
                  </a:lnTo>
                  <a:lnTo>
                    <a:pt x="506" y="1273"/>
                  </a:lnTo>
                  <a:lnTo>
                    <a:pt x="499" y="1269"/>
                  </a:lnTo>
                  <a:lnTo>
                    <a:pt x="491" y="1264"/>
                  </a:lnTo>
                  <a:lnTo>
                    <a:pt x="485" y="1258"/>
                  </a:lnTo>
                  <a:lnTo>
                    <a:pt x="480" y="1252"/>
                  </a:lnTo>
                  <a:lnTo>
                    <a:pt x="474" y="1246"/>
                  </a:lnTo>
                  <a:lnTo>
                    <a:pt x="469" y="1240"/>
                  </a:lnTo>
                  <a:lnTo>
                    <a:pt x="461" y="1224"/>
                  </a:lnTo>
                  <a:lnTo>
                    <a:pt x="454" y="1209"/>
                  </a:lnTo>
                  <a:lnTo>
                    <a:pt x="448" y="1190"/>
                  </a:lnTo>
                  <a:lnTo>
                    <a:pt x="443" y="1171"/>
                  </a:lnTo>
                  <a:lnTo>
                    <a:pt x="439" y="1151"/>
                  </a:lnTo>
                  <a:lnTo>
                    <a:pt x="437" y="1131"/>
                  </a:lnTo>
                  <a:lnTo>
                    <a:pt x="433" y="1087"/>
                  </a:lnTo>
                  <a:lnTo>
                    <a:pt x="433" y="1043"/>
                  </a:lnTo>
                  <a:lnTo>
                    <a:pt x="433" y="306"/>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5" name="Freeform 18"/>
            <p:cNvSpPr>
              <a:spLocks/>
            </p:cNvSpPr>
            <p:nvPr/>
          </p:nvSpPr>
          <p:spPr bwMode="auto">
            <a:xfrm>
              <a:off x="-6446837" y="15370106"/>
              <a:ext cx="512763" cy="573088"/>
            </a:xfrm>
            <a:custGeom>
              <a:avLst/>
              <a:gdLst>
                <a:gd name="T0" fmla="*/ 1617 w 1617"/>
                <a:gd name="T1" fmla="*/ 1461 h 1805"/>
                <a:gd name="T2" fmla="*/ 1473 w 1617"/>
                <a:gd name="T3" fmla="*/ 1398 h 1805"/>
                <a:gd name="T4" fmla="*/ 1346 w 1617"/>
                <a:gd name="T5" fmla="*/ 1346 h 1805"/>
                <a:gd name="T6" fmla="*/ 1284 w 1617"/>
                <a:gd name="T7" fmla="*/ 1319 h 1805"/>
                <a:gd name="T8" fmla="*/ 1221 w 1617"/>
                <a:gd name="T9" fmla="*/ 1286 h 1805"/>
                <a:gd name="T10" fmla="*/ 1155 w 1617"/>
                <a:gd name="T11" fmla="*/ 1249 h 1805"/>
                <a:gd name="T12" fmla="*/ 1087 w 1617"/>
                <a:gd name="T13" fmla="*/ 1202 h 1805"/>
                <a:gd name="T14" fmla="*/ 968 w 1617"/>
                <a:gd name="T15" fmla="*/ 1113 h 1805"/>
                <a:gd name="T16" fmla="*/ 867 w 1617"/>
                <a:gd name="T17" fmla="*/ 1026 h 1805"/>
                <a:gd name="T18" fmla="*/ 771 w 1617"/>
                <a:gd name="T19" fmla="*/ 935 h 1805"/>
                <a:gd name="T20" fmla="*/ 672 w 1617"/>
                <a:gd name="T21" fmla="*/ 828 h 1805"/>
                <a:gd name="T22" fmla="*/ 629 w 1617"/>
                <a:gd name="T23" fmla="*/ 779 h 1805"/>
                <a:gd name="T24" fmla="*/ 588 w 1617"/>
                <a:gd name="T25" fmla="*/ 723 h 1805"/>
                <a:gd name="T26" fmla="*/ 546 w 1617"/>
                <a:gd name="T27" fmla="*/ 662 h 1805"/>
                <a:gd name="T28" fmla="*/ 505 w 1617"/>
                <a:gd name="T29" fmla="*/ 599 h 1805"/>
                <a:gd name="T30" fmla="*/ 431 w 1617"/>
                <a:gd name="T31" fmla="*/ 468 h 1805"/>
                <a:gd name="T32" fmla="*/ 369 w 1617"/>
                <a:gd name="T33" fmla="*/ 341 h 1805"/>
                <a:gd name="T34" fmla="*/ 341 w 1617"/>
                <a:gd name="T35" fmla="*/ 276 h 1805"/>
                <a:gd name="T36" fmla="*/ 313 w 1617"/>
                <a:gd name="T37" fmla="*/ 198 h 1805"/>
                <a:gd name="T38" fmla="*/ 288 w 1617"/>
                <a:gd name="T39" fmla="*/ 119 h 1805"/>
                <a:gd name="T40" fmla="*/ 269 w 1617"/>
                <a:gd name="T41" fmla="*/ 47 h 1805"/>
                <a:gd name="T42" fmla="*/ 262 w 1617"/>
                <a:gd name="T43" fmla="*/ 23 h 1805"/>
                <a:gd name="T44" fmla="*/ 255 w 1617"/>
                <a:gd name="T45" fmla="*/ 8 h 1805"/>
                <a:gd name="T46" fmla="*/ 246 w 1617"/>
                <a:gd name="T47" fmla="*/ 1 h 1805"/>
                <a:gd name="T48" fmla="*/ 234 w 1617"/>
                <a:gd name="T49" fmla="*/ 0 h 1805"/>
                <a:gd name="T50" fmla="*/ 151 w 1617"/>
                <a:gd name="T51" fmla="*/ 23 h 1805"/>
                <a:gd name="T52" fmla="*/ 71 w 1617"/>
                <a:gd name="T53" fmla="*/ 38 h 1805"/>
                <a:gd name="T54" fmla="*/ 36 w 1617"/>
                <a:gd name="T55" fmla="*/ 47 h 1805"/>
                <a:gd name="T56" fmla="*/ 0 w 1617"/>
                <a:gd name="T57" fmla="*/ 62 h 1805"/>
                <a:gd name="T58" fmla="*/ 11 w 1617"/>
                <a:gd name="T59" fmla="*/ 136 h 1805"/>
                <a:gd name="T60" fmla="*/ 30 w 1617"/>
                <a:gd name="T61" fmla="*/ 217 h 1805"/>
                <a:gd name="T62" fmla="*/ 57 w 1617"/>
                <a:gd name="T63" fmla="*/ 304 h 1805"/>
                <a:gd name="T64" fmla="*/ 87 w 1617"/>
                <a:gd name="T65" fmla="*/ 391 h 1805"/>
                <a:gd name="T66" fmla="*/ 121 w 1617"/>
                <a:gd name="T67" fmla="*/ 476 h 1805"/>
                <a:gd name="T68" fmla="*/ 155 w 1617"/>
                <a:gd name="T69" fmla="*/ 555 h 1805"/>
                <a:gd name="T70" fmla="*/ 216 w 1617"/>
                <a:gd name="T71" fmla="*/ 685 h 1805"/>
                <a:gd name="T72" fmla="*/ 257 w 1617"/>
                <a:gd name="T73" fmla="*/ 760 h 1805"/>
                <a:gd name="T74" fmla="*/ 297 w 1617"/>
                <a:gd name="T75" fmla="*/ 826 h 1805"/>
                <a:gd name="T76" fmla="*/ 340 w 1617"/>
                <a:gd name="T77" fmla="*/ 887 h 1805"/>
                <a:gd name="T78" fmla="*/ 382 w 1617"/>
                <a:gd name="T79" fmla="*/ 943 h 1805"/>
                <a:gd name="T80" fmla="*/ 469 w 1617"/>
                <a:gd name="T81" fmla="*/ 1051 h 1805"/>
                <a:gd name="T82" fmla="*/ 560 w 1617"/>
                <a:gd name="T83" fmla="*/ 1168 h 1805"/>
                <a:gd name="T84" fmla="*/ 601 w 1617"/>
                <a:gd name="T85" fmla="*/ 1218 h 1805"/>
                <a:gd name="T86" fmla="*/ 650 w 1617"/>
                <a:gd name="T87" fmla="*/ 1269 h 1805"/>
                <a:gd name="T88" fmla="*/ 707 w 1617"/>
                <a:gd name="T89" fmla="*/ 1319 h 1805"/>
                <a:gd name="T90" fmla="*/ 768 w 1617"/>
                <a:gd name="T91" fmla="*/ 1370 h 1805"/>
                <a:gd name="T92" fmla="*/ 894 w 1617"/>
                <a:gd name="T93" fmla="*/ 1465 h 1805"/>
                <a:gd name="T94" fmla="*/ 1011 w 1617"/>
                <a:gd name="T95" fmla="*/ 1545 h 1805"/>
                <a:gd name="T96" fmla="*/ 1086 w 1617"/>
                <a:gd name="T97" fmla="*/ 1592 h 1805"/>
                <a:gd name="T98" fmla="*/ 1156 w 1617"/>
                <a:gd name="T99" fmla="*/ 1630 h 1805"/>
                <a:gd name="T100" fmla="*/ 1226 w 1617"/>
                <a:gd name="T101" fmla="*/ 1662 h 1805"/>
                <a:gd name="T102" fmla="*/ 1292 w 1617"/>
                <a:gd name="T103" fmla="*/ 1690 h 1805"/>
                <a:gd name="T104" fmla="*/ 1428 w 1617"/>
                <a:gd name="T105" fmla="*/ 1741 h 1805"/>
                <a:gd name="T106" fmla="*/ 1501 w 1617"/>
                <a:gd name="T107" fmla="*/ 1770 h 1805"/>
                <a:gd name="T108" fmla="*/ 1578 w 1617"/>
                <a:gd name="T109" fmla="*/ 1805 h 1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5">
                  <a:moveTo>
                    <a:pt x="1578" y="1805"/>
                  </a:moveTo>
                  <a:lnTo>
                    <a:pt x="1617" y="1461"/>
                  </a:lnTo>
                  <a:lnTo>
                    <a:pt x="1543" y="1427"/>
                  </a:lnTo>
                  <a:lnTo>
                    <a:pt x="1473" y="1398"/>
                  </a:lnTo>
                  <a:lnTo>
                    <a:pt x="1408" y="1373"/>
                  </a:lnTo>
                  <a:lnTo>
                    <a:pt x="1346" y="1346"/>
                  </a:lnTo>
                  <a:lnTo>
                    <a:pt x="1314" y="1332"/>
                  </a:lnTo>
                  <a:lnTo>
                    <a:pt x="1284" y="1319"/>
                  </a:lnTo>
                  <a:lnTo>
                    <a:pt x="1252" y="1303"/>
                  </a:lnTo>
                  <a:lnTo>
                    <a:pt x="1221" y="1286"/>
                  </a:lnTo>
                  <a:lnTo>
                    <a:pt x="1188" y="1268"/>
                  </a:lnTo>
                  <a:lnTo>
                    <a:pt x="1155" y="1249"/>
                  </a:lnTo>
                  <a:lnTo>
                    <a:pt x="1122" y="1227"/>
                  </a:lnTo>
                  <a:lnTo>
                    <a:pt x="1087" y="1202"/>
                  </a:lnTo>
                  <a:lnTo>
                    <a:pt x="1025" y="1156"/>
                  </a:lnTo>
                  <a:lnTo>
                    <a:pt x="968" y="1113"/>
                  </a:lnTo>
                  <a:lnTo>
                    <a:pt x="917" y="1070"/>
                  </a:lnTo>
                  <a:lnTo>
                    <a:pt x="867" y="1026"/>
                  </a:lnTo>
                  <a:lnTo>
                    <a:pt x="820" y="983"/>
                  </a:lnTo>
                  <a:lnTo>
                    <a:pt x="771" y="935"/>
                  </a:lnTo>
                  <a:lnTo>
                    <a:pt x="723" y="884"/>
                  </a:lnTo>
                  <a:lnTo>
                    <a:pt x="672" y="828"/>
                  </a:lnTo>
                  <a:lnTo>
                    <a:pt x="651" y="804"/>
                  </a:lnTo>
                  <a:lnTo>
                    <a:pt x="629" y="779"/>
                  </a:lnTo>
                  <a:lnTo>
                    <a:pt x="608" y="752"/>
                  </a:lnTo>
                  <a:lnTo>
                    <a:pt x="588" y="723"/>
                  </a:lnTo>
                  <a:lnTo>
                    <a:pt x="567" y="694"/>
                  </a:lnTo>
                  <a:lnTo>
                    <a:pt x="546" y="662"/>
                  </a:lnTo>
                  <a:lnTo>
                    <a:pt x="526" y="630"/>
                  </a:lnTo>
                  <a:lnTo>
                    <a:pt x="505" y="599"/>
                  </a:lnTo>
                  <a:lnTo>
                    <a:pt x="467" y="533"/>
                  </a:lnTo>
                  <a:lnTo>
                    <a:pt x="431" y="468"/>
                  </a:lnTo>
                  <a:lnTo>
                    <a:pt x="398" y="403"/>
                  </a:lnTo>
                  <a:lnTo>
                    <a:pt x="369" y="341"/>
                  </a:lnTo>
                  <a:lnTo>
                    <a:pt x="356" y="311"/>
                  </a:lnTo>
                  <a:lnTo>
                    <a:pt x="341" y="276"/>
                  </a:lnTo>
                  <a:lnTo>
                    <a:pt x="328" y="238"/>
                  </a:lnTo>
                  <a:lnTo>
                    <a:pt x="313" y="198"/>
                  </a:lnTo>
                  <a:lnTo>
                    <a:pt x="300" y="158"/>
                  </a:lnTo>
                  <a:lnTo>
                    <a:pt x="288" y="119"/>
                  </a:lnTo>
                  <a:lnTo>
                    <a:pt x="277" y="81"/>
                  </a:lnTo>
                  <a:lnTo>
                    <a:pt x="269" y="47"/>
                  </a:lnTo>
                  <a:lnTo>
                    <a:pt x="266" y="34"/>
                  </a:lnTo>
                  <a:lnTo>
                    <a:pt x="262" y="23"/>
                  </a:lnTo>
                  <a:lnTo>
                    <a:pt x="258" y="15"/>
                  </a:lnTo>
                  <a:lnTo>
                    <a:pt x="255" y="8"/>
                  </a:lnTo>
                  <a:lnTo>
                    <a:pt x="251" y="5"/>
                  </a:lnTo>
                  <a:lnTo>
                    <a:pt x="246" y="1"/>
                  </a:lnTo>
                  <a:lnTo>
                    <a:pt x="240" y="0"/>
                  </a:lnTo>
                  <a:lnTo>
                    <a:pt x="234" y="0"/>
                  </a:lnTo>
                  <a:lnTo>
                    <a:pt x="201" y="8"/>
                  </a:lnTo>
                  <a:lnTo>
                    <a:pt x="151" y="23"/>
                  </a:lnTo>
                  <a:lnTo>
                    <a:pt x="110" y="30"/>
                  </a:lnTo>
                  <a:lnTo>
                    <a:pt x="71" y="38"/>
                  </a:lnTo>
                  <a:lnTo>
                    <a:pt x="53" y="42"/>
                  </a:lnTo>
                  <a:lnTo>
                    <a:pt x="36" y="47"/>
                  </a:lnTo>
                  <a:lnTo>
                    <a:pt x="18" y="55"/>
                  </a:lnTo>
                  <a:lnTo>
                    <a:pt x="0" y="62"/>
                  </a:lnTo>
                  <a:lnTo>
                    <a:pt x="4" y="98"/>
                  </a:lnTo>
                  <a:lnTo>
                    <a:pt x="11" y="136"/>
                  </a:lnTo>
                  <a:lnTo>
                    <a:pt x="19" y="176"/>
                  </a:lnTo>
                  <a:lnTo>
                    <a:pt x="30" y="217"/>
                  </a:lnTo>
                  <a:lnTo>
                    <a:pt x="42" y="261"/>
                  </a:lnTo>
                  <a:lnTo>
                    <a:pt x="57" y="304"/>
                  </a:lnTo>
                  <a:lnTo>
                    <a:pt x="71" y="347"/>
                  </a:lnTo>
                  <a:lnTo>
                    <a:pt x="87" y="391"/>
                  </a:lnTo>
                  <a:lnTo>
                    <a:pt x="104" y="434"/>
                  </a:lnTo>
                  <a:lnTo>
                    <a:pt x="121" y="476"/>
                  </a:lnTo>
                  <a:lnTo>
                    <a:pt x="138" y="516"/>
                  </a:lnTo>
                  <a:lnTo>
                    <a:pt x="155" y="555"/>
                  </a:lnTo>
                  <a:lnTo>
                    <a:pt x="187" y="627"/>
                  </a:lnTo>
                  <a:lnTo>
                    <a:pt x="216" y="685"/>
                  </a:lnTo>
                  <a:lnTo>
                    <a:pt x="237" y="724"/>
                  </a:lnTo>
                  <a:lnTo>
                    <a:pt x="257" y="760"/>
                  </a:lnTo>
                  <a:lnTo>
                    <a:pt x="277" y="794"/>
                  </a:lnTo>
                  <a:lnTo>
                    <a:pt x="297" y="826"/>
                  </a:lnTo>
                  <a:lnTo>
                    <a:pt x="318" y="856"/>
                  </a:lnTo>
                  <a:lnTo>
                    <a:pt x="340" y="887"/>
                  </a:lnTo>
                  <a:lnTo>
                    <a:pt x="360" y="915"/>
                  </a:lnTo>
                  <a:lnTo>
                    <a:pt x="382" y="943"/>
                  </a:lnTo>
                  <a:lnTo>
                    <a:pt x="425" y="996"/>
                  </a:lnTo>
                  <a:lnTo>
                    <a:pt x="469" y="1051"/>
                  </a:lnTo>
                  <a:lnTo>
                    <a:pt x="514" y="1108"/>
                  </a:lnTo>
                  <a:lnTo>
                    <a:pt x="560" y="1168"/>
                  </a:lnTo>
                  <a:lnTo>
                    <a:pt x="579" y="1193"/>
                  </a:lnTo>
                  <a:lnTo>
                    <a:pt x="601" y="1218"/>
                  </a:lnTo>
                  <a:lnTo>
                    <a:pt x="624" y="1244"/>
                  </a:lnTo>
                  <a:lnTo>
                    <a:pt x="650" y="1269"/>
                  </a:lnTo>
                  <a:lnTo>
                    <a:pt x="678" y="1295"/>
                  </a:lnTo>
                  <a:lnTo>
                    <a:pt x="707" y="1319"/>
                  </a:lnTo>
                  <a:lnTo>
                    <a:pt x="736" y="1345"/>
                  </a:lnTo>
                  <a:lnTo>
                    <a:pt x="768" y="1370"/>
                  </a:lnTo>
                  <a:lnTo>
                    <a:pt x="831" y="1419"/>
                  </a:lnTo>
                  <a:lnTo>
                    <a:pt x="894" y="1465"/>
                  </a:lnTo>
                  <a:lnTo>
                    <a:pt x="955" y="1507"/>
                  </a:lnTo>
                  <a:lnTo>
                    <a:pt x="1011" y="1545"/>
                  </a:lnTo>
                  <a:lnTo>
                    <a:pt x="1049" y="1570"/>
                  </a:lnTo>
                  <a:lnTo>
                    <a:pt x="1086" y="1592"/>
                  </a:lnTo>
                  <a:lnTo>
                    <a:pt x="1122" y="1612"/>
                  </a:lnTo>
                  <a:lnTo>
                    <a:pt x="1156" y="1630"/>
                  </a:lnTo>
                  <a:lnTo>
                    <a:pt x="1192" y="1647"/>
                  </a:lnTo>
                  <a:lnTo>
                    <a:pt x="1226" y="1662"/>
                  </a:lnTo>
                  <a:lnTo>
                    <a:pt x="1258" y="1676"/>
                  </a:lnTo>
                  <a:lnTo>
                    <a:pt x="1292" y="1690"/>
                  </a:lnTo>
                  <a:lnTo>
                    <a:pt x="1359" y="1715"/>
                  </a:lnTo>
                  <a:lnTo>
                    <a:pt x="1428" y="1741"/>
                  </a:lnTo>
                  <a:lnTo>
                    <a:pt x="1464" y="1755"/>
                  </a:lnTo>
                  <a:lnTo>
                    <a:pt x="1501" y="1770"/>
                  </a:lnTo>
                  <a:lnTo>
                    <a:pt x="1539" y="1787"/>
                  </a:lnTo>
                  <a:lnTo>
                    <a:pt x="1578" y="1805"/>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6" name="Freeform 19"/>
            <p:cNvSpPr>
              <a:spLocks/>
            </p:cNvSpPr>
            <p:nvPr/>
          </p:nvSpPr>
          <p:spPr bwMode="auto">
            <a:xfrm>
              <a:off x="-5553075" y="15374868"/>
              <a:ext cx="512763" cy="568325"/>
            </a:xfrm>
            <a:custGeom>
              <a:avLst/>
              <a:gdLst>
                <a:gd name="T0" fmla="*/ 37 w 1616"/>
                <a:gd name="T1" fmla="*/ 1792 h 1792"/>
                <a:gd name="T2" fmla="*/ 110 w 1616"/>
                <a:gd name="T3" fmla="*/ 1772 h 1792"/>
                <a:gd name="T4" fmla="*/ 183 w 1616"/>
                <a:gd name="T5" fmla="*/ 1749 h 1792"/>
                <a:gd name="T6" fmla="*/ 255 w 1616"/>
                <a:gd name="T7" fmla="*/ 1721 h 1792"/>
                <a:gd name="T8" fmla="*/ 328 w 1616"/>
                <a:gd name="T9" fmla="*/ 1689 h 1792"/>
                <a:gd name="T10" fmla="*/ 399 w 1616"/>
                <a:gd name="T11" fmla="*/ 1653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8 h 1792"/>
                <a:gd name="T24" fmla="*/ 1065 w 1616"/>
                <a:gd name="T25" fmla="*/ 1153 h 1792"/>
                <a:gd name="T26" fmla="*/ 1100 w 1616"/>
                <a:gd name="T27" fmla="*/ 1114 h 1792"/>
                <a:gd name="T28" fmla="*/ 1139 w 1616"/>
                <a:gd name="T29" fmla="*/ 1067 h 1792"/>
                <a:gd name="T30" fmla="*/ 1224 w 1616"/>
                <a:gd name="T31" fmla="*/ 949 h 1792"/>
                <a:gd name="T32" fmla="*/ 1317 w 1616"/>
                <a:gd name="T33" fmla="*/ 810 h 1792"/>
                <a:gd name="T34" fmla="*/ 1405 w 1616"/>
                <a:gd name="T35" fmla="*/ 656 h 1792"/>
                <a:gd name="T36" fmla="*/ 1448 w 1616"/>
                <a:gd name="T37" fmla="*/ 575 h 1792"/>
                <a:gd name="T38" fmla="*/ 1488 w 1616"/>
                <a:gd name="T39" fmla="*/ 495 h 1792"/>
                <a:gd name="T40" fmla="*/ 1523 w 1616"/>
                <a:gd name="T41" fmla="*/ 413 h 1792"/>
                <a:gd name="T42" fmla="*/ 1554 w 1616"/>
                <a:gd name="T43" fmla="*/ 334 h 1792"/>
                <a:gd name="T44" fmla="*/ 1579 w 1616"/>
                <a:gd name="T45" fmla="*/ 257 h 1792"/>
                <a:gd name="T46" fmla="*/ 1599 w 1616"/>
                <a:gd name="T47" fmla="*/ 184 h 1792"/>
                <a:gd name="T48" fmla="*/ 1611 w 1616"/>
                <a:gd name="T49" fmla="*/ 113 h 1792"/>
                <a:gd name="T50" fmla="*/ 1616 w 1616"/>
                <a:gd name="T51" fmla="*/ 49 h 1792"/>
                <a:gd name="T52" fmla="*/ 1571 w 1616"/>
                <a:gd name="T53" fmla="*/ 42 h 1792"/>
                <a:gd name="T54" fmla="*/ 1526 w 1616"/>
                <a:gd name="T55" fmla="*/ 28 h 1792"/>
                <a:gd name="T56" fmla="*/ 1444 w 1616"/>
                <a:gd name="T57" fmla="*/ 4 h 1792"/>
                <a:gd name="T58" fmla="*/ 1409 w 1616"/>
                <a:gd name="T59" fmla="*/ 0 h 1792"/>
                <a:gd name="T60" fmla="*/ 1393 w 1616"/>
                <a:gd name="T61" fmla="*/ 2 h 1792"/>
                <a:gd name="T62" fmla="*/ 1379 w 1616"/>
                <a:gd name="T63" fmla="*/ 6 h 1792"/>
                <a:gd name="T64" fmla="*/ 1366 w 1616"/>
                <a:gd name="T65" fmla="*/ 15 h 1792"/>
                <a:gd name="T66" fmla="*/ 1356 w 1616"/>
                <a:gd name="T67" fmla="*/ 27 h 1792"/>
                <a:gd name="T68" fmla="*/ 1347 w 1616"/>
                <a:gd name="T69" fmla="*/ 44 h 1792"/>
                <a:gd name="T70" fmla="*/ 1341 w 1616"/>
                <a:gd name="T71" fmla="*/ 66 h 1792"/>
                <a:gd name="T72" fmla="*/ 1320 w 1616"/>
                <a:gd name="T73" fmla="*/ 144 h 1792"/>
                <a:gd name="T74" fmla="*/ 1295 w 1616"/>
                <a:gd name="T75" fmla="*/ 218 h 1792"/>
                <a:gd name="T76" fmla="*/ 1267 w 1616"/>
                <a:gd name="T77" fmla="*/ 288 h 1792"/>
                <a:gd name="T78" fmla="*/ 1238 w 1616"/>
                <a:gd name="T79" fmla="*/ 359 h 1792"/>
                <a:gd name="T80" fmla="*/ 1207 w 1616"/>
                <a:gd name="T81" fmla="*/ 425 h 1792"/>
                <a:gd name="T82" fmla="*/ 1174 w 1616"/>
                <a:gd name="T83" fmla="*/ 489 h 1792"/>
                <a:gd name="T84" fmla="*/ 1138 w 1616"/>
                <a:gd name="T85" fmla="*/ 551 h 1792"/>
                <a:gd name="T86" fmla="*/ 1100 w 1616"/>
                <a:gd name="T87" fmla="*/ 609 h 1792"/>
                <a:gd name="T88" fmla="*/ 1019 w 1616"/>
                <a:gd name="T89" fmla="*/ 721 h 1792"/>
                <a:gd name="T90" fmla="*/ 931 w 1616"/>
                <a:gd name="T91" fmla="*/ 829 h 1792"/>
                <a:gd name="T92" fmla="*/ 842 w 1616"/>
                <a:gd name="T93" fmla="*/ 930 h 1792"/>
                <a:gd name="T94" fmla="*/ 742 w 1616"/>
                <a:gd name="T95" fmla="*/ 1027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0 h 1792"/>
                <a:gd name="T108" fmla="*/ 339 w 1616"/>
                <a:gd name="T109" fmla="*/ 1304 h 1792"/>
                <a:gd name="T110" fmla="*/ 271 w 1616"/>
                <a:gd name="T111" fmla="*/ 1338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3"/>
                  </a:lnTo>
                  <a:lnTo>
                    <a:pt x="110" y="1772"/>
                  </a:lnTo>
                  <a:lnTo>
                    <a:pt x="147" y="1762"/>
                  </a:lnTo>
                  <a:lnTo>
                    <a:pt x="183" y="1749"/>
                  </a:lnTo>
                  <a:lnTo>
                    <a:pt x="219" y="1735"/>
                  </a:lnTo>
                  <a:lnTo>
                    <a:pt x="255" y="1721"/>
                  </a:lnTo>
                  <a:lnTo>
                    <a:pt x="291" y="1706"/>
                  </a:lnTo>
                  <a:lnTo>
                    <a:pt x="328" y="1689"/>
                  </a:lnTo>
                  <a:lnTo>
                    <a:pt x="363" y="1672"/>
                  </a:lnTo>
                  <a:lnTo>
                    <a:pt x="399" y="1653"/>
                  </a:lnTo>
                  <a:lnTo>
                    <a:pt x="435" y="1635"/>
                  </a:lnTo>
                  <a:lnTo>
                    <a:pt x="470" y="1616"/>
                  </a:lnTo>
                  <a:lnTo>
                    <a:pt x="505" y="1596"/>
                  </a:lnTo>
                  <a:lnTo>
                    <a:pt x="539" y="1576"/>
                  </a:lnTo>
                  <a:lnTo>
                    <a:pt x="573" y="1554"/>
                  </a:lnTo>
                  <a:lnTo>
                    <a:pt x="607" y="1532"/>
                  </a:lnTo>
                  <a:lnTo>
                    <a:pt x="673" y="1487"/>
                  </a:lnTo>
                  <a:lnTo>
                    <a:pt x="737" y="1441"/>
                  </a:lnTo>
                  <a:lnTo>
                    <a:pt x="799" y="1394"/>
                  </a:lnTo>
                  <a:lnTo>
                    <a:pt x="859" y="1345"/>
                  </a:lnTo>
                  <a:lnTo>
                    <a:pt x="916" y="1296"/>
                  </a:lnTo>
                  <a:lnTo>
                    <a:pt x="969" y="1248"/>
                  </a:lnTo>
                  <a:lnTo>
                    <a:pt x="1019" y="1200"/>
                  </a:lnTo>
                  <a:lnTo>
                    <a:pt x="1065" y="1153"/>
                  </a:lnTo>
                  <a:lnTo>
                    <a:pt x="1082" y="1135"/>
                  </a:lnTo>
                  <a:lnTo>
                    <a:pt x="1100" y="1114"/>
                  </a:lnTo>
                  <a:lnTo>
                    <a:pt x="1119" y="1091"/>
                  </a:lnTo>
                  <a:lnTo>
                    <a:pt x="1139" y="1067"/>
                  </a:lnTo>
                  <a:lnTo>
                    <a:pt x="1181" y="1011"/>
                  </a:lnTo>
                  <a:lnTo>
                    <a:pt x="1224" y="949"/>
                  </a:lnTo>
                  <a:lnTo>
                    <a:pt x="1270" y="882"/>
                  </a:lnTo>
                  <a:lnTo>
                    <a:pt x="1317" y="810"/>
                  </a:lnTo>
                  <a:lnTo>
                    <a:pt x="1362" y="734"/>
                  </a:lnTo>
                  <a:lnTo>
                    <a:pt x="1405" y="656"/>
                  </a:lnTo>
                  <a:lnTo>
                    <a:pt x="1427" y="616"/>
                  </a:lnTo>
                  <a:lnTo>
                    <a:pt x="1448" y="575"/>
                  </a:lnTo>
                  <a:lnTo>
                    <a:pt x="1468" y="535"/>
                  </a:lnTo>
                  <a:lnTo>
                    <a:pt x="1488" y="495"/>
                  </a:lnTo>
                  <a:lnTo>
                    <a:pt x="1506" y="455"/>
                  </a:lnTo>
                  <a:lnTo>
                    <a:pt x="1523" y="413"/>
                  </a:lnTo>
                  <a:lnTo>
                    <a:pt x="1539" y="374"/>
                  </a:lnTo>
                  <a:lnTo>
                    <a:pt x="1554" y="334"/>
                  </a:lnTo>
                  <a:lnTo>
                    <a:pt x="1568" y="295"/>
                  </a:lnTo>
                  <a:lnTo>
                    <a:pt x="1579" y="257"/>
                  </a:lnTo>
                  <a:lnTo>
                    <a:pt x="1590" y="220"/>
                  </a:lnTo>
                  <a:lnTo>
                    <a:pt x="1599" y="184"/>
                  </a:lnTo>
                  <a:lnTo>
                    <a:pt x="1606" y="147"/>
                  </a:lnTo>
                  <a:lnTo>
                    <a:pt x="1611" y="113"/>
                  </a:lnTo>
                  <a:lnTo>
                    <a:pt x="1614" y="80"/>
                  </a:lnTo>
                  <a:lnTo>
                    <a:pt x="1616" y="49"/>
                  </a:lnTo>
                  <a:lnTo>
                    <a:pt x="1592" y="46"/>
                  </a:lnTo>
                  <a:lnTo>
                    <a:pt x="1571" y="42"/>
                  </a:lnTo>
                  <a:lnTo>
                    <a:pt x="1547" y="36"/>
                  </a:lnTo>
                  <a:lnTo>
                    <a:pt x="1526" y="28"/>
                  </a:lnTo>
                  <a:lnTo>
                    <a:pt x="1483" y="15"/>
                  </a:lnTo>
                  <a:lnTo>
                    <a:pt x="1444" y="4"/>
                  </a:lnTo>
                  <a:lnTo>
                    <a:pt x="1426" y="2"/>
                  </a:lnTo>
                  <a:lnTo>
                    <a:pt x="1409" y="0"/>
                  </a:lnTo>
                  <a:lnTo>
                    <a:pt x="1400" y="0"/>
                  </a:lnTo>
                  <a:lnTo>
                    <a:pt x="1393" y="2"/>
                  </a:lnTo>
                  <a:lnTo>
                    <a:pt x="1386" y="4"/>
                  </a:lnTo>
                  <a:lnTo>
                    <a:pt x="1379" y="6"/>
                  </a:lnTo>
                  <a:lnTo>
                    <a:pt x="1373" y="10"/>
                  </a:lnTo>
                  <a:lnTo>
                    <a:pt x="1366" y="15"/>
                  </a:lnTo>
                  <a:lnTo>
                    <a:pt x="1360" y="21"/>
                  </a:lnTo>
                  <a:lnTo>
                    <a:pt x="1356" y="27"/>
                  </a:lnTo>
                  <a:lnTo>
                    <a:pt x="1351" y="36"/>
                  </a:lnTo>
                  <a:lnTo>
                    <a:pt x="1347" y="44"/>
                  </a:lnTo>
                  <a:lnTo>
                    <a:pt x="1343" y="55"/>
                  </a:lnTo>
                  <a:lnTo>
                    <a:pt x="1341" y="66"/>
                  </a:lnTo>
                  <a:lnTo>
                    <a:pt x="1331" y="106"/>
                  </a:lnTo>
                  <a:lnTo>
                    <a:pt x="1320" y="144"/>
                  </a:lnTo>
                  <a:lnTo>
                    <a:pt x="1308" y="181"/>
                  </a:lnTo>
                  <a:lnTo>
                    <a:pt x="1295" y="218"/>
                  </a:lnTo>
                  <a:lnTo>
                    <a:pt x="1281" y="253"/>
                  </a:lnTo>
                  <a:lnTo>
                    <a:pt x="1267" y="288"/>
                  </a:lnTo>
                  <a:lnTo>
                    <a:pt x="1252" y="323"/>
                  </a:lnTo>
                  <a:lnTo>
                    <a:pt x="1238" y="359"/>
                  </a:lnTo>
                  <a:lnTo>
                    <a:pt x="1223" y="393"/>
                  </a:lnTo>
                  <a:lnTo>
                    <a:pt x="1207" y="425"/>
                  </a:lnTo>
                  <a:lnTo>
                    <a:pt x="1190" y="457"/>
                  </a:lnTo>
                  <a:lnTo>
                    <a:pt x="1174" y="489"/>
                  </a:lnTo>
                  <a:lnTo>
                    <a:pt x="1156" y="520"/>
                  </a:lnTo>
                  <a:lnTo>
                    <a:pt x="1138" y="551"/>
                  </a:lnTo>
                  <a:lnTo>
                    <a:pt x="1120" y="580"/>
                  </a:lnTo>
                  <a:lnTo>
                    <a:pt x="1100" y="609"/>
                  </a:lnTo>
                  <a:lnTo>
                    <a:pt x="1060" y="666"/>
                  </a:lnTo>
                  <a:lnTo>
                    <a:pt x="1019" y="721"/>
                  </a:lnTo>
                  <a:lnTo>
                    <a:pt x="975" y="775"/>
                  </a:lnTo>
                  <a:lnTo>
                    <a:pt x="931" y="829"/>
                  </a:lnTo>
                  <a:lnTo>
                    <a:pt x="888" y="879"/>
                  </a:lnTo>
                  <a:lnTo>
                    <a:pt x="842" y="930"/>
                  </a:lnTo>
                  <a:lnTo>
                    <a:pt x="792" y="979"/>
                  </a:lnTo>
                  <a:lnTo>
                    <a:pt x="742" y="1027"/>
                  </a:lnTo>
                  <a:lnTo>
                    <a:pt x="715" y="1051"/>
                  </a:lnTo>
                  <a:lnTo>
                    <a:pt x="688" y="1074"/>
                  </a:lnTo>
                  <a:lnTo>
                    <a:pt x="662" y="1096"/>
                  </a:lnTo>
                  <a:lnTo>
                    <a:pt x="635" y="1118"/>
                  </a:lnTo>
                  <a:lnTo>
                    <a:pt x="607" y="1138"/>
                  </a:lnTo>
                  <a:lnTo>
                    <a:pt x="579" y="1159"/>
                  </a:lnTo>
                  <a:lnTo>
                    <a:pt x="551" y="1179"/>
                  </a:lnTo>
                  <a:lnTo>
                    <a:pt x="523" y="1197"/>
                  </a:lnTo>
                  <a:lnTo>
                    <a:pt x="492" y="1217"/>
                  </a:lnTo>
                  <a:lnTo>
                    <a:pt x="460" y="1236"/>
                  </a:lnTo>
                  <a:lnTo>
                    <a:pt x="431" y="1253"/>
                  </a:lnTo>
                  <a:lnTo>
                    <a:pt x="401" y="1270"/>
                  </a:lnTo>
                  <a:lnTo>
                    <a:pt x="370" y="1287"/>
                  </a:lnTo>
                  <a:lnTo>
                    <a:pt x="339" y="1304"/>
                  </a:lnTo>
                  <a:lnTo>
                    <a:pt x="306" y="1321"/>
                  </a:lnTo>
                  <a:lnTo>
                    <a:pt x="271" y="1338"/>
                  </a:lnTo>
                  <a:lnTo>
                    <a:pt x="235" y="1355"/>
                  </a:lnTo>
                  <a:lnTo>
                    <a:pt x="200" y="1369"/>
                  </a:lnTo>
                  <a:lnTo>
                    <a:pt x="166" y="1383"/>
                  </a:lnTo>
                  <a:lnTo>
                    <a:pt x="132" y="1396"/>
                  </a:lnTo>
                  <a:lnTo>
                    <a:pt x="98" y="1408"/>
                  </a:lnTo>
                  <a:lnTo>
                    <a:pt x="64" y="1420"/>
                  </a:lnTo>
                  <a:lnTo>
                    <a:pt x="31" y="1434"/>
                  </a:lnTo>
                  <a:lnTo>
                    <a:pt x="0" y="1448"/>
                  </a:lnTo>
                  <a:close/>
                </a:path>
              </a:pathLst>
            </a:custGeom>
            <a:solidFill>
              <a:srgbClr val="B06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7" name="Freeform 20"/>
            <p:cNvSpPr>
              <a:spLocks/>
            </p:cNvSpPr>
            <p:nvPr/>
          </p:nvSpPr>
          <p:spPr bwMode="auto">
            <a:xfrm>
              <a:off x="-1787525" y="15324068"/>
              <a:ext cx="307975" cy="384175"/>
            </a:xfrm>
            <a:custGeom>
              <a:avLst/>
              <a:gdLst>
                <a:gd name="T0" fmla="*/ 868 w 968"/>
                <a:gd name="T1" fmla="*/ 288 h 1210"/>
                <a:gd name="T2" fmla="*/ 879 w 968"/>
                <a:gd name="T3" fmla="*/ 265 h 1210"/>
                <a:gd name="T4" fmla="*/ 884 w 968"/>
                <a:gd name="T5" fmla="*/ 197 h 1210"/>
                <a:gd name="T6" fmla="*/ 867 w 968"/>
                <a:gd name="T7" fmla="*/ 33 h 1210"/>
                <a:gd name="T8" fmla="*/ 28 w 968"/>
                <a:gd name="T9" fmla="*/ 26 h 1210"/>
                <a:gd name="T10" fmla="*/ 41 w 968"/>
                <a:gd name="T11" fmla="*/ 55 h 1210"/>
                <a:gd name="T12" fmla="*/ 63 w 968"/>
                <a:gd name="T13" fmla="*/ 66 h 1210"/>
                <a:gd name="T14" fmla="*/ 103 w 968"/>
                <a:gd name="T15" fmla="*/ 69 h 1210"/>
                <a:gd name="T16" fmla="*/ 131 w 968"/>
                <a:gd name="T17" fmla="*/ 75 h 1210"/>
                <a:gd name="T18" fmla="*/ 155 w 968"/>
                <a:gd name="T19" fmla="*/ 96 h 1210"/>
                <a:gd name="T20" fmla="*/ 172 w 968"/>
                <a:gd name="T21" fmla="*/ 140 h 1210"/>
                <a:gd name="T22" fmla="*/ 178 w 968"/>
                <a:gd name="T23" fmla="*/ 216 h 1210"/>
                <a:gd name="T24" fmla="*/ 175 w 968"/>
                <a:gd name="T25" fmla="*/ 1048 h 1210"/>
                <a:gd name="T26" fmla="*/ 156 w 968"/>
                <a:gd name="T27" fmla="*/ 1096 h 1210"/>
                <a:gd name="T28" fmla="*/ 125 w 968"/>
                <a:gd name="T29" fmla="*/ 1130 h 1210"/>
                <a:gd name="T30" fmla="*/ 77 w 968"/>
                <a:gd name="T31" fmla="*/ 1145 h 1210"/>
                <a:gd name="T32" fmla="*/ 1 w 968"/>
                <a:gd name="T33" fmla="*/ 1172 h 1210"/>
                <a:gd name="T34" fmla="*/ 8 w 968"/>
                <a:gd name="T35" fmla="*/ 1200 h 1210"/>
                <a:gd name="T36" fmla="*/ 24 w 968"/>
                <a:gd name="T37" fmla="*/ 1209 h 1210"/>
                <a:gd name="T38" fmla="*/ 918 w 968"/>
                <a:gd name="T39" fmla="*/ 1194 h 1210"/>
                <a:gd name="T40" fmla="*/ 946 w 968"/>
                <a:gd name="T41" fmla="*/ 1077 h 1210"/>
                <a:gd name="T42" fmla="*/ 968 w 968"/>
                <a:gd name="T43" fmla="*/ 951 h 1210"/>
                <a:gd name="T44" fmla="*/ 964 w 968"/>
                <a:gd name="T45" fmla="*/ 907 h 1210"/>
                <a:gd name="T46" fmla="*/ 949 w 968"/>
                <a:gd name="T47" fmla="*/ 892 h 1210"/>
                <a:gd name="T48" fmla="*/ 923 w 968"/>
                <a:gd name="T49" fmla="*/ 896 h 1210"/>
                <a:gd name="T50" fmla="*/ 904 w 968"/>
                <a:gd name="T51" fmla="*/ 919 h 1210"/>
                <a:gd name="T52" fmla="*/ 853 w 968"/>
                <a:gd name="T53" fmla="*/ 1026 h 1210"/>
                <a:gd name="T54" fmla="*/ 816 w 968"/>
                <a:gd name="T55" fmla="*/ 1076 h 1210"/>
                <a:gd name="T56" fmla="*/ 775 w 968"/>
                <a:gd name="T57" fmla="*/ 1105 h 1210"/>
                <a:gd name="T58" fmla="*/ 718 w 968"/>
                <a:gd name="T59" fmla="*/ 1120 h 1210"/>
                <a:gd name="T60" fmla="*/ 470 w 968"/>
                <a:gd name="T61" fmla="*/ 1117 h 1210"/>
                <a:gd name="T62" fmla="*/ 431 w 968"/>
                <a:gd name="T63" fmla="*/ 1100 h 1210"/>
                <a:gd name="T64" fmla="*/ 407 w 968"/>
                <a:gd name="T65" fmla="*/ 1066 h 1210"/>
                <a:gd name="T66" fmla="*/ 396 w 968"/>
                <a:gd name="T67" fmla="*/ 1020 h 1210"/>
                <a:gd name="T68" fmla="*/ 624 w 968"/>
                <a:gd name="T69" fmla="*/ 624 h 1210"/>
                <a:gd name="T70" fmla="*/ 675 w 968"/>
                <a:gd name="T71" fmla="*/ 636 h 1210"/>
                <a:gd name="T72" fmla="*/ 706 w 968"/>
                <a:gd name="T73" fmla="*/ 670 h 1210"/>
                <a:gd name="T74" fmla="*/ 721 w 968"/>
                <a:gd name="T75" fmla="*/ 719 h 1210"/>
                <a:gd name="T76" fmla="*/ 789 w 968"/>
                <a:gd name="T77" fmla="*/ 383 h 1210"/>
                <a:gd name="T78" fmla="*/ 682 w 968"/>
                <a:gd name="T79" fmla="*/ 509 h 1210"/>
                <a:gd name="T80" fmla="*/ 650 w 968"/>
                <a:gd name="T81" fmla="*/ 522 h 1210"/>
                <a:gd name="T82" fmla="*/ 397 w 968"/>
                <a:gd name="T83" fmla="*/ 97 h 1210"/>
                <a:gd name="T84" fmla="*/ 414 w 968"/>
                <a:gd name="T85" fmla="*/ 79 h 1210"/>
                <a:gd name="T86" fmla="*/ 601 w 968"/>
                <a:gd name="T87" fmla="*/ 78 h 1210"/>
                <a:gd name="T88" fmla="*/ 691 w 968"/>
                <a:gd name="T89" fmla="*/ 91 h 1210"/>
                <a:gd name="T90" fmla="*/ 749 w 968"/>
                <a:gd name="T91" fmla="*/ 119 h 1210"/>
                <a:gd name="T92" fmla="*/ 783 w 968"/>
                <a:gd name="T93" fmla="*/ 154 h 1210"/>
                <a:gd name="T94" fmla="*/ 809 w 968"/>
                <a:gd name="T95" fmla="*/ 225 h 1210"/>
                <a:gd name="T96" fmla="*/ 825 w 968"/>
                <a:gd name="T97" fmla="*/ 279 h 1210"/>
                <a:gd name="T98" fmla="*/ 845 w 968"/>
                <a:gd name="T99" fmla="*/ 293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8" h="1210">
                  <a:moveTo>
                    <a:pt x="853" y="293"/>
                  </a:moveTo>
                  <a:lnTo>
                    <a:pt x="859" y="293"/>
                  </a:lnTo>
                  <a:lnTo>
                    <a:pt x="863" y="290"/>
                  </a:lnTo>
                  <a:lnTo>
                    <a:pt x="868" y="288"/>
                  </a:lnTo>
                  <a:lnTo>
                    <a:pt x="872" y="283"/>
                  </a:lnTo>
                  <a:lnTo>
                    <a:pt x="874" y="278"/>
                  </a:lnTo>
                  <a:lnTo>
                    <a:pt x="878" y="272"/>
                  </a:lnTo>
                  <a:lnTo>
                    <a:pt x="879" y="265"/>
                  </a:lnTo>
                  <a:lnTo>
                    <a:pt x="882" y="258"/>
                  </a:lnTo>
                  <a:lnTo>
                    <a:pt x="884" y="239"/>
                  </a:lnTo>
                  <a:lnTo>
                    <a:pt x="884" y="219"/>
                  </a:lnTo>
                  <a:lnTo>
                    <a:pt x="884" y="197"/>
                  </a:lnTo>
                  <a:lnTo>
                    <a:pt x="883" y="174"/>
                  </a:lnTo>
                  <a:lnTo>
                    <a:pt x="878" y="124"/>
                  </a:lnTo>
                  <a:lnTo>
                    <a:pt x="872" y="75"/>
                  </a:lnTo>
                  <a:lnTo>
                    <a:pt x="867" y="33"/>
                  </a:lnTo>
                  <a:lnTo>
                    <a:pt x="866" y="0"/>
                  </a:lnTo>
                  <a:lnTo>
                    <a:pt x="25" y="0"/>
                  </a:lnTo>
                  <a:lnTo>
                    <a:pt x="26" y="13"/>
                  </a:lnTo>
                  <a:lnTo>
                    <a:pt x="28" y="26"/>
                  </a:lnTo>
                  <a:lnTo>
                    <a:pt x="30" y="35"/>
                  </a:lnTo>
                  <a:lnTo>
                    <a:pt x="34" y="43"/>
                  </a:lnTo>
                  <a:lnTo>
                    <a:pt x="37" y="50"/>
                  </a:lnTo>
                  <a:lnTo>
                    <a:pt x="41" y="55"/>
                  </a:lnTo>
                  <a:lnTo>
                    <a:pt x="46" y="60"/>
                  </a:lnTo>
                  <a:lnTo>
                    <a:pt x="51" y="62"/>
                  </a:lnTo>
                  <a:lnTo>
                    <a:pt x="57" y="64"/>
                  </a:lnTo>
                  <a:lnTo>
                    <a:pt x="63" y="66"/>
                  </a:lnTo>
                  <a:lnTo>
                    <a:pt x="69" y="67"/>
                  </a:lnTo>
                  <a:lnTo>
                    <a:pt x="76" y="68"/>
                  </a:lnTo>
                  <a:lnTo>
                    <a:pt x="90" y="68"/>
                  </a:lnTo>
                  <a:lnTo>
                    <a:pt x="103" y="69"/>
                  </a:lnTo>
                  <a:lnTo>
                    <a:pt x="110" y="69"/>
                  </a:lnTo>
                  <a:lnTo>
                    <a:pt x="117" y="70"/>
                  </a:lnTo>
                  <a:lnTo>
                    <a:pt x="125" y="73"/>
                  </a:lnTo>
                  <a:lnTo>
                    <a:pt x="131" y="75"/>
                  </a:lnTo>
                  <a:lnTo>
                    <a:pt x="138" y="79"/>
                  </a:lnTo>
                  <a:lnTo>
                    <a:pt x="144" y="83"/>
                  </a:lnTo>
                  <a:lnTo>
                    <a:pt x="149" y="89"/>
                  </a:lnTo>
                  <a:lnTo>
                    <a:pt x="155" y="96"/>
                  </a:lnTo>
                  <a:lnTo>
                    <a:pt x="160" y="104"/>
                  </a:lnTo>
                  <a:lnTo>
                    <a:pt x="165" y="114"/>
                  </a:lnTo>
                  <a:lnTo>
                    <a:pt x="168" y="126"/>
                  </a:lnTo>
                  <a:lnTo>
                    <a:pt x="172" y="140"/>
                  </a:lnTo>
                  <a:lnTo>
                    <a:pt x="175" y="155"/>
                  </a:lnTo>
                  <a:lnTo>
                    <a:pt x="177" y="174"/>
                  </a:lnTo>
                  <a:lnTo>
                    <a:pt x="178" y="194"/>
                  </a:lnTo>
                  <a:lnTo>
                    <a:pt x="178" y="216"/>
                  </a:lnTo>
                  <a:lnTo>
                    <a:pt x="178" y="1006"/>
                  </a:lnTo>
                  <a:lnTo>
                    <a:pt x="178" y="1020"/>
                  </a:lnTo>
                  <a:lnTo>
                    <a:pt x="177" y="1035"/>
                  </a:lnTo>
                  <a:lnTo>
                    <a:pt x="175" y="1048"/>
                  </a:lnTo>
                  <a:lnTo>
                    <a:pt x="171" y="1060"/>
                  </a:lnTo>
                  <a:lnTo>
                    <a:pt x="167" y="1074"/>
                  </a:lnTo>
                  <a:lnTo>
                    <a:pt x="162" y="1085"/>
                  </a:lnTo>
                  <a:lnTo>
                    <a:pt x="156" y="1096"/>
                  </a:lnTo>
                  <a:lnTo>
                    <a:pt x="150" y="1105"/>
                  </a:lnTo>
                  <a:lnTo>
                    <a:pt x="143" y="1114"/>
                  </a:lnTo>
                  <a:lnTo>
                    <a:pt x="134" y="1122"/>
                  </a:lnTo>
                  <a:lnTo>
                    <a:pt x="125" y="1130"/>
                  </a:lnTo>
                  <a:lnTo>
                    <a:pt x="115" y="1134"/>
                  </a:lnTo>
                  <a:lnTo>
                    <a:pt x="103" y="1139"/>
                  </a:lnTo>
                  <a:lnTo>
                    <a:pt x="91" y="1143"/>
                  </a:lnTo>
                  <a:lnTo>
                    <a:pt x="77" y="1145"/>
                  </a:lnTo>
                  <a:lnTo>
                    <a:pt x="64" y="1145"/>
                  </a:lnTo>
                  <a:lnTo>
                    <a:pt x="0" y="1145"/>
                  </a:lnTo>
                  <a:lnTo>
                    <a:pt x="1" y="1160"/>
                  </a:lnTo>
                  <a:lnTo>
                    <a:pt x="1" y="1172"/>
                  </a:lnTo>
                  <a:lnTo>
                    <a:pt x="1" y="1183"/>
                  </a:lnTo>
                  <a:lnTo>
                    <a:pt x="3" y="1193"/>
                  </a:lnTo>
                  <a:lnTo>
                    <a:pt x="6" y="1196"/>
                  </a:lnTo>
                  <a:lnTo>
                    <a:pt x="8" y="1200"/>
                  </a:lnTo>
                  <a:lnTo>
                    <a:pt x="11" y="1202"/>
                  </a:lnTo>
                  <a:lnTo>
                    <a:pt x="14" y="1205"/>
                  </a:lnTo>
                  <a:lnTo>
                    <a:pt x="19" y="1207"/>
                  </a:lnTo>
                  <a:lnTo>
                    <a:pt x="24" y="1209"/>
                  </a:lnTo>
                  <a:lnTo>
                    <a:pt x="31" y="1209"/>
                  </a:lnTo>
                  <a:lnTo>
                    <a:pt x="38" y="1210"/>
                  </a:lnTo>
                  <a:lnTo>
                    <a:pt x="917" y="1210"/>
                  </a:lnTo>
                  <a:lnTo>
                    <a:pt x="918" y="1194"/>
                  </a:lnTo>
                  <a:lnTo>
                    <a:pt x="922" y="1176"/>
                  </a:lnTo>
                  <a:lnTo>
                    <a:pt x="927" y="1154"/>
                  </a:lnTo>
                  <a:lnTo>
                    <a:pt x="933" y="1130"/>
                  </a:lnTo>
                  <a:lnTo>
                    <a:pt x="946" y="1077"/>
                  </a:lnTo>
                  <a:lnTo>
                    <a:pt x="957" y="1024"/>
                  </a:lnTo>
                  <a:lnTo>
                    <a:pt x="962" y="998"/>
                  </a:lnTo>
                  <a:lnTo>
                    <a:pt x="966" y="973"/>
                  </a:lnTo>
                  <a:lnTo>
                    <a:pt x="968" y="951"/>
                  </a:lnTo>
                  <a:lnTo>
                    <a:pt x="968" y="930"/>
                  </a:lnTo>
                  <a:lnTo>
                    <a:pt x="968" y="922"/>
                  </a:lnTo>
                  <a:lnTo>
                    <a:pt x="966" y="915"/>
                  </a:lnTo>
                  <a:lnTo>
                    <a:pt x="964" y="907"/>
                  </a:lnTo>
                  <a:lnTo>
                    <a:pt x="961" y="902"/>
                  </a:lnTo>
                  <a:lnTo>
                    <a:pt x="957" y="898"/>
                  </a:lnTo>
                  <a:lnTo>
                    <a:pt x="953" y="894"/>
                  </a:lnTo>
                  <a:lnTo>
                    <a:pt x="949" y="892"/>
                  </a:lnTo>
                  <a:lnTo>
                    <a:pt x="942" y="892"/>
                  </a:lnTo>
                  <a:lnTo>
                    <a:pt x="935" y="892"/>
                  </a:lnTo>
                  <a:lnTo>
                    <a:pt x="929" y="894"/>
                  </a:lnTo>
                  <a:lnTo>
                    <a:pt x="923" y="896"/>
                  </a:lnTo>
                  <a:lnTo>
                    <a:pt x="918" y="901"/>
                  </a:lnTo>
                  <a:lnTo>
                    <a:pt x="913" y="906"/>
                  </a:lnTo>
                  <a:lnTo>
                    <a:pt x="908" y="912"/>
                  </a:lnTo>
                  <a:lnTo>
                    <a:pt x="904" y="919"/>
                  </a:lnTo>
                  <a:lnTo>
                    <a:pt x="900" y="927"/>
                  </a:lnTo>
                  <a:lnTo>
                    <a:pt x="883" y="963"/>
                  </a:lnTo>
                  <a:lnTo>
                    <a:pt x="865" y="1006"/>
                  </a:lnTo>
                  <a:lnTo>
                    <a:pt x="853" y="1026"/>
                  </a:lnTo>
                  <a:lnTo>
                    <a:pt x="840" y="1048"/>
                  </a:lnTo>
                  <a:lnTo>
                    <a:pt x="833" y="1058"/>
                  </a:lnTo>
                  <a:lnTo>
                    <a:pt x="825" y="1066"/>
                  </a:lnTo>
                  <a:lnTo>
                    <a:pt x="816" y="1076"/>
                  </a:lnTo>
                  <a:lnTo>
                    <a:pt x="808" y="1085"/>
                  </a:lnTo>
                  <a:lnTo>
                    <a:pt x="797" y="1092"/>
                  </a:lnTo>
                  <a:lnTo>
                    <a:pt x="786" y="1099"/>
                  </a:lnTo>
                  <a:lnTo>
                    <a:pt x="775" y="1105"/>
                  </a:lnTo>
                  <a:lnTo>
                    <a:pt x="761" y="1110"/>
                  </a:lnTo>
                  <a:lnTo>
                    <a:pt x="748" y="1115"/>
                  </a:lnTo>
                  <a:lnTo>
                    <a:pt x="733" y="1117"/>
                  </a:lnTo>
                  <a:lnTo>
                    <a:pt x="718" y="1120"/>
                  </a:lnTo>
                  <a:lnTo>
                    <a:pt x="701" y="1120"/>
                  </a:lnTo>
                  <a:lnTo>
                    <a:pt x="497" y="1120"/>
                  </a:lnTo>
                  <a:lnTo>
                    <a:pt x="483" y="1120"/>
                  </a:lnTo>
                  <a:lnTo>
                    <a:pt x="470" y="1117"/>
                  </a:lnTo>
                  <a:lnTo>
                    <a:pt x="459" y="1115"/>
                  </a:lnTo>
                  <a:lnTo>
                    <a:pt x="449" y="1111"/>
                  </a:lnTo>
                  <a:lnTo>
                    <a:pt x="439" y="1105"/>
                  </a:lnTo>
                  <a:lnTo>
                    <a:pt x="431" y="1100"/>
                  </a:lnTo>
                  <a:lnTo>
                    <a:pt x="424" y="1093"/>
                  </a:lnTo>
                  <a:lnTo>
                    <a:pt x="418" y="1085"/>
                  </a:lnTo>
                  <a:lnTo>
                    <a:pt x="411" y="1076"/>
                  </a:lnTo>
                  <a:lnTo>
                    <a:pt x="407" y="1066"/>
                  </a:lnTo>
                  <a:lnTo>
                    <a:pt x="403" y="1056"/>
                  </a:lnTo>
                  <a:lnTo>
                    <a:pt x="399" y="1045"/>
                  </a:lnTo>
                  <a:lnTo>
                    <a:pt x="398" y="1032"/>
                  </a:lnTo>
                  <a:lnTo>
                    <a:pt x="396" y="1020"/>
                  </a:lnTo>
                  <a:lnTo>
                    <a:pt x="394" y="1007"/>
                  </a:lnTo>
                  <a:lnTo>
                    <a:pt x="394" y="992"/>
                  </a:lnTo>
                  <a:lnTo>
                    <a:pt x="394" y="624"/>
                  </a:lnTo>
                  <a:lnTo>
                    <a:pt x="624" y="624"/>
                  </a:lnTo>
                  <a:lnTo>
                    <a:pt x="639" y="624"/>
                  </a:lnTo>
                  <a:lnTo>
                    <a:pt x="652" y="627"/>
                  </a:lnTo>
                  <a:lnTo>
                    <a:pt x="664" y="632"/>
                  </a:lnTo>
                  <a:lnTo>
                    <a:pt x="675" y="636"/>
                  </a:lnTo>
                  <a:lnTo>
                    <a:pt x="684" y="644"/>
                  </a:lnTo>
                  <a:lnTo>
                    <a:pt x="692" y="651"/>
                  </a:lnTo>
                  <a:lnTo>
                    <a:pt x="699" y="661"/>
                  </a:lnTo>
                  <a:lnTo>
                    <a:pt x="706" y="670"/>
                  </a:lnTo>
                  <a:lnTo>
                    <a:pt x="710" y="681"/>
                  </a:lnTo>
                  <a:lnTo>
                    <a:pt x="715" y="694"/>
                  </a:lnTo>
                  <a:lnTo>
                    <a:pt x="718" y="706"/>
                  </a:lnTo>
                  <a:lnTo>
                    <a:pt x="721" y="719"/>
                  </a:lnTo>
                  <a:lnTo>
                    <a:pt x="724" y="747"/>
                  </a:lnTo>
                  <a:lnTo>
                    <a:pt x="726" y="776"/>
                  </a:lnTo>
                  <a:lnTo>
                    <a:pt x="789" y="776"/>
                  </a:lnTo>
                  <a:lnTo>
                    <a:pt x="789" y="383"/>
                  </a:lnTo>
                  <a:lnTo>
                    <a:pt x="726" y="383"/>
                  </a:lnTo>
                  <a:lnTo>
                    <a:pt x="709" y="483"/>
                  </a:lnTo>
                  <a:lnTo>
                    <a:pt x="695" y="497"/>
                  </a:lnTo>
                  <a:lnTo>
                    <a:pt x="682" y="509"/>
                  </a:lnTo>
                  <a:lnTo>
                    <a:pt x="675" y="515"/>
                  </a:lnTo>
                  <a:lnTo>
                    <a:pt x="668" y="519"/>
                  </a:lnTo>
                  <a:lnTo>
                    <a:pt x="659" y="521"/>
                  </a:lnTo>
                  <a:lnTo>
                    <a:pt x="650" y="522"/>
                  </a:lnTo>
                  <a:lnTo>
                    <a:pt x="394" y="522"/>
                  </a:lnTo>
                  <a:lnTo>
                    <a:pt x="394" y="115"/>
                  </a:lnTo>
                  <a:lnTo>
                    <a:pt x="396" y="104"/>
                  </a:lnTo>
                  <a:lnTo>
                    <a:pt x="397" y="97"/>
                  </a:lnTo>
                  <a:lnTo>
                    <a:pt x="399" y="90"/>
                  </a:lnTo>
                  <a:lnTo>
                    <a:pt x="403" y="85"/>
                  </a:lnTo>
                  <a:lnTo>
                    <a:pt x="408" y="81"/>
                  </a:lnTo>
                  <a:lnTo>
                    <a:pt x="414" y="79"/>
                  </a:lnTo>
                  <a:lnTo>
                    <a:pt x="422" y="78"/>
                  </a:lnTo>
                  <a:lnTo>
                    <a:pt x="433" y="77"/>
                  </a:lnTo>
                  <a:lnTo>
                    <a:pt x="573" y="77"/>
                  </a:lnTo>
                  <a:lnTo>
                    <a:pt x="601" y="78"/>
                  </a:lnTo>
                  <a:lnTo>
                    <a:pt x="627" y="79"/>
                  </a:lnTo>
                  <a:lnTo>
                    <a:pt x="651" y="83"/>
                  </a:lnTo>
                  <a:lnTo>
                    <a:pt x="672" y="86"/>
                  </a:lnTo>
                  <a:lnTo>
                    <a:pt x="691" y="91"/>
                  </a:lnTo>
                  <a:lnTo>
                    <a:pt x="708" y="97"/>
                  </a:lnTo>
                  <a:lnTo>
                    <a:pt x="724" y="103"/>
                  </a:lnTo>
                  <a:lnTo>
                    <a:pt x="737" y="111"/>
                  </a:lnTo>
                  <a:lnTo>
                    <a:pt x="749" y="119"/>
                  </a:lnTo>
                  <a:lnTo>
                    <a:pt x="760" y="126"/>
                  </a:lnTo>
                  <a:lnTo>
                    <a:pt x="769" y="136"/>
                  </a:lnTo>
                  <a:lnTo>
                    <a:pt x="777" y="146"/>
                  </a:lnTo>
                  <a:lnTo>
                    <a:pt x="783" y="154"/>
                  </a:lnTo>
                  <a:lnTo>
                    <a:pt x="789" y="165"/>
                  </a:lnTo>
                  <a:lnTo>
                    <a:pt x="794" y="175"/>
                  </a:lnTo>
                  <a:lnTo>
                    <a:pt x="798" y="185"/>
                  </a:lnTo>
                  <a:lnTo>
                    <a:pt x="809" y="225"/>
                  </a:lnTo>
                  <a:lnTo>
                    <a:pt x="816" y="259"/>
                  </a:lnTo>
                  <a:lnTo>
                    <a:pt x="819" y="266"/>
                  </a:lnTo>
                  <a:lnTo>
                    <a:pt x="821" y="273"/>
                  </a:lnTo>
                  <a:lnTo>
                    <a:pt x="825" y="279"/>
                  </a:lnTo>
                  <a:lnTo>
                    <a:pt x="828" y="284"/>
                  </a:lnTo>
                  <a:lnTo>
                    <a:pt x="833" y="288"/>
                  </a:lnTo>
                  <a:lnTo>
                    <a:pt x="838" y="290"/>
                  </a:lnTo>
                  <a:lnTo>
                    <a:pt x="845" y="293"/>
                  </a:lnTo>
                  <a:lnTo>
                    <a:pt x="853" y="29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8" name="Freeform 21"/>
            <p:cNvSpPr>
              <a:spLocks noEditPoints="1"/>
            </p:cNvSpPr>
            <p:nvPr/>
          </p:nvSpPr>
          <p:spPr bwMode="auto">
            <a:xfrm>
              <a:off x="-3378200" y="15309781"/>
              <a:ext cx="392113" cy="400050"/>
            </a:xfrm>
            <a:custGeom>
              <a:avLst/>
              <a:gdLst>
                <a:gd name="T0" fmla="*/ 255 w 1234"/>
                <a:gd name="T1" fmla="*/ 486 h 1262"/>
                <a:gd name="T2" fmla="*/ 267 w 1234"/>
                <a:gd name="T3" fmla="*/ 412 h 1262"/>
                <a:gd name="T4" fmla="*/ 290 w 1234"/>
                <a:gd name="T5" fmla="*/ 338 h 1262"/>
                <a:gd name="T6" fmla="*/ 323 w 1234"/>
                <a:gd name="T7" fmla="*/ 267 h 1262"/>
                <a:gd name="T8" fmla="*/ 364 w 1234"/>
                <a:gd name="T9" fmla="*/ 204 h 1262"/>
                <a:gd name="T10" fmla="*/ 415 w 1234"/>
                <a:gd name="T11" fmla="*/ 152 h 1262"/>
                <a:gd name="T12" fmla="*/ 473 w 1234"/>
                <a:gd name="T13" fmla="*/ 113 h 1262"/>
                <a:gd name="T14" fmla="*/ 538 w 1234"/>
                <a:gd name="T15" fmla="*/ 93 h 1262"/>
                <a:gd name="T16" fmla="*/ 655 w 1234"/>
                <a:gd name="T17" fmla="*/ 90 h 1262"/>
                <a:gd name="T18" fmla="*/ 729 w 1234"/>
                <a:gd name="T19" fmla="*/ 108 h 1262"/>
                <a:gd name="T20" fmla="*/ 795 w 1234"/>
                <a:gd name="T21" fmla="*/ 146 h 1262"/>
                <a:gd name="T22" fmla="*/ 854 w 1234"/>
                <a:gd name="T23" fmla="*/ 201 h 1262"/>
                <a:gd name="T24" fmla="*/ 903 w 1234"/>
                <a:gd name="T25" fmla="*/ 267 h 1262"/>
                <a:gd name="T26" fmla="*/ 943 w 1234"/>
                <a:gd name="T27" fmla="*/ 343 h 1262"/>
                <a:gd name="T28" fmla="*/ 972 w 1234"/>
                <a:gd name="T29" fmla="*/ 422 h 1262"/>
                <a:gd name="T30" fmla="*/ 989 w 1234"/>
                <a:gd name="T31" fmla="*/ 502 h 1262"/>
                <a:gd name="T32" fmla="*/ 993 w 1234"/>
                <a:gd name="T33" fmla="*/ 790 h 1262"/>
                <a:gd name="T34" fmla="*/ 987 w 1234"/>
                <a:gd name="T35" fmla="*/ 857 h 1262"/>
                <a:gd name="T36" fmla="*/ 970 w 1234"/>
                <a:gd name="T37" fmla="*/ 923 h 1262"/>
                <a:gd name="T38" fmla="*/ 943 w 1234"/>
                <a:gd name="T39" fmla="*/ 990 h 1262"/>
                <a:gd name="T40" fmla="*/ 906 w 1234"/>
                <a:gd name="T41" fmla="*/ 1051 h 1262"/>
                <a:gd name="T42" fmla="*/ 861 w 1234"/>
                <a:gd name="T43" fmla="*/ 1104 h 1262"/>
                <a:gd name="T44" fmla="*/ 809 w 1234"/>
                <a:gd name="T45" fmla="*/ 1147 h 1262"/>
                <a:gd name="T46" fmla="*/ 751 w 1234"/>
                <a:gd name="T47" fmla="*/ 1175 h 1262"/>
                <a:gd name="T48" fmla="*/ 686 w 1234"/>
                <a:gd name="T49" fmla="*/ 1185 h 1262"/>
                <a:gd name="T50" fmla="*/ 562 w 1234"/>
                <a:gd name="T51" fmla="*/ 1177 h 1262"/>
                <a:gd name="T52" fmla="*/ 488 w 1234"/>
                <a:gd name="T53" fmla="*/ 1147 h 1262"/>
                <a:gd name="T54" fmla="*/ 423 w 1234"/>
                <a:gd name="T55" fmla="*/ 1096 h 1262"/>
                <a:gd name="T56" fmla="*/ 367 w 1234"/>
                <a:gd name="T57" fmla="*/ 1030 h 1262"/>
                <a:gd name="T58" fmla="*/ 321 w 1234"/>
                <a:gd name="T59" fmla="*/ 951 h 1262"/>
                <a:gd name="T60" fmla="*/ 287 w 1234"/>
                <a:gd name="T61" fmla="*/ 865 h 1262"/>
                <a:gd name="T62" fmla="*/ 265 w 1234"/>
                <a:gd name="T63" fmla="*/ 775 h 1262"/>
                <a:gd name="T64" fmla="*/ 255 w 1234"/>
                <a:gd name="T65" fmla="*/ 684 h 1262"/>
                <a:gd name="T66" fmla="*/ 4 w 1234"/>
                <a:gd name="T67" fmla="*/ 747 h 1262"/>
                <a:gd name="T68" fmla="*/ 80 w 1234"/>
                <a:gd name="T69" fmla="*/ 988 h 1262"/>
                <a:gd name="T70" fmla="*/ 238 w 1234"/>
                <a:gd name="T71" fmla="*/ 1153 h 1262"/>
                <a:gd name="T72" fmla="*/ 446 w 1234"/>
                <a:gd name="T73" fmla="*/ 1243 h 1262"/>
                <a:gd name="T74" fmla="*/ 674 w 1234"/>
                <a:gd name="T75" fmla="*/ 1260 h 1262"/>
                <a:gd name="T76" fmla="*/ 897 w 1234"/>
                <a:gd name="T77" fmla="*/ 1205 h 1262"/>
                <a:gd name="T78" fmla="*/ 1083 w 1234"/>
                <a:gd name="T79" fmla="*/ 1078 h 1262"/>
                <a:gd name="T80" fmla="*/ 1204 w 1234"/>
                <a:gd name="T81" fmla="*/ 881 h 1262"/>
                <a:gd name="T82" fmla="*/ 1234 w 1234"/>
                <a:gd name="T83" fmla="*/ 560 h 1262"/>
                <a:gd name="T84" fmla="*/ 1222 w 1234"/>
                <a:gd name="T85" fmla="*/ 452 h 1262"/>
                <a:gd name="T86" fmla="*/ 1188 w 1234"/>
                <a:gd name="T87" fmla="*/ 348 h 1262"/>
                <a:gd name="T88" fmla="*/ 1134 w 1234"/>
                <a:gd name="T89" fmla="*/ 253 h 1262"/>
                <a:gd name="T90" fmla="*/ 1063 w 1234"/>
                <a:gd name="T91" fmla="*/ 169 h 1262"/>
                <a:gd name="T92" fmla="*/ 979 w 1234"/>
                <a:gd name="T93" fmla="*/ 100 h 1262"/>
                <a:gd name="T94" fmla="*/ 884 w 1234"/>
                <a:gd name="T95" fmla="*/ 46 h 1262"/>
                <a:gd name="T96" fmla="*/ 781 w 1234"/>
                <a:gd name="T97" fmla="*/ 12 h 1262"/>
                <a:gd name="T98" fmla="*/ 674 w 1234"/>
                <a:gd name="T99" fmla="*/ 0 h 1262"/>
                <a:gd name="T100" fmla="*/ 538 w 1234"/>
                <a:gd name="T101" fmla="*/ 14 h 1262"/>
                <a:gd name="T102" fmla="*/ 411 w 1234"/>
                <a:gd name="T103" fmla="*/ 50 h 1262"/>
                <a:gd name="T104" fmla="*/ 296 w 1234"/>
                <a:gd name="T105" fmla="*/ 108 h 1262"/>
                <a:gd name="T106" fmla="*/ 197 w 1234"/>
                <a:gd name="T107" fmla="*/ 186 h 1262"/>
                <a:gd name="T108" fmla="*/ 114 w 1234"/>
                <a:gd name="T109" fmla="*/ 280 h 1262"/>
                <a:gd name="T110" fmla="*/ 52 w 1234"/>
                <a:gd name="T111" fmla="*/ 388 h 1262"/>
                <a:gd name="T112" fmla="*/ 13 w 1234"/>
                <a:gd name="T113" fmla="*/ 508 h 1262"/>
                <a:gd name="T114" fmla="*/ 0 w 1234"/>
                <a:gd name="T115" fmla="*/ 637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2"/>
                  </a:moveTo>
                  <a:lnTo>
                    <a:pt x="254" y="523"/>
                  </a:lnTo>
                  <a:lnTo>
                    <a:pt x="255" y="504"/>
                  </a:lnTo>
                  <a:lnTo>
                    <a:pt x="255" y="486"/>
                  </a:lnTo>
                  <a:lnTo>
                    <a:pt x="258" y="468"/>
                  </a:lnTo>
                  <a:lnTo>
                    <a:pt x="260" y="448"/>
                  </a:lnTo>
                  <a:lnTo>
                    <a:pt x="264" y="430"/>
                  </a:lnTo>
                  <a:lnTo>
                    <a:pt x="267" y="412"/>
                  </a:lnTo>
                  <a:lnTo>
                    <a:pt x="272" y="393"/>
                  </a:lnTo>
                  <a:lnTo>
                    <a:pt x="277" y="374"/>
                  </a:lnTo>
                  <a:lnTo>
                    <a:pt x="283" y="356"/>
                  </a:lnTo>
                  <a:lnTo>
                    <a:pt x="290" y="338"/>
                  </a:lnTo>
                  <a:lnTo>
                    <a:pt x="298" y="320"/>
                  </a:lnTo>
                  <a:lnTo>
                    <a:pt x="305" y="302"/>
                  </a:lnTo>
                  <a:lnTo>
                    <a:pt x="313" y="284"/>
                  </a:lnTo>
                  <a:lnTo>
                    <a:pt x="323" y="267"/>
                  </a:lnTo>
                  <a:lnTo>
                    <a:pt x="333" y="250"/>
                  </a:lnTo>
                  <a:lnTo>
                    <a:pt x="343" y="235"/>
                  </a:lnTo>
                  <a:lnTo>
                    <a:pt x="354" y="219"/>
                  </a:lnTo>
                  <a:lnTo>
                    <a:pt x="364" y="204"/>
                  </a:lnTo>
                  <a:lnTo>
                    <a:pt x="377" y="190"/>
                  </a:lnTo>
                  <a:lnTo>
                    <a:pt x="389" y="176"/>
                  </a:lnTo>
                  <a:lnTo>
                    <a:pt x="402" y="163"/>
                  </a:lnTo>
                  <a:lnTo>
                    <a:pt x="415" y="152"/>
                  </a:lnTo>
                  <a:lnTo>
                    <a:pt x="429" y="141"/>
                  </a:lnTo>
                  <a:lnTo>
                    <a:pt x="443" y="130"/>
                  </a:lnTo>
                  <a:lnTo>
                    <a:pt x="458" y="122"/>
                  </a:lnTo>
                  <a:lnTo>
                    <a:pt x="473" y="113"/>
                  </a:lnTo>
                  <a:lnTo>
                    <a:pt x="488" y="106"/>
                  </a:lnTo>
                  <a:lnTo>
                    <a:pt x="504" y="101"/>
                  </a:lnTo>
                  <a:lnTo>
                    <a:pt x="521" y="96"/>
                  </a:lnTo>
                  <a:lnTo>
                    <a:pt x="538" y="93"/>
                  </a:lnTo>
                  <a:lnTo>
                    <a:pt x="555" y="90"/>
                  </a:lnTo>
                  <a:lnTo>
                    <a:pt x="572" y="90"/>
                  </a:lnTo>
                  <a:lnTo>
                    <a:pt x="637" y="90"/>
                  </a:lnTo>
                  <a:lnTo>
                    <a:pt x="655" y="90"/>
                  </a:lnTo>
                  <a:lnTo>
                    <a:pt x="674" y="93"/>
                  </a:lnTo>
                  <a:lnTo>
                    <a:pt x="692" y="96"/>
                  </a:lnTo>
                  <a:lnTo>
                    <a:pt x="711" y="102"/>
                  </a:lnTo>
                  <a:lnTo>
                    <a:pt x="729" y="108"/>
                  </a:lnTo>
                  <a:lnTo>
                    <a:pt x="746" y="116"/>
                  </a:lnTo>
                  <a:lnTo>
                    <a:pt x="763" y="125"/>
                  </a:lnTo>
                  <a:lnTo>
                    <a:pt x="779" y="135"/>
                  </a:lnTo>
                  <a:lnTo>
                    <a:pt x="795" y="146"/>
                  </a:lnTo>
                  <a:lnTo>
                    <a:pt x="810" y="158"/>
                  </a:lnTo>
                  <a:lnTo>
                    <a:pt x="825" y="172"/>
                  </a:lnTo>
                  <a:lnTo>
                    <a:pt x="840" y="186"/>
                  </a:lnTo>
                  <a:lnTo>
                    <a:pt x="854" y="201"/>
                  </a:lnTo>
                  <a:lnTo>
                    <a:pt x="866" y="216"/>
                  </a:lnTo>
                  <a:lnTo>
                    <a:pt x="880" y="232"/>
                  </a:lnTo>
                  <a:lnTo>
                    <a:pt x="892" y="249"/>
                  </a:lnTo>
                  <a:lnTo>
                    <a:pt x="903" y="267"/>
                  </a:lnTo>
                  <a:lnTo>
                    <a:pt x="915" y="286"/>
                  </a:lnTo>
                  <a:lnTo>
                    <a:pt x="925" y="304"/>
                  </a:lnTo>
                  <a:lnTo>
                    <a:pt x="934" y="323"/>
                  </a:lnTo>
                  <a:lnTo>
                    <a:pt x="943" y="343"/>
                  </a:lnTo>
                  <a:lnTo>
                    <a:pt x="951" y="362"/>
                  </a:lnTo>
                  <a:lnTo>
                    <a:pt x="959" y="382"/>
                  </a:lnTo>
                  <a:lnTo>
                    <a:pt x="966" y="402"/>
                  </a:lnTo>
                  <a:lnTo>
                    <a:pt x="972" y="422"/>
                  </a:lnTo>
                  <a:lnTo>
                    <a:pt x="977" y="442"/>
                  </a:lnTo>
                  <a:lnTo>
                    <a:pt x="982" y="462"/>
                  </a:lnTo>
                  <a:lnTo>
                    <a:pt x="985" y="482"/>
                  </a:lnTo>
                  <a:lnTo>
                    <a:pt x="989" y="502"/>
                  </a:lnTo>
                  <a:lnTo>
                    <a:pt x="990" y="523"/>
                  </a:lnTo>
                  <a:lnTo>
                    <a:pt x="993" y="542"/>
                  </a:lnTo>
                  <a:lnTo>
                    <a:pt x="993" y="560"/>
                  </a:lnTo>
                  <a:lnTo>
                    <a:pt x="993" y="790"/>
                  </a:lnTo>
                  <a:lnTo>
                    <a:pt x="993" y="806"/>
                  </a:lnTo>
                  <a:lnTo>
                    <a:pt x="991" y="823"/>
                  </a:lnTo>
                  <a:lnTo>
                    <a:pt x="989" y="840"/>
                  </a:lnTo>
                  <a:lnTo>
                    <a:pt x="987" y="857"/>
                  </a:lnTo>
                  <a:lnTo>
                    <a:pt x="983" y="874"/>
                  </a:lnTo>
                  <a:lnTo>
                    <a:pt x="979" y="891"/>
                  </a:lnTo>
                  <a:lnTo>
                    <a:pt x="974" y="908"/>
                  </a:lnTo>
                  <a:lnTo>
                    <a:pt x="970" y="923"/>
                  </a:lnTo>
                  <a:lnTo>
                    <a:pt x="963" y="940"/>
                  </a:lnTo>
                  <a:lnTo>
                    <a:pt x="957" y="957"/>
                  </a:lnTo>
                  <a:lnTo>
                    <a:pt x="950" y="974"/>
                  </a:lnTo>
                  <a:lnTo>
                    <a:pt x="943" y="990"/>
                  </a:lnTo>
                  <a:lnTo>
                    <a:pt x="934" y="1006"/>
                  </a:lnTo>
                  <a:lnTo>
                    <a:pt x="926" y="1022"/>
                  </a:lnTo>
                  <a:lnTo>
                    <a:pt x="916" y="1036"/>
                  </a:lnTo>
                  <a:lnTo>
                    <a:pt x="906" y="1051"/>
                  </a:lnTo>
                  <a:lnTo>
                    <a:pt x="895" y="1066"/>
                  </a:lnTo>
                  <a:lnTo>
                    <a:pt x="884" y="1079"/>
                  </a:lnTo>
                  <a:lnTo>
                    <a:pt x="874" y="1092"/>
                  </a:lnTo>
                  <a:lnTo>
                    <a:pt x="861" y="1104"/>
                  </a:lnTo>
                  <a:lnTo>
                    <a:pt x="849" y="1117"/>
                  </a:lnTo>
                  <a:lnTo>
                    <a:pt x="836" y="1127"/>
                  </a:lnTo>
                  <a:lnTo>
                    <a:pt x="824" y="1137"/>
                  </a:lnTo>
                  <a:lnTo>
                    <a:pt x="809" y="1147"/>
                  </a:lnTo>
                  <a:lnTo>
                    <a:pt x="796" y="1155"/>
                  </a:lnTo>
                  <a:lnTo>
                    <a:pt x="781" y="1163"/>
                  </a:lnTo>
                  <a:lnTo>
                    <a:pt x="767" y="1169"/>
                  </a:lnTo>
                  <a:lnTo>
                    <a:pt x="751" y="1175"/>
                  </a:lnTo>
                  <a:lnTo>
                    <a:pt x="735" y="1178"/>
                  </a:lnTo>
                  <a:lnTo>
                    <a:pt x="719" y="1182"/>
                  </a:lnTo>
                  <a:lnTo>
                    <a:pt x="703" y="1183"/>
                  </a:lnTo>
                  <a:lnTo>
                    <a:pt x="686" y="1185"/>
                  </a:lnTo>
                  <a:lnTo>
                    <a:pt x="623" y="1185"/>
                  </a:lnTo>
                  <a:lnTo>
                    <a:pt x="603" y="1183"/>
                  </a:lnTo>
                  <a:lnTo>
                    <a:pt x="582" y="1181"/>
                  </a:lnTo>
                  <a:lnTo>
                    <a:pt x="562" y="1177"/>
                  </a:lnTo>
                  <a:lnTo>
                    <a:pt x="543" y="1171"/>
                  </a:lnTo>
                  <a:lnTo>
                    <a:pt x="524" y="1164"/>
                  </a:lnTo>
                  <a:lnTo>
                    <a:pt x="505" y="1157"/>
                  </a:lnTo>
                  <a:lnTo>
                    <a:pt x="488" y="1147"/>
                  </a:lnTo>
                  <a:lnTo>
                    <a:pt x="470" y="1136"/>
                  </a:lnTo>
                  <a:lnTo>
                    <a:pt x="454" y="1124"/>
                  </a:lnTo>
                  <a:lnTo>
                    <a:pt x="437" y="1110"/>
                  </a:lnTo>
                  <a:lnTo>
                    <a:pt x="423" y="1096"/>
                  </a:lnTo>
                  <a:lnTo>
                    <a:pt x="408" y="1081"/>
                  </a:lnTo>
                  <a:lnTo>
                    <a:pt x="394" y="1066"/>
                  </a:lnTo>
                  <a:lnTo>
                    <a:pt x="380" y="1047"/>
                  </a:lnTo>
                  <a:lnTo>
                    <a:pt x="367" y="1030"/>
                  </a:lnTo>
                  <a:lnTo>
                    <a:pt x="355" y="1011"/>
                  </a:lnTo>
                  <a:lnTo>
                    <a:pt x="343" y="993"/>
                  </a:lnTo>
                  <a:lnTo>
                    <a:pt x="332" y="972"/>
                  </a:lnTo>
                  <a:lnTo>
                    <a:pt x="321" y="951"/>
                  </a:lnTo>
                  <a:lnTo>
                    <a:pt x="312" y="931"/>
                  </a:lnTo>
                  <a:lnTo>
                    <a:pt x="302" y="909"/>
                  </a:lnTo>
                  <a:lnTo>
                    <a:pt x="294" y="888"/>
                  </a:lnTo>
                  <a:lnTo>
                    <a:pt x="287" y="865"/>
                  </a:lnTo>
                  <a:lnTo>
                    <a:pt x="281" y="843"/>
                  </a:lnTo>
                  <a:lnTo>
                    <a:pt x="275" y="820"/>
                  </a:lnTo>
                  <a:lnTo>
                    <a:pt x="268" y="798"/>
                  </a:lnTo>
                  <a:lnTo>
                    <a:pt x="265" y="775"/>
                  </a:lnTo>
                  <a:lnTo>
                    <a:pt x="261" y="752"/>
                  </a:lnTo>
                  <a:lnTo>
                    <a:pt x="258" y="729"/>
                  </a:lnTo>
                  <a:lnTo>
                    <a:pt x="256" y="707"/>
                  </a:lnTo>
                  <a:lnTo>
                    <a:pt x="255" y="684"/>
                  </a:lnTo>
                  <a:lnTo>
                    <a:pt x="254" y="662"/>
                  </a:lnTo>
                  <a:close/>
                  <a:moveTo>
                    <a:pt x="0" y="637"/>
                  </a:moveTo>
                  <a:lnTo>
                    <a:pt x="0" y="676"/>
                  </a:lnTo>
                  <a:lnTo>
                    <a:pt x="4" y="747"/>
                  </a:lnTo>
                  <a:lnTo>
                    <a:pt x="13" y="814"/>
                  </a:lnTo>
                  <a:lnTo>
                    <a:pt x="30" y="877"/>
                  </a:lnTo>
                  <a:lnTo>
                    <a:pt x="52" y="934"/>
                  </a:lnTo>
                  <a:lnTo>
                    <a:pt x="80" y="988"/>
                  </a:lnTo>
                  <a:lnTo>
                    <a:pt x="114" y="1036"/>
                  </a:lnTo>
                  <a:lnTo>
                    <a:pt x="151" y="1080"/>
                  </a:lnTo>
                  <a:lnTo>
                    <a:pt x="193" y="1119"/>
                  </a:lnTo>
                  <a:lnTo>
                    <a:pt x="238" y="1153"/>
                  </a:lnTo>
                  <a:lnTo>
                    <a:pt x="285" y="1182"/>
                  </a:lnTo>
                  <a:lnTo>
                    <a:pt x="337" y="1208"/>
                  </a:lnTo>
                  <a:lnTo>
                    <a:pt x="390" y="1227"/>
                  </a:lnTo>
                  <a:lnTo>
                    <a:pt x="446" y="1243"/>
                  </a:lnTo>
                  <a:lnTo>
                    <a:pt x="502" y="1254"/>
                  </a:lnTo>
                  <a:lnTo>
                    <a:pt x="559" y="1261"/>
                  </a:lnTo>
                  <a:lnTo>
                    <a:pt x="617" y="1262"/>
                  </a:lnTo>
                  <a:lnTo>
                    <a:pt x="674" y="1260"/>
                  </a:lnTo>
                  <a:lnTo>
                    <a:pt x="733" y="1253"/>
                  </a:lnTo>
                  <a:lnTo>
                    <a:pt x="788" y="1242"/>
                  </a:lnTo>
                  <a:lnTo>
                    <a:pt x="843" y="1226"/>
                  </a:lnTo>
                  <a:lnTo>
                    <a:pt x="897" y="1205"/>
                  </a:lnTo>
                  <a:lnTo>
                    <a:pt x="948" y="1180"/>
                  </a:lnTo>
                  <a:lnTo>
                    <a:pt x="996" y="1151"/>
                  </a:lnTo>
                  <a:lnTo>
                    <a:pt x="1041" y="1117"/>
                  </a:lnTo>
                  <a:lnTo>
                    <a:pt x="1083" y="1078"/>
                  </a:lnTo>
                  <a:lnTo>
                    <a:pt x="1120" y="1035"/>
                  </a:lnTo>
                  <a:lnTo>
                    <a:pt x="1153" y="988"/>
                  </a:lnTo>
                  <a:lnTo>
                    <a:pt x="1181" y="937"/>
                  </a:lnTo>
                  <a:lnTo>
                    <a:pt x="1204" y="881"/>
                  </a:lnTo>
                  <a:lnTo>
                    <a:pt x="1221" y="821"/>
                  </a:lnTo>
                  <a:lnTo>
                    <a:pt x="1231" y="757"/>
                  </a:lnTo>
                  <a:lnTo>
                    <a:pt x="1234" y="688"/>
                  </a:lnTo>
                  <a:lnTo>
                    <a:pt x="1234" y="560"/>
                  </a:lnTo>
                  <a:lnTo>
                    <a:pt x="1233" y="533"/>
                  </a:lnTo>
                  <a:lnTo>
                    <a:pt x="1231" y="506"/>
                  </a:lnTo>
                  <a:lnTo>
                    <a:pt x="1227" y="479"/>
                  </a:lnTo>
                  <a:lnTo>
                    <a:pt x="1222" y="452"/>
                  </a:lnTo>
                  <a:lnTo>
                    <a:pt x="1215" y="425"/>
                  </a:lnTo>
                  <a:lnTo>
                    <a:pt x="1208" y="399"/>
                  </a:lnTo>
                  <a:lnTo>
                    <a:pt x="1198" y="373"/>
                  </a:lnTo>
                  <a:lnTo>
                    <a:pt x="1188" y="348"/>
                  </a:lnTo>
                  <a:lnTo>
                    <a:pt x="1176" y="323"/>
                  </a:lnTo>
                  <a:lnTo>
                    <a:pt x="1163" y="299"/>
                  </a:lnTo>
                  <a:lnTo>
                    <a:pt x="1149" y="276"/>
                  </a:lnTo>
                  <a:lnTo>
                    <a:pt x="1134" y="253"/>
                  </a:lnTo>
                  <a:lnTo>
                    <a:pt x="1118" y="231"/>
                  </a:lnTo>
                  <a:lnTo>
                    <a:pt x="1101" y="210"/>
                  </a:lnTo>
                  <a:lnTo>
                    <a:pt x="1083" y="190"/>
                  </a:lnTo>
                  <a:lnTo>
                    <a:pt x="1063" y="169"/>
                  </a:lnTo>
                  <a:lnTo>
                    <a:pt x="1044" y="151"/>
                  </a:lnTo>
                  <a:lnTo>
                    <a:pt x="1023" y="133"/>
                  </a:lnTo>
                  <a:lnTo>
                    <a:pt x="1001" y="116"/>
                  </a:lnTo>
                  <a:lnTo>
                    <a:pt x="979" y="100"/>
                  </a:lnTo>
                  <a:lnTo>
                    <a:pt x="956" y="85"/>
                  </a:lnTo>
                  <a:lnTo>
                    <a:pt x="933" y="71"/>
                  </a:lnTo>
                  <a:lnTo>
                    <a:pt x="909" y="59"/>
                  </a:lnTo>
                  <a:lnTo>
                    <a:pt x="884" y="46"/>
                  </a:lnTo>
                  <a:lnTo>
                    <a:pt x="859" y="37"/>
                  </a:lnTo>
                  <a:lnTo>
                    <a:pt x="833" y="27"/>
                  </a:lnTo>
                  <a:lnTo>
                    <a:pt x="808" y="20"/>
                  </a:lnTo>
                  <a:lnTo>
                    <a:pt x="781" y="12"/>
                  </a:lnTo>
                  <a:lnTo>
                    <a:pt x="756" y="8"/>
                  </a:lnTo>
                  <a:lnTo>
                    <a:pt x="729" y="4"/>
                  </a:lnTo>
                  <a:lnTo>
                    <a:pt x="701" y="1"/>
                  </a:lnTo>
                  <a:lnTo>
                    <a:pt x="674" y="0"/>
                  </a:lnTo>
                  <a:lnTo>
                    <a:pt x="639" y="1"/>
                  </a:lnTo>
                  <a:lnTo>
                    <a:pt x="605" y="4"/>
                  </a:lnTo>
                  <a:lnTo>
                    <a:pt x="571" y="8"/>
                  </a:lnTo>
                  <a:lnTo>
                    <a:pt x="538" y="14"/>
                  </a:lnTo>
                  <a:lnTo>
                    <a:pt x="505" y="21"/>
                  </a:lnTo>
                  <a:lnTo>
                    <a:pt x="473" y="29"/>
                  </a:lnTo>
                  <a:lnTo>
                    <a:pt x="442" y="39"/>
                  </a:lnTo>
                  <a:lnTo>
                    <a:pt x="411" y="50"/>
                  </a:lnTo>
                  <a:lnTo>
                    <a:pt x="381" y="63"/>
                  </a:lnTo>
                  <a:lnTo>
                    <a:pt x="352" y="77"/>
                  </a:lnTo>
                  <a:lnTo>
                    <a:pt x="324" y="93"/>
                  </a:lnTo>
                  <a:lnTo>
                    <a:pt x="296" y="108"/>
                  </a:lnTo>
                  <a:lnTo>
                    <a:pt x="270" y="127"/>
                  </a:lnTo>
                  <a:lnTo>
                    <a:pt x="244" y="145"/>
                  </a:lnTo>
                  <a:lnTo>
                    <a:pt x="220" y="164"/>
                  </a:lnTo>
                  <a:lnTo>
                    <a:pt x="197" y="186"/>
                  </a:lnTo>
                  <a:lnTo>
                    <a:pt x="175" y="208"/>
                  </a:lnTo>
                  <a:lnTo>
                    <a:pt x="153" y="231"/>
                  </a:lnTo>
                  <a:lnTo>
                    <a:pt x="134" y="254"/>
                  </a:lnTo>
                  <a:lnTo>
                    <a:pt x="114" y="280"/>
                  </a:lnTo>
                  <a:lnTo>
                    <a:pt x="97" y="305"/>
                  </a:lnTo>
                  <a:lnTo>
                    <a:pt x="81" y="332"/>
                  </a:lnTo>
                  <a:lnTo>
                    <a:pt x="66" y="360"/>
                  </a:lnTo>
                  <a:lnTo>
                    <a:pt x="52" y="388"/>
                  </a:lnTo>
                  <a:lnTo>
                    <a:pt x="40" y="417"/>
                  </a:lnTo>
                  <a:lnTo>
                    <a:pt x="30" y="446"/>
                  </a:lnTo>
                  <a:lnTo>
                    <a:pt x="21" y="476"/>
                  </a:lnTo>
                  <a:lnTo>
                    <a:pt x="13" y="508"/>
                  </a:lnTo>
                  <a:lnTo>
                    <a:pt x="7" y="540"/>
                  </a:lnTo>
                  <a:lnTo>
                    <a:pt x="4" y="571"/>
                  </a:lnTo>
                  <a:lnTo>
                    <a:pt x="0" y="604"/>
                  </a:lnTo>
                  <a:lnTo>
                    <a:pt x="0" y="63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9" name="Freeform 22"/>
            <p:cNvSpPr>
              <a:spLocks noEditPoints="1"/>
            </p:cNvSpPr>
            <p:nvPr/>
          </p:nvSpPr>
          <p:spPr bwMode="auto">
            <a:xfrm>
              <a:off x="-2563812" y="15317718"/>
              <a:ext cx="360363" cy="392113"/>
            </a:xfrm>
            <a:custGeom>
              <a:avLst/>
              <a:gdLst>
                <a:gd name="T0" fmla="*/ 377 w 1132"/>
                <a:gd name="T1" fmla="*/ 98 h 1235"/>
                <a:gd name="T2" fmla="*/ 408 w 1132"/>
                <a:gd name="T3" fmla="*/ 78 h 1235"/>
                <a:gd name="T4" fmla="*/ 501 w 1132"/>
                <a:gd name="T5" fmla="*/ 84 h 1235"/>
                <a:gd name="T6" fmla="*/ 595 w 1132"/>
                <a:gd name="T7" fmla="*/ 118 h 1235"/>
                <a:gd name="T8" fmla="*/ 642 w 1132"/>
                <a:gd name="T9" fmla="*/ 152 h 1235"/>
                <a:gd name="T10" fmla="*/ 671 w 1132"/>
                <a:gd name="T11" fmla="*/ 188 h 1235"/>
                <a:gd name="T12" fmla="*/ 690 w 1132"/>
                <a:gd name="T13" fmla="*/ 231 h 1235"/>
                <a:gd name="T14" fmla="*/ 699 w 1132"/>
                <a:gd name="T15" fmla="*/ 279 h 1235"/>
                <a:gd name="T16" fmla="*/ 697 w 1132"/>
                <a:gd name="T17" fmla="*/ 415 h 1235"/>
                <a:gd name="T18" fmla="*/ 685 w 1132"/>
                <a:gd name="T19" fmla="*/ 472 h 1235"/>
                <a:gd name="T20" fmla="*/ 661 w 1132"/>
                <a:gd name="T21" fmla="*/ 520 h 1235"/>
                <a:gd name="T22" fmla="*/ 626 w 1132"/>
                <a:gd name="T23" fmla="*/ 556 h 1235"/>
                <a:gd name="T24" fmla="*/ 582 w 1132"/>
                <a:gd name="T25" fmla="*/ 584 h 1235"/>
                <a:gd name="T26" fmla="*/ 499 w 1132"/>
                <a:gd name="T27" fmla="*/ 612 h 1235"/>
                <a:gd name="T28" fmla="*/ 368 w 1132"/>
                <a:gd name="T29" fmla="*/ 624 h 1235"/>
                <a:gd name="T30" fmla="*/ 60 w 1132"/>
                <a:gd name="T31" fmla="*/ 68 h 1235"/>
                <a:gd name="T32" fmla="*/ 108 w 1132"/>
                <a:gd name="T33" fmla="*/ 83 h 1235"/>
                <a:gd name="T34" fmla="*/ 140 w 1132"/>
                <a:gd name="T35" fmla="*/ 113 h 1235"/>
                <a:gd name="T36" fmla="*/ 152 w 1132"/>
                <a:gd name="T37" fmla="*/ 166 h 1235"/>
                <a:gd name="T38" fmla="*/ 149 w 1132"/>
                <a:gd name="T39" fmla="*/ 1086 h 1235"/>
                <a:gd name="T40" fmla="*/ 117 w 1132"/>
                <a:gd name="T41" fmla="*/ 1125 h 1235"/>
                <a:gd name="T42" fmla="*/ 521 w 1132"/>
                <a:gd name="T43" fmla="*/ 1210 h 1235"/>
                <a:gd name="T44" fmla="*/ 476 w 1132"/>
                <a:gd name="T45" fmla="*/ 1154 h 1235"/>
                <a:gd name="T46" fmla="*/ 424 w 1132"/>
                <a:gd name="T47" fmla="*/ 1139 h 1235"/>
                <a:gd name="T48" fmla="*/ 386 w 1132"/>
                <a:gd name="T49" fmla="*/ 1108 h 1235"/>
                <a:gd name="T50" fmla="*/ 369 w 1132"/>
                <a:gd name="T51" fmla="*/ 1059 h 1235"/>
                <a:gd name="T52" fmla="*/ 459 w 1132"/>
                <a:gd name="T53" fmla="*/ 689 h 1235"/>
                <a:gd name="T54" fmla="*/ 510 w 1132"/>
                <a:gd name="T55" fmla="*/ 724 h 1235"/>
                <a:gd name="T56" fmla="*/ 586 w 1132"/>
                <a:gd name="T57" fmla="*/ 861 h 1235"/>
                <a:gd name="T58" fmla="*/ 685 w 1132"/>
                <a:gd name="T59" fmla="*/ 1037 h 1235"/>
                <a:gd name="T60" fmla="*/ 770 w 1132"/>
                <a:gd name="T61" fmla="*/ 1130 h 1235"/>
                <a:gd name="T62" fmla="*/ 888 w 1132"/>
                <a:gd name="T63" fmla="*/ 1199 h 1235"/>
                <a:gd name="T64" fmla="*/ 1047 w 1132"/>
                <a:gd name="T65" fmla="*/ 1233 h 1235"/>
                <a:gd name="T66" fmla="*/ 1113 w 1132"/>
                <a:gd name="T67" fmla="*/ 1233 h 1235"/>
                <a:gd name="T68" fmla="*/ 1126 w 1132"/>
                <a:gd name="T69" fmla="*/ 1222 h 1235"/>
                <a:gd name="T70" fmla="*/ 1132 w 1132"/>
                <a:gd name="T71" fmla="*/ 1185 h 1235"/>
                <a:gd name="T72" fmla="*/ 1090 w 1132"/>
                <a:gd name="T73" fmla="*/ 1158 h 1235"/>
                <a:gd name="T74" fmla="*/ 1028 w 1132"/>
                <a:gd name="T75" fmla="*/ 1113 h 1235"/>
                <a:gd name="T76" fmla="*/ 964 w 1132"/>
                <a:gd name="T77" fmla="*/ 1045 h 1235"/>
                <a:gd name="T78" fmla="*/ 849 w 1132"/>
                <a:gd name="T79" fmla="*/ 894 h 1235"/>
                <a:gd name="T80" fmla="*/ 719 w 1132"/>
                <a:gd name="T81" fmla="*/ 683 h 1235"/>
                <a:gd name="T82" fmla="*/ 750 w 1132"/>
                <a:gd name="T83" fmla="*/ 600 h 1235"/>
                <a:gd name="T84" fmla="*/ 830 w 1132"/>
                <a:gd name="T85" fmla="*/ 543 h 1235"/>
                <a:gd name="T86" fmla="*/ 894 w 1132"/>
                <a:gd name="T87" fmla="*/ 463 h 1235"/>
                <a:gd name="T88" fmla="*/ 920 w 1132"/>
                <a:gd name="T89" fmla="*/ 404 h 1235"/>
                <a:gd name="T90" fmla="*/ 928 w 1132"/>
                <a:gd name="T91" fmla="*/ 356 h 1235"/>
                <a:gd name="T92" fmla="*/ 926 w 1132"/>
                <a:gd name="T93" fmla="*/ 228 h 1235"/>
                <a:gd name="T94" fmla="*/ 904 w 1132"/>
                <a:gd name="T95" fmla="*/ 162 h 1235"/>
                <a:gd name="T96" fmla="*/ 863 w 1132"/>
                <a:gd name="T97" fmla="*/ 108 h 1235"/>
                <a:gd name="T98" fmla="*/ 806 w 1132"/>
                <a:gd name="T99" fmla="*/ 68 h 1235"/>
                <a:gd name="T100" fmla="*/ 738 w 1132"/>
                <a:gd name="T101" fmla="*/ 38 h 1235"/>
                <a:gd name="T102" fmla="*/ 617 w 1132"/>
                <a:gd name="T103" fmla="*/ 11 h 1235"/>
                <a:gd name="T104" fmla="*/ 445 w 1132"/>
                <a:gd name="T105" fmla="*/ 0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5">
                  <a:moveTo>
                    <a:pt x="368" y="128"/>
                  </a:moveTo>
                  <a:lnTo>
                    <a:pt x="369" y="117"/>
                  </a:lnTo>
                  <a:lnTo>
                    <a:pt x="372" y="107"/>
                  </a:lnTo>
                  <a:lnTo>
                    <a:pt x="377" y="98"/>
                  </a:lnTo>
                  <a:lnTo>
                    <a:pt x="383" y="91"/>
                  </a:lnTo>
                  <a:lnTo>
                    <a:pt x="390" y="85"/>
                  </a:lnTo>
                  <a:lnTo>
                    <a:pt x="399" y="80"/>
                  </a:lnTo>
                  <a:lnTo>
                    <a:pt x="408" y="78"/>
                  </a:lnTo>
                  <a:lnTo>
                    <a:pt x="419" y="77"/>
                  </a:lnTo>
                  <a:lnTo>
                    <a:pt x="447" y="78"/>
                  </a:lnTo>
                  <a:lnTo>
                    <a:pt x="474" y="80"/>
                  </a:lnTo>
                  <a:lnTo>
                    <a:pt x="501" y="84"/>
                  </a:lnTo>
                  <a:lnTo>
                    <a:pt x="526" y="90"/>
                  </a:lnTo>
                  <a:lnTo>
                    <a:pt x="550" y="97"/>
                  </a:lnTo>
                  <a:lnTo>
                    <a:pt x="574" y="107"/>
                  </a:lnTo>
                  <a:lnTo>
                    <a:pt x="595" y="118"/>
                  </a:lnTo>
                  <a:lnTo>
                    <a:pt x="615" y="130"/>
                  </a:lnTo>
                  <a:lnTo>
                    <a:pt x="625" y="137"/>
                  </a:lnTo>
                  <a:lnTo>
                    <a:pt x="633" y="145"/>
                  </a:lnTo>
                  <a:lnTo>
                    <a:pt x="642" y="152"/>
                  </a:lnTo>
                  <a:lnTo>
                    <a:pt x="650" y="160"/>
                  </a:lnTo>
                  <a:lnTo>
                    <a:pt x="657" y="169"/>
                  </a:lnTo>
                  <a:lnTo>
                    <a:pt x="665" y="179"/>
                  </a:lnTo>
                  <a:lnTo>
                    <a:pt x="671" y="188"/>
                  </a:lnTo>
                  <a:lnTo>
                    <a:pt x="677" y="198"/>
                  </a:lnTo>
                  <a:lnTo>
                    <a:pt x="682" y="208"/>
                  </a:lnTo>
                  <a:lnTo>
                    <a:pt x="687" y="219"/>
                  </a:lnTo>
                  <a:lnTo>
                    <a:pt x="690" y="231"/>
                  </a:lnTo>
                  <a:lnTo>
                    <a:pt x="694" y="242"/>
                  </a:lnTo>
                  <a:lnTo>
                    <a:pt x="696" y="254"/>
                  </a:lnTo>
                  <a:lnTo>
                    <a:pt x="697" y="267"/>
                  </a:lnTo>
                  <a:lnTo>
                    <a:pt x="699" y="279"/>
                  </a:lnTo>
                  <a:lnTo>
                    <a:pt x="700" y="293"/>
                  </a:lnTo>
                  <a:lnTo>
                    <a:pt x="700" y="383"/>
                  </a:lnTo>
                  <a:lnTo>
                    <a:pt x="699" y="400"/>
                  </a:lnTo>
                  <a:lnTo>
                    <a:pt x="697" y="415"/>
                  </a:lnTo>
                  <a:lnTo>
                    <a:pt x="696" y="430"/>
                  </a:lnTo>
                  <a:lnTo>
                    <a:pt x="693" y="446"/>
                  </a:lnTo>
                  <a:lnTo>
                    <a:pt x="689" y="459"/>
                  </a:lnTo>
                  <a:lnTo>
                    <a:pt x="685" y="472"/>
                  </a:lnTo>
                  <a:lnTo>
                    <a:pt x="680" y="485"/>
                  </a:lnTo>
                  <a:lnTo>
                    <a:pt x="674" y="497"/>
                  </a:lnTo>
                  <a:lnTo>
                    <a:pt x="668" y="509"/>
                  </a:lnTo>
                  <a:lnTo>
                    <a:pt x="661" y="520"/>
                  </a:lnTo>
                  <a:lnTo>
                    <a:pt x="652" y="530"/>
                  </a:lnTo>
                  <a:lnTo>
                    <a:pt x="644" y="539"/>
                  </a:lnTo>
                  <a:lnTo>
                    <a:pt x="635" y="548"/>
                  </a:lnTo>
                  <a:lnTo>
                    <a:pt x="626" y="556"/>
                  </a:lnTo>
                  <a:lnTo>
                    <a:pt x="616" y="565"/>
                  </a:lnTo>
                  <a:lnTo>
                    <a:pt x="605" y="572"/>
                  </a:lnTo>
                  <a:lnTo>
                    <a:pt x="593" y="578"/>
                  </a:lnTo>
                  <a:lnTo>
                    <a:pt x="582" y="584"/>
                  </a:lnTo>
                  <a:lnTo>
                    <a:pt x="569" y="590"/>
                  </a:lnTo>
                  <a:lnTo>
                    <a:pt x="556" y="595"/>
                  </a:lnTo>
                  <a:lnTo>
                    <a:pt x="529" y="605"/>
                  </a:lnTo>
                  <a:lnTo>
                    <a:pt x="499" y="612"/>
                  </a:lnTo>
                  <a:lnTo>
                    <a:pt x="469" y="617"/>
                  </a:lnTo>
                  <a:lnTo>
                    <a:pt x="437" y="621"/>
                  </a:lnTo>
                  <a:lnTo>
                    <a:pt x="403" y="623"/>
                  </a:lnTo>
                  <a:lnTo>
                    <a:pt x="368" y="624"/>
                  </a:lnTo>
                  <a:lnTo>
                    <a:pt x="368" y="128"/>
                  </a:lnTo>
                  <a:close/>
                  <a:moveTo>
                    <a:pt x="0" y="64"/>
                  </a:moveTo>
                  <a:lnTo>
                    <a:pt x="30" y="64"/>
                  </a:lnTo>
                  <a:lnTo>
                    <a:pt x="60" y="68"/>
                  </a:lnTo>
                  <a:lnTo>
                    <a:pt x="73" y="70"/>
                  </a:lnTo>
                  <a:lnTo>
                    <a:pt x="85" y="74"/>
                  </a:lnTo>
                  <a:lnTo>
                    <a:pt x="97" y="78"/>
                  </a:lnTo>
                  <a:lnTo>
                    <a:pt x="108" y="83"/>
                  </a:lnTo>
                  <a:lnTo>
                    <a:pt x="118" y="89"/>
                  </a:lnTo>
                  <a:lnTo>
                    <a:pt x="126" y="96"/>
                  </a:lnTo>
                  <a:lnTo>
                    <a:pt x="134" y="104"/>
                  </a:lnTo>
                  <a:lnTo>
                    <a:pt x="140" y="113"/>
                  </a:lnTo>
                  <a:lnTo>
                    <a:pt x="146" y="124"/>
                  </a:lnTo>
                  <a:lnTo>
                    <a:pt x="149" y="137"/>
                  </a:lnTo>
                  <a:lnTo>
                    <a:pt x="152" y="151"/>
                  </a:lnTo>
                  <a:lnTo>
                    <a:pt x="152" y="166"/>
                  </a:lnTo>
                  <a:lnTo>
                    <a:pt x="152" y="1069"/>
                  </a:lnTo>
                  <a:lnTo>
                    <a:pt x="152" y="1075"/>
                  </a:lnTo>
                  <a:lnTo>
                    <a:pt x="151" y="1081"/>
                  </a:lnTo>
                  <a:lnTo>
                    <a:pt x="149" y="1086"/>
                  </a:lnTo>
                  <a:lnTo>
                    <a:pt x="147" y="1091"/>
                  </a:lnTo>
                  <a:lnTo>
                    <a:pt x="141" y="1099"/>
                  </a:lnTo>
                  <a:lnTo>
                    <a:pt x="134" y="1108"/>
                  </a:lnTo>
                  <a:lnTo>
                    <a:pt x="117" y="1125"/>
                  </a:lnTo>
                  <a:lnTo>
                    <a:pt x="101" y="1143"/>
                  </a:lnTo>
                  <a:lnTo>
                    <a:pt x="0" y="1159"/>
                  </a:lnTo>
                  <a:lnTo>
                    <a:pt x="0" y="1210"/>
                  </a:lnTo>
                  <a:lnTo>
                    <a:pt x="521" y="1210"/>
                  </a:lnTo>
                  <a:lnTo>
                    <a:pt x="521" y="1159"/>
                  </a:lnTo>
                  <a:lnTo>
                    <a:pt x="505" y="1158"/>
                  </a:lnTo>
                  <a:lnTo>
                    <a:pt x="491" y="1156"/>
                  </a:lnTo>
                  <a:lnTo>
                    <a:pt x="476" y="1154"/>
                  </a:lnTo>
                  <a:lnTo>
                    <a:pt x="462" y="1151"/>
                  </a:lnTo>
                  <a:lnTo>
                    <a:pt x="448" y="1148"/>
                  </a:lnTo>
                  <a:lnTo>
                    <a:pt x="436" y="1144"/>
                  </a:lnTo>
                  <a:lnTo>
                    <a:pt x="424" y="1139"/>
                  </a:lnTo>
                  <a:lnTo>
                    <a:pt x="413" y="1133"/>
                  </a:lnTo>
                  <a:lnTo>
                    <a:pt x="403" y="1126"/>
                  </a:lnTo>
                  <a:lnTo>
                    <a:pt x="395" y="1117"/>
                  </a:lnTo>
                  <a:lnTo>
                    <a:pt x="386" y="1108"/>
                  </a:lnTo>
                  <a:lnTo>
                    <a:pt x="380" y="1098"/>
                  </a:lnTo>
                  <a:lnTo>
                    <a:pt x="375" y="1086"/>
                  </a:lnTo>
                  <a:lnTo>
                    <a:pt x="372" y="1074"/>
                  </a:lnTo>
                  <a:lnTo>
                    <a:pt x="369" y="1059"/>
                  </a:lnTo>
                  <a:lnTo>
                    <a:pt x="368" y="1043"/>
                  </a:lnTo>
                  <a:lnTo>
                    <a:pt x="368" y="687"/>
                  </a:lnTo>
                  <a:lnTo>
                    <a:pt x="445" y="687"/>
                  </a:lnTo>
                  <a:lnTo>
                    <a:pt x="459" y="689"/>
                  </a:lnTo>
                  <a:lnTo>
                    <a:pt x="474" y="694"/>
                  </a:lnTo>
                  <a:lnTo>
                    <a:pt x="486" y="701"/>
                  </a:lnTo>
                  <a:lnTo>
                    <a:pt x="498" y="711"/>
                  </a:lnTo>
                  <a:lnTo>
                    <a:pt x="510" y="724"/>
                  </a:lnTo>
                  <a:lnTo>
                    <a:pt x="521" y="738"/>
                  </a:lnTo>
                  <a:lnTo>
                    <a:pt x="532" y="754"/>
                  </a:lnTo>
                  <a:lnTo>
                    <a:pt x="542" y="773"/>
                  </a:lnTo>
                  <a:lnTo>
                    <a:pt x="586" y="861"/>
                  </a:lnTo>
                  <a:lnTo>
                    <a:pt x="637" y="961"/>
                  </a:lnTo>
                  <a:lnTo>
                    <a:pt x="651" y="986"/>
                  </a:lnTo>
                  <a:lnTo>
                    <a:pt x="667" y="1012"/>
                  </a:lnTo>
                  <a:lnTo>
                    <a:pt x="685" y="1037"/>
                  </a:lnTo>
                  <a:lnTo>
                    <a:pt x="704" y="1062"/>
                  </a:lnTo>
                  <a:lnTo>
                    <a:pt x="724" y="1085"/>
                  </a:lnTo>
                  <a:lnTo>
                    <a:pt x="746" y="1108"/>
                  </a:lnTo>
                  <a:lnTo>
                    <a:pt x="770" y="1130"/>
                  </a:lnTo>
                  <a:lnTo>
                    <a:pt x="797" y="1149"/>
                  </a:lnTo>
                  <a:lnTo>
                    <a:pt x="825" y="1167"/>
                  </a:lnTo>
                  <a:lnTo>
                    <a:pt x="855" y="1184"/>
                  </a:lnTo>
                  <a:lnTo>
                    <a:pt x="888" y="1199"/>
                  </a:lnTo>
                  <a:lnTo>
                    <a:pt x="923" y="1211"/>
                  </a:lnTo>
                  <a:lnTo>
                    <a:pt x="962" y="1221"/>
                  </a:lnTo>
                  <a:lnTo>
                    <a:pt x="1002" y="1228"/>
                  </a:lnTo>
                  <a:lnTo>
                    <a:pt x="1047" y="1233"/>
                  </a:lnTo>
                  <a:lnTo>
                    <a:pt x="1094" y="1235"/>
                  </a:lnTo>
                  <a:lnTo>
                    <a:pt x="1102" y="1234"/>
                  </a:lnTo>
                  <a:lnTo>
                    <a:pt x="1108" y="1234"/>
                  </a:lnTo>
                  <a:lnTo>
                    <a:pt x="1113" y="1233"/>
                  </a:lnTo>
                  <a:lnTo>
                    <a:pt x="1118" y="1230"/>
                  </a:lnTo>
                  <a:lnTo>
                    <a:pt x="1121" y="1228"/>
                  </a:lnTo>
                  <a:lnTo>
                    <a:pt x="1125" y="1226"/>
                  </a:lnTo>
                  <a:lnTo>
                    <a:pt x="1126" y="1222"/>
                  </a:lnTo>
                  <a:lnTo>
                    <a:pt x="1129" y="1218"/>
                  </a:lnTo>
                  <a:lnTo>
                    <a:pt x="1131" y="1209"/>
                  </a:lnTo>
                  <a:lnTo>
                    <a:pt x="1132" y="1198"/>
                  </a:lnTo>
                  <a:lnTo>
                    <a:pt x="1132" y="1185"/>
                  </a:lnTo>
                  <a:lnTo>
                    <a:pt x="1132" y="1171"/>
                  </a:lnTo>
                  <a:lnTo>
                    <a:pt x="1119" y="1168"/>
                  </a:lnTo>
                  <a:lnTo>
                    <a:pt x="1104" y="1165"/>
                  </a:lnTo>
                  <a:lnTo>
                    <a:pt x="1090" y="1158"/>
                  </a:lnTo>
                  <a:lnTo>
                    <a:pt x="1075" y="1149"/>
                  </a:lnTo>
                  <a:lnTo>
                    <a:pt x="1060" y="1139"/>
                  </a:lnTo>
                  <a:lnTo>
                    <a:pt x="1044" y="1127"/>
                  </a:lnTo>
                  <a:lnTo>
                    <a:pt x="1028" y="1113"/>
                  </a:lnTo>
                  <a:lnTo>
                    <a:pt x="1012" y="1098"/>
                  </a:lnTo>
                  <a:lnTo>
                    <a:pt x="996" y="1081"/>
                  </a:lnTo>
                  <a:lnTo>
                    <a:pt x="979" y="1064"/>
                  </a:lnTo>
                  <a:lnTo>
                    <a:pt x="964" y="1045"/>
                  </a:lnTo>
                  <a:lnTo>
                    <a:pt x="947" y="1025"/>
                  </a:lnTo>
                  <a:lnTo>
                    <a:pt x="914" y="984"/>
                  </a:lnTo>
                  <a:lnTo>
                    <a:pt x="881" y="939"/>
                  </a:lnTo>
                  <a:lnTo>
                    <a:pt x="849" y="894"/>
                  </a:lnTo>
                  <a:lnTo>
                    <a:pt x="819" y="848"/>
                  </a:lnTo>
                  <a:lnTo>
                    <a:pt x="791" y="803"/>
                  </a:lnTo>
                  <a:lnTo>
                    <a:pt x="764" y="760"/>
                  </a:lnTo>
                  <a:lnTo>
                    <a:pt x="719" y="683"/>
                  </a:lnTo>
                  <a:lnTo>
                    <a:pt x="687" y="624"/>
                  </a:lnTo>
                  <a:lnTo>
                    <a:pt x="707" y="618"/>
                  </a:lnTo>
                  <a:lnTo>
                    <a:pt x="728" y="610"/>
                  </a:lnTo>
                  <a:lnTo>
                    <a:pt x="750" y="600"/>
                  </a:lnTo>
                  <a:lnTo>
                    <a:pt x="770" y="588"/>
                  </a:lnTo>
                  <a:lnTo>
                    <a:pt x="791" y="575"/>
                  </a:lnTo>
                  <a:lnTo>
                    <a:pt x="810" y="559"/>
                  </a:lnTo>
                  <a:lnTo>
                    <a:pt x="830" y="543"/>
                  </a:lnTo>
                  <a:lnTo>
                    <a:pt x="848" y="525"/>
                  </a:lnTo>
                  <a:lnTo>
                    <a:pt x="865" y="505"/>
                  </a:lnTo>
                  <a:lnTo>
                    <a:pt x="881" y="485"/>
                  </a:lnTo>
                  <a:lnTo>
                    <a:pt x="894" y="463"/>
                  </a:lnTo>
                  <a:lnTo>
                    <a:pt x="906" y="440"/>
                  </a:lnTo>
                  <a:lnTo>
                    <a:pt x="911" y="429"/>
                  </a:lnTo>
                  <a:lnTo>
                    <a:pt x="916" y="417"/>
                  </a:lnTo>
                  <a:lnTo>
                    <a:pt x="920" y="404"/>
                  </a:lnTo>
                  <a:lnTo>
                    <a:pt x="922" y="394"/>
                  </a:lnTo>
                  <a:lnTo>
                    <a:pt x="925" y="381"/>
                  </a:lnTo>
                  <a:lnTo>
                    <a:pt x="927" y="369"/>
                  </a:lnTo>
                  <a:lnTo>
                    <a:pt x="928" y="356"/>
                  </a:lnTo>
                  <a:lnTo>
                    <a:pt x="928" y="344"/>
                  </a:lnTo>
                  <a:lnTo>
                    <a:pt x="928" y="267"/>
                  </a:lnTo>
                  <a:lnTo>
                    <a:pt x="928" y="248"/>
                  </a:lnTo>
                  <a:lnTo>
                    <a:pt x="926" y="228"/>
                  </a:lnTo>
                  <a:lnTo>
                    <a:pt x="922" y="210"/>
                  </a:lnTo>
                  <a:lnTo>
                    <a:pt x="917" y="193"/>
                  </a:lnTo>
                  <a:lnTo>
                    <a:pt x="911" y="177"/>
                  </a:lnTo>
                  <a:lnTo>
                    <a:pt x="904" y="162"/>
                  </a:lnTo>
                  <a:lnTo>
                    <a:pt x="895" y="147"/>
                  </a:lnTo>
                  <a:lnTo>
                    <a:pt x="886" y="134"/>
                  </a:lnTo>
                  <a:lnTo>
                    <a:pt x="875" y="120"/>
                  </a:lnTo>
                  <a:lnTo>
                    <a:pt x="863" y="108"/>
                  </a:lnTo>
                  <a:lnTo>
                    <a:pt x="849" y="97"/>
                  </a:lnTo>
                  <a:lnTo>
                    <a:pt x="836" y="86"/>
                  </a:lnTo>
                  <a:lnTo>
                    <a:pt x="821" y="77"/>
                  </a:lnTo>
                  <a:lnTo>
                    <a:pt x="806" y="68"/>
                  </a:lnTo>
                  <a:lnTo>
                    <a:pt x="790" y="60"/>
                  </a:lnTo>
                  <a:lnTo>
                    <a:pt x="773" y="52"/>
                  </a:lnTo>
                  <a:lnTo>
                    <a:pt x="756" y="45"/>
                  </a:lnTo>
                  <a:lnTo>
                    <a:pt x="738" y="38"/>
                  </a:lnTo>
                  <a:lnTo>
                    <a:pt x="718" y="33"/>
                  </a:lnTo>
                  <a:lnTo>
                    <a:pt x="699" y="27"/>
                  </a:lnTo>
                  <a:lnTo>
                    <a:pt x="659" y="18"/>
                  </a:lnTo>
                  <a:lnTo>
                    <a:pt x="617" y="11"/>
                  </a:lnTo>
                  <a:lnTo>
                    <a:pt x="575" y="6"/>
                  </a:lnTo>
                  <a:lnTo>
                    <a:pt x="532" y="2"/>
                  </a:lnTo>
                  <a:lnTo>
                    <a:pt x="488" y="1"/>
                  </a:lnTo>
                  <a:lnTo>
                    <a:pt x="445" y="0"/>
                  </a:lnTo>
                  <a:lnTo>
                    <a:pt x="0" y="0"/>
                  </a:lnTo>
                  <a:lnTo>
                    <a:pt x="0" y="64"/>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0" name="Freeform 23"/>
            <p:cNvSpPr>
              <a:spLocks noEditPoints="1"/>
            </p:cNvSpPr>
            <p:nvPr/>
          </p:nvSpPr>
          <p:spPr bwMode="auto">
            <a:xfrm>
              <a:off x="-2179637" y="15320893"/>
              <a:ext cx="396875" cy="384175"/>
            </a:xfrm>
            <a:custGeom>
              <a:avLst/>
              <a:gdLst>
                <a:gd name="T0" fmla="*/ 391 w 1251"/>
                <a:gd name="T1" fmla="*/ 105 h 1208"/>
                <a:gd name="T2" fmla="*/ 411 w 1251"/>
                <a:gd name="T3" fmla="*/ 88 h 1208"/>
                <a:gd name="T4" fmla="*/ 470 w 1251"/>
                <a:gd name="T5" fmla="*/ 76 h 1208"/>
                <a:gd name="T6" fmla="*/ 584 w 1251"/>
                <a:gd name="T7" fmla="*/ 79 h 1208"/>
                <a:gd name="T8" fmla="*/ 691 w 1251"/>
                <a:gd name="T9" fmla="*/ 98 h 1208"/>
                <a:gd name="T10" fmla="*/ 782 w 1251"/>
                <a:gd name="T11" fmla="*/ 135 h 1208"/>
                <a:gd name="T12" fmla="*/ 857 w 1251"/>
                <a:gd name="T13" fmla="*/ 188 h 1208"/>
                <a:gd name="T14" fmla="*/ 918 w 1251"/>
                <a:gd name="T15" fmla="*/ 257 h 1208"/>
                <a:gd name="T16" fmla="*/ 962 w 1251"/>
                <a:gd name="T17" fmla="*/ 342 h 1208"/>
                <a:gd name="T18" fmla="*/ 992 w 1251"/>
                <a:gd name="T19" fmla="*/ 441 h 1208"/>
                <a:gd name="T20" fmla="*/ 1007 w 1251"/>
                <a:gd name="T21" fmla="*/ 551 h 1208"/>
                <a:gd name="T22" fmla="*/ 1007 w 1251"/>
                <a:gd name="T23" fmla="*/ 668 h 1208"/>
                <a:gd name="T24" fmla="*/ 991 w 1251"/>
                <a:gd name="T25" fmla="*/ 773 h 1208"/>
                <a:gd name="T26" fmla="*/ 959 w 1251"/>
                <a:gd name="T27" fmla="*/ 868 h 1208"/>
                <a:gd name="T28" fmla="*/ 913 w 1251"/>
                <a:gd name="T29" fmla="*/ 951 h 1208"/>
                <a:gd name="T30" fmla="*/ 851 w 1251"/>
                <a:gd name="T31" fmla="*/ 1020 h 1208"/>
                <a:gd name="T32" fmla="*/ 776 w 1251"/>
                <a:gd name="T33" fmla="*/ 1073 h 1208"/>
                <a:gd name="T34" fmla="*/ 686 w 1251"/>
                <a:gd name="T35" fmla="*/ 1111 h 1208"/>
                <a:gd name="T36" fmla="*/ 582 w 1251"/>
                <a:gd name="T37" fmla="*/ 1131 h 1208"/>
                <a:gd name="T38" fmla="*/ 484 w 1251"/>
                <a:gd name="T39" fmla="*/ 1132 h 1208"/>
                <a:gd name="T40" fmla="*/ 437 w 1251"/>
                <a:gd name="T41" fmla="*/ 1117 h 1208"/>
                <a:gd name="T42" fmla="*/ 405 w 1251"/>
                <a:gd name="T43" fmla="*/ 1083 h 1208"/>
                <a:gd name="T44" fmla="*/ 388 w 1251"/>
                <a:gd name="T45" fmla="*/ 1036 h 1208"/>
                <a:gd name="T46" fmla="*/ 385 w 1251"/>
                <a:gd name="T47" fmla="*/ 127 h 1208"/>
                <a:gd name="T48" fmla="*/ 642 w 1251"/>
                <a:gd name="T49" fmla="*/ 1202 h 1208"/>
                <a:gd name="T50" fmla="*/ 777 w 1251"/>
                <a:gd name="T51" fmla="*/ 1174 h 1208"/>
                <a:gd name="T52" fmla="*/ 901 w 1251"/>
                <a:gd name="T53" fmla="*/ 1126 h 1208"/>
                <a:gd name="T54" fmla="*/ 1010 w 1251"/>
                <a:gd name="T55" fmla="*/ 1058 h 1208"/>
                <a:gd name="T56" fmla="*/ 1104 w 1251"/>
                <a:gd name="T57" fmla="*/ 971 h 1208"/>
                <a:gd name="T58" fmla="*/ 1178 w 1251"/>
                <a:gd name="T59" fmla="*/ 869 h 1208"/>
                <a:gd name="T60" fmla="*/ 1227 w 1251"/>
                <a:gd name="T61" fmla="*/ 752 h 1208"/>
                <a:gd name="T62" fmla="*/ 1250 w 1251"/>
                <a:gd name="T63" fmla="*/ 620 h 1208"/>
                <a:gd name="T64" fmla="*/ 1246 w 1251"/>
                <a:gd name="T65" fmla="*/ 466 h 1208"/>
                <a:gd name="T66" fmla="*/ 1217 w 1251"/>
                <a:gd name="T67" fmla="*/ 345 h 1208"/>
                <a:gd name="T68" fmla="*/ 1161 w 1251"/>
                <a:gd name="T69" fmla="*/ 243 h 1208"/>
                <a:gd name="T70" fmla="*/ 1082 w 1251"/>
                <a:gd name="T71" fmla="*/ 160 h 1208"/>
                <a:gd name="T72" fmla="*/ 982 w 1251"/>
                <a:gd name="T73" fmla="*/ 96 h 1208"/>
                <a:gd name="T74" fmla="*/ 867 w 1251"/>
                <a:gd name="T75" fmla="*/ 48 h 1208"/>
                <a:gd name="T76" fmla="*/ 737 w 1251"/>
                <a:gd name="T77" fmla="*/ 17 h 1208"/>
                <a:gd name="T78" fmla="*/ 597 w 1251"/>
                <a:gd name="T79" fmla="*/ 2 h 1208"/>
                <a:gd name="T80" fmla="*/ 15 w 1251"/>
                <a:gd name="T81" fmla="*/ 64 h 1208"/>
                <a:gd name="T82" fmla="*/ 91 w 1251"/>
                <a:gd name="T83" fmla="*/ 68 h 1208"/>
                <a:gd name="T84" fmla="*/ 130 w 1251"/>
                <a:gd name="T85" fmla="*/ 88 h 1208"/>
                <a:gd name="T86" fmla="*/ 156 w 1251"/>
                <a:gd name="T87" fmla="*/ 121 h 1208"/>
                <a:gd name="T88" fmla="*/ 168 w 1251"/>
                <a:gd name="T89" fmla="*/ 165 h 1208"/>
                <a:gd name="T90" fmla="*/ 167 w 1251"/>
                <a:gd name="T91" fmla="*/ 1054 h 1208"/>
                <a:gd name="T92" fmla="*/ 154 w 1251"/>
                <a:gd name="T93" fmla="*/ 1086 h 1208"/>
                <a:gd name="T94" fmla="*/ 117 w 1251"/>
                <a:gd name="T95" fmla="*/ 1118 h 1208"/>
                <a:gd name="T96" fmla="*/ 49 w 1251"/>
                <a:gd name="T97" fmla="*/ 1145 h 1208"/>
                <a:gd name="T98" fmla="*/ 2 w 1251"/>
                <a:gd name="T99" fmla="*/ 1180 h 1208"/>
                <a:gd name="T100" fmla="*/ 122 w 1251"/>
                <a:gd name="T101" fmla="*/ 1208 h 1208"/>
                <a:gd name="T102" fmla="*/ 388 w 1251"/>
                <a:gd name="T103" fmla="*/ 1208 h 1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51" h="1208">
                  <a:moveTo>
                    <a:pt x="385" y="127"/>
                  </a:moveTo>
                  <a:lnTo>
                    <a:pt x="386" y="119"/>
                  </a:lnTo>
                  <a:lnTo>
                    <a:pt x="387" y="113"/>
                  </a:lnTo>
                  <a:lnTo>
                    <a:pt x="391" y="105"/>
                  </a:lnTo>
                  <a:lnTo>
                    <a:pt x="394" y="101"/>
                  </a:lnTo>
                  <a:lnTo>
                    <a:pt x="399" y="96"/>
                  </a:lnTo>
                  <a:lnTo>
                    <a:pt x="405" y="92"/>
                  </a:lnTo>
                  <a:lnTo>
                    <a:pt x="411" y="88"/>
                  </a:lnTo>
                  <a:lnTo>
                    <a:pt x="419" y="85"/>
                  </a:lnTo>
                  <a:lnTo>
                    <a:pt x="434" y="81"/>
                  </a:lnTo>
                  <a:lnTo>
                    <a:pt x="452" y="77"/>
                  </a:lnTo>
                  <a:lnTo>
                    <a:pt x="470" y="76"/>
                  </a:lnTo>
                  <a:lnTo>
                    <a:pt x="487" y="76"/>
                  </a:lnTo>
                  <a:lnTo>
                    <a:pt x="524" y="76"/>
                  </a:lnTo>
                  <a:lnTo>
                    <a:pt x="555" y="77"/>
                  </a:lnTo>
                  <a:lnTo>
                    <a:pt x="584" y="79"/>
                  </a:lnTo>
                  <a:lnTo>
                    <a:pt x="612" y="82"/>
                  </a:lnTo>
                  <a:lnTo>
                    <a:pt x="640" y="86"/>
                  </a:lnTo>
                  <a:lnTo>
                    <a:pt x="665" y="91"/>
                  </a:lnTo>
                  <a:lnTo>
                    <a:pt x="691" y="98"/>
                  </a:lnTo>
                  <a:lnTo>
                    <a:pt x="715" y="105"/>
                  </a:lnTo>
                  <a:lnTo>
                    <a:pt x="738" y="114"/>
                  </a:lnTo>
                  <a:lnTo>
                    <a:pt x="761" y="124"/>
                  </a:lnTo>
                  <a:lnTo>
                    <a:pt x="782" y="135"/>
                  </a:lnTo>
                  <a:lnTo>
                    <a:pt x="803" y="147"/>
                  </a:lnTo>
                  <a:lnTo>
                    <a:pt x="822" y="159"/>
                  </a:lnTo>
                  <a:lnTo>
                    <a:pt x="840" y="173"/>
                  </a:lnTo>
                  <a:lnTo>
                    <a:pt x="857" y="188"/>
                  </a:lnTo>
                  <a:lnTo>
                    <a:pt x="874" y="204"/>
                  </a:lnTo>
                  <a:lnTo>
                    <a:pt x="889" y="221"/>
                  </a:lnTo>
                  <a:lnTo>
                    <a:pt x="903" y="239"/>
                  </a:lnTo>
                  <a:lnTo>
                    <a:pt x="918" y="257"/>
                  </a:lnTo>
                  <a:lnTo>
                    <a:pt x="930" y="278"/>
                  </a:lnTo>
                  <a:lnTo>
                    <a:pt x="942" y="299"/>
                  </a:lnTo>
                  <a:lnTo>
                    <a:pt x="952" y="319"/>
                  </a:lnTo>
                  <a:lnTo>
                    <a:pt x="962" y="342"/>
                  </a:lnTo>
                  <a:lnTo>
                    <a:pt x="972" y="365"/>
                  </a:lnTo>
                  <a:lnTo>
                    <a:pt x="979" y="390"/>
                  </a:lnTo>
                  <a:lnTo>
                    <a:pt x="986" y="414"/>
                  </a:lnTo>
                  <a:lnTo>
                    <a:pt x="992" y="441"/>
                  </a:lnTo>
                  <a:lnTo>
                    <a:pt x="997" y="466"/>
                  </a:lnTo>
                  <a:lnTo>
                    <a:pt x="1001" y="494"/>
                  </a:lnTo>
                  <a:lnTo>
                    <a:pt x="1004" y="522"/>
                  </a:lnTo>
                  <a:lnTo>
                    <a:pt x="1007" y="551"/>
                  </a:lnTo>
                  <a:lnTo>
                    <a:pt x="1008" y="580"/>
                  </a:lnTo>
                  <a:lnTo>
                    <a:pt x="1009" y="611"/>
                  </a:lnTo>
                  <a:lnTo>
                    <a:pt x="1008" y="640"/>
                  </a:lnTo>
                  <a:lnTo>
                    <a:pt x="1007" y="668"/>
                  </a:lnTo>
                  <a:lnTo>
                    <a:pt x="1004" y="694"/>
                  </a:lnTo>
                  <a:lnTo>
                    <a:pt x="1001" y="722"/>
                  </a:lnTo>
                  <a:lnTo>
                    <a:pt x="996" y="748"/>
                  </a:lnTo>
                  <a:lnTo>
                    <a:pt x="991" y="773"/>
                  </a:lnTo>
                  <a:lnTo>
                    <a:pt x="985" y="799"/>
                  </a:lnTo>
                  <a:lnTo>
                    <a:pt x="976" y="822"/>
                  </a:lnTo>
                  <a:lnTo>
                    <a:pt x="969" y="846"/>
                  </a:lnTo>
                  <a:lnTo>
                    <a:pt x="959" y="868"/>
                  </a:lnTo>
                  <a:lnTo>
                    <a:pt x="950" y="890"/>
                  </a:lnTo>
                  <a:lnTo>
                    <a:pt x="938" y="912"/>
                  </a:lnTo>
                  <a:lnTo>
                    <a:pt x="925" y="931"/>
                  </a:lnTo>
                  <a:lnTo>
                    <a:pt x="913" y="951"/>
                  </a:lnTo>
                  <a:lnTo>
                    <a:pt x="899" y="970"/>
                  </a:lnTo>
                  <a:lnTo>
                    <a:pt x="884" y="987"/>
                  </a:lnTo>
                  <a:lnTo>
                    <a:pt x="868" y="1004"/>
                  </a:lnTo>
                  <a:lnTo>
                    <a:pt x="851" y="1020"/>
                  </a:lnTo>
                  <a:lnTo>
                    <a:pt x="834" y="1035"/>
                  </a:lnTo>
                  <a:lnTo>
                    <a:pt x="815" y="1049"/>
                  </a:lnTo>
                  <a:lnTo>
                    <a:pt x="795" y="1061"/>
                  </a:lnTo>
                  <a:lnTo>
                    <a:pt x="776" y="1073"/>
                  </a:lnTo>
                  <a:lnTo>
                    <a:pt x="754" y="1084"/>
                  </a:lnTo>
                  <a:lnTo>
                    <a:pt x="732" y="1094"/>
                  </a:lnTo>
                  <a:lnTo>
                    <a:pt x="709" y="1103"/>
                  </a:lnTo>
                  <a:lnTo>
                    <a:pt x="686" y="1111"/>
                  </a:lnTo>
                  <a:lnTo>
                    <a:pt x="660" y="1117"/>
                  </a:lnTo>
                  <a:lnTo>
                    <a:pt x="635" y="1123"/>
                  </a:lnTo>
                  <a:lnTo>
                    <a:pt x="609" y="1127"/>
                  </a:lnTo>
                  <a:lnTo>
                    <a:pt x="582" y="1131"/>
                  </a:lnTo>
                  <a:lnTo>
                    <a:pt x="554" y="1132"/>
                  </a:lnTo>
                  <a:lnTo>
                    <a:pt x="524" y="1133"/>
                  </a:lnTo>
                  <a:lnTo>
                    <a:pt x="499" y="1133"/>
                  </a:lnTo>
                  <a:lnTo>
                    <a:pt x="484" y="1132"/>
                  </a:lnTo>
                  <a:lnTo>
                    <a:pt x="471" y="1129"/>
                  </a:lnTo>
                  <a:lnTo>
                    <a:pt x="459" y="1127"/>
                  </a:lnTo>
                  <a:lnTo>
                    <a:pt x="447" y="1122"/>
                  </a:lnTo>
                  <a:lnTo>
                    <a:pt x="437" y="1117"/>
                  </a:lnTo>
                  <a:lnTo>
                    <a:pt x="427" y="1110"/>
                  </a:lnTo>
                  <a:lnTo>
                    <a:pt x="419" y="1103"/>
                  </a:lnTo>
                  <a:lnTo>
                    <a:pt x="411" y="1093"/>
                  </a:lnTo>
                  <a:lnTo>
                    <a:pt x="405" y="1083"/>
                  </a:lnTo>
                  <a:lnTo>
                    <a:pt x="399" y="1073"/>
                  </a:lnTo>
                  <a:lnTo>
                    <a:pt x="394" y="1061"/>
                  </a:lnTo>
                  <a:lnTo>
                    <a:pt x="391" y="1049"/>
                  </a:lnTo>
                  <a:lnTo>
                    <a:pt x="388" y="1036"/>
                  </a:lnTo>
                  <a:lnTo>
                    <a:pt x="386" y="1022"/>
                  </a:lnTo>
                  <a:lnTo>
                    <a:pt x="386" y="1008"/>
                  </a:lnTo>
                  <a:lnTo>
                    <a:pt x="385" y="992"/>
                  </a:lnTo>
                  <a:lnTo>
                    <a:pt x="385" y="127"/>
                  </a:lnTo>
                  <a:close/>
                  <a:moveTo>
                    <a:pt x="538" y="1208"/>
                  </a:moveTo>
                  <a:lnTo>
                    <a:pt x="573" y="1208"/>
                  </a:lnTo>
                  <a:lnTo>
                    <a:pt x="608" y="1206"/>
                  </a:lnTo>
                  <a:lnTo>
                    <a:pt x="642" y="1202"/>
                  </a:lnTo>
                  <a:lnTo>
                    <a:pt x="677" y="1197"/>
                  </a:lnTo>
                  <a:lnTo>
                    <a:pt x="710" y="1191"/>
                  </a:lnTo>
                  <a:lnTo>
                    <a:pt x="744" y="1184"/>
                  </a:lnTo>
                  <a:lnTo>
                    <a:pt x="777" y="1174"/>
                  </a:lnTo>
                  <a:lnTo>
                    <a:pt x="809" y="1165"/>
                  </a:lnTo>
                  <a:lnTo>
                    <a:pt x="840" y="1152"/>
                  </a:lnTo>
                  <a:lnTo>
                    <a:pt x="871" y="1140"/>
                  </a:lnTo>
                  <a:lnTo>
                    <a:pt x="901" y="1126"/>
                  </a:lnTo>
                  <a:lnTo>
                    <a:pt x="930" y="1111"/>
                  </a:lnTo>
                  <a:lnTo>
                    <a:pt x="958" y="1094"/>
                  </a:lnTo>
                  <a:lnTo>
                    <a:pt x="985" y="1076"/>
                  </a:lnTo>
                  <a:lnTo>
                    <a:pt x="1010" y="1058"/>
                  </a:lnTo>
                  <a:lnTo>
                    <a:pt x="1036" y="1038"/>
                  </a:lnTo>
                  <a:lnTo>
                    <a:pt x="1060" y="1016"/>
                  </a:lnTo>
                  <a:lnTo>
                    <a:pt x="1083" y="994"/>
                  </a:lnTo>
                  <a:lnTo>
                    <a:pt x="1104" y="971"/>
                  </a:lnTo>
                  <a:lnTo>
                    <a:pt x="1125" y="947"/>
                  </a:lnTo>
                  <a:lnTo>
                    <a:pt x="1144" y="923"/>
                  </a:lnTo>
                  <a:lnTo>
                    <a:pt x="1161" y="896"/>
                  </a:lnTo>
                  <a:lnTo>
                    <a:pt x="1178" y="869"/>
                  </a:lnTo>
                  <a:lnTo>
                    <a:pt x="1193" y="841"/>
                  </a:lnTo>
                  <a:lnTo>
                    <a:pt x="1206" y="812"/>
                  </a:lnTo>
                  <a:lnTo>
                    <a:pt x="1217" y="782"/>
                  </a:lnTo>
                  <a:lnTo>
                    <a:pt x="1227" y="752"/>
                  </a:lnTo>
                  <a:lnTo>
                    <a:pt x="1235" y="720"/>
                  </a:lnTo>
                  <a:lnTo>
                    <a:pt x="1242" y="687"/>
                  </a:lnTo>
                  <a:lnTo>
                    <a:pt x="1246" y="654"/>
                  </a:lnTo>
                  <a:lnTo>
                    <a:pt x="1250" y="620"/>
                  </a:lnTo>
                  <a:lnTo>
                    <a:pt x="1251" y="585"/>
                  </a:lnTo>
                  <a:lnTo>
                    <a:pt x="1251" y="534"/>
                  </a:lnTo>
                  <a:lnTo>
                    <a:pt x="1250" y="500"/>
                  </a:lnTo>
                  <a:lnTo>
                    <a:pt x="1246" y="466"/>
                  </a:lnTo>
                  <a:lnTo>
                    <a:pt x="1242" y="433"/>
                  </a:lnTo>
                  <a:lnTo>
                    <a:pt x="1235" y="403"/>
                  </a:lnTo>
                  <a:lnTo>
                    <a:pt x="1227" y="373"/>
                  </a:lnTo>
                  <a:lnTo>
                    <a:pt x="1217" y="345"/>
                  </a:lnTo>
                  <a:lnTo>
                    <a:pt x="1206" y="318"/>
                  </a:lnTo>
                  <a:lnTo>
                    <a:pt x="1193" y="291"/>
                  </a:lnTo>
                  <a:lnTo>
                    <a:pt x="1177" y="267"/>
                  </a:lnTo>
                  <a:lnTo>
                    <a:pt x="1161" y="243"/>
                  </a:lnTo>
                  <a:lnTo>
                    <a:pt x="1143" y="221"/>
                  </a:lnTo>
                  <a:lnTo>
                    <a:pt x="1125" y="199"/>
                  </a:lnTo>
                  <a:lnTo>
                    <a:pt x="1104" y="179"/>
                  </a:lnTo>
                  <a:lnTo>
                    <a:pt x="1082" y="160"/>
                  </a:lnTo>
                  <a:lnTo>
                    <a:pt x="1059" y="142"/>
                  </a:lnTo>
                  <a:lnTo>
                    <a:pt x="1035" y="126"/>
                  </a:lnTo>
                  <a:lnTo>
                    <a:pt x="1009" y="110"/>
                  </a:lnTo>
                  <a:lnTo>
                    <a:pt x="982" y="96"/>
                  </a:lnTo>
                  <a:lnTo>
                    <a:pt x="956" y="82"/>
                  </a:lnTo>
                  <a:lnTo>
                    <a:pt x="927" y="69"/>
                  </a:lnTo>
                  <a:lnTo>
                    <a:pt x="897" y="58"/>
                  </a:lnTo>
                  <a:lnTo>
                    <a:pt x="867" y="48"/>
                  </a:lnTo>
                  <a:lnTo>
                    <a:pt x="835" y="39"/>
                  </a:lnTo>
                  <a:lnTo>
                    <a:pt x="804" y="30"/>
                  </a:lnTo>
                  <a:lnTo>
                    <a:pt x="771" y="23"/>
                  </a:lnTo>
                  <a:lnTo>
                    <a:pt x="737" y="17"/>
                  </a:lnTo>
                  <a:lnTo>
                    <a:pt x="703" y="12"/>
                  </a:lnTo>
                  <a:lnTo>
                    <a:pt x="669" y="7"/>
                  </a:lnTo>
                  <a:lnTo>
                    <a:pt x="634" y="5"/>
                  </a:lnTo>
                  <a:lnTo>
                    <a:pt x="597" y="2"/>
                  </a:lnTo>
                  <a:lnTo>
                    <a:pt x="562" y="1"/>
                  </a:lnTo>
                  <a:lnTo>
                    <a:pt x="524" y="0"/>
                  </a:lnTo>
                  <a:lnTo>
                    <a:pt x="15" y="0"/>
                  </a:lnTo>
                  <a:lnTo>
                    <a:pt x="15" y="64"/>
                  </a:lnTo>
                  <a:lnTo>
                    <a:pt x="54" y="64"/>
                  </a:lnTo>
                  <a:lnTo>
                    <a:pt x="66" y="64"/>
                  </a:lnTo>
                  <a:lnTo>
                    <a:pt x="78" y="65"/>
                  </a:lnTo>
                  <a:lnTo>
                    <a:pt x="91" y="68"/>
                  </a:lnTo>
                  <a:lnTo>
                    <a:pt x="102" y="71"/>
                  </a:lnTo>
                  <a:lnTo>
                    <a:pt x="111" y="76"/>
                  </a:lnTo>
                  <a:lnTo>
                    <a:pt x="121" y="81"/>
                  </a:lnTo>
                  <a:lnTo>
                    <a:pt x="130" y="88"/>
                  </a:lnTo>
                  <a:lnTo>
                    <a:pt x="137" y="94"/>
                  </a:lnTo>
                  <a:lnTo>
                    <a:pt x="144" y="103"/>
                  </a:lnTo>
                  <a:lnTo>
                    <a:pt x="150" y="111"/>
                  </a:lnTo>
                  <a:lnTo>
                    <a:pt x="156" y="121"/>
                  </a:lnTo>
                  <a:lnTo>
                    <a:pt x="160" y="131"/>
                  </a:lnTo>
                  <a:lnTo>
                    <a:pt x="164" y="142"/>
                  </a:lnTo>
                  <a:lnTo>
                    <a:pt x="166" y="153"/>
                  </a:lnTo>
                  <a:lnTo>
                    <a:pt x="168" y="165"/>
                  </a:lnTo>
                  <a:lnTo>
                    <a:pt x="168" y="178"/>
                  </a:lnTo>
                  <a:lnTo>
                    <a:pt x="168" y="1043"/>
                  </a:lnTo>
                  <a:lnTo>
                    <a:pt x="168" y="1048"/>
                  </a:lnTo>
                  <a:lnTo>
                    <a:pt x="167" y="1054"/>
                  </a:lnTo>
                  <a:lnTo>
                    <a:pt x="166" y="1061"/>
                  </a:lnTo>
                  <a:lnTo>
                    <a:pt x="162" y="1069"/>
                  </a:lnTo>
                  <a:lnTo>
                    <a:pt x="159" y="1077"/>
                  </a:lnTo>
                  <a:lnTo>
                    <a:pt x="154" y="1086"/>
                  </a:lnTo>
                  <a:lnTo>
                    <a:pt x="147" y="1094"/>
                  </a:lnTo>
                  <a:lnTo>
                    <a:pt x="139" y="1103"/>
                  </a:lnTo>
                  <a:lnTo>
                    <a:pt x="130" y="1111"/>
                  </a:lnTo>
                  <a:lnTo>
                    <a:pt x="117" y="1118"/>
                  </a:lnTo>
                  <a:lnTo>
                    <a:pt x="104" y="1127"/>
                  </a:lnTo>
                  <a:lnTo>
                    <a:pt x="88" y="1134"/>
                  </a:lnTo>
                  <a:lnTo>
                    <a:pt x="70" y="1140"/>
                  </a:lnTo>
                  <a:lnTo>
                    <a:pt x="49" y="1145"/>
                  </a:lnTo>
                  <a:lnTo>
                    <a:pt x="26" y="1150"/>
                  </a:lnTo>
                  <a:lnTo>
                    <a:pt x="0" y="1152"/>
                  </a:lnTo>
                  <a:lnTo>
                    <a:pt x="1" y="1161"/>
                  </a:lnTo>
                  <a:lnTo>
                    <a:pt x="2" y="1180"/>
                  </a:lnTo>
                  <a:lnTo>
                    <a:pt x="4" y="1199"/>
                  </a:lnTo>
                  <a:lnTo>
                    <a:pt x="4" y="1208"/>
                  </a:lnTo>
                  <a:lnTo>
                    <a:pt x="63" y="1208"/>
                  </a:lnTo>
                  <a:lnTo>
                    <a:pt x="122" y="1208"/>
                  </a:lnTo>
                  <a:lnTo>
                    <a:pt x="185" y="1208"/>
                  </a:lnTo>
                  <a:lnTo>
                    <a:pt x="250" y="1208"/>
                  </a:lnTo>
                  <a:lnTo>
                    <a:pt x="318" y="1208"/>
                  </a:lnTo>
                  <a:lnTo>
                    <a:pt x="388" y="1208"/>
                  </a:lnTo>
                  <a:lnTo>
                    <a:pt x="461" y="1208"/>
                  </a:lnTo>
                  <a:lnTo>
                    <a:pt x="538" y="120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1" name="Freeform 24"/>
            <p:cNvSpPr>
              <a:spLocks/>
            </p:cNvSpPr>
            <p:nvPr/>
          </p:nvSpPr>
          <p:spPr bwMode="auto">
            <a:xfrm>
              <a:off x="-1439862" y="15319306"/>
              <a:ext cx="247650" cy="400050"/>
            </a:xfrm>
            <a:custGeom>
              <a:avLst/>
              <a:gdLst>
                <a:gd name="T0" fmla="*/ 568 w 776"/>
                <a:gd name="T1" fmla="*/ 1034 h 1261"/>
                <a:gd name="T2" fmla="*/ 540 w 776"/>
                <a:gd name="T3" fmla="*/ 1103 h 1261"/>
                <a:gd name="T4" fmla="*/ 489 w 776"/>
                <a:gd name="T5" fmla="*/ 1153 h 1261"/>
                <a:gd name="T6" fmla="*/ 420 w 776"/>
                <a:gd name="T7" fmla="*/ 1181 h 1261"/>
                <a:gd name="T8" fmla="*/ 353 w 776"/>
                <a:gd name="T9" fmla="*/ 1183 h 1261"/>
                <a:gd name="T10" fmla="*/ 298 w 776"/>
                <a:gd name="T11" fmla="*/ 1168 h 1261"/>
                <a:gd name="T12" fmla="*/ 246 w 776"/>
                <a:gd name="T13" fmla="*/ 1140 h 1261"/>
                <a:gd name="T14" fmla="*/ 177 w 776"/>
                <a:gd name="T15" fmla="*/ 1079 h 1261"/>
                <a:gd name="T16" fmla="*/ 104 w 776"/>
                <a:gd name="T17" fmla="*/ 979 h 1261"/>
                <a:gd name="T18" fmla="*/ 63 w 776"/>
                <a:gd name="T19" fmla="*/ 879 h 1261"/>
                <a:gd name="T20" fmla="*/ 9 w 776"/>
                <a:gd name="T21" fmla="*/ 1028 h 1261"/>
                <a:gd name="T22" fmla="*/ 32 w 776"/>
                <a:gd name="T23" fmla="*/ 1145 h 1261"/>
                <a:gd name="T24" fmla="*/ 51 w 776"/>
                <a:gd name="T25" fmla="*/ 1173 h 1261"/>
                <a:gd name="T26" fmla="*/ 96 w 776"/>
                <a:gd name="T27" fmla="*/ 1199 h 1261"/>
                <a:gd name="T28" fmla="*/ 176 w 776"/>
                <a:gd name="T29" fmla="*/ 1231 h 1261"/>
                <a:gd name="T30" fmla="*/ 285 w 776"/>
                <a:gd name="T31" fmla="*/ 1255 h 1261"/>
                <a:gd name="T32" fmla="*/ 394 w 776"/>
                <a:gd name="T33" fmla="*/ 1261 h 1261"/>
                <a:gd name="T34" fmla="*/ 464 w 776"/>
                <a:gd name="T35" fmla="*/ 1254 h 1261"/>
                <a:gd name="T36" fmla="*/ 532 w 776"/>
                <a:gd name="T37" fmla="*/ 1233 h 1261"/>
                <a:gd name="T38" fmla="*/ 596 w 776"/>
                <a:gd name="T39" fmla="*/ 1199 h 1261"/>
                <a:gd name="T40" fmla="*/ 654 w 776"/>
                <a:gd name="T41" fmla="*/ 1156 h 1261"/>
                <a:gd name="T42" fmla="*/ 704 w 776"/>
                <a:gd name="T43" fmla="*/ 1105 h 1261"/>
                <a:gd name="T44" fmla="*/ 742 w 776"/>
                <a:gd name="T45" fmla="*/ 1046 h 1261"/>
                <a:gd name="T46" fmla="*/ 767 w 776"/>
                <a:gd name="T47" fmla="*/ 983 h 1261"/>
                <a:gd name="T48" fmla="*/ 776 w 776"/>
                <a:gd name="T49" fmla="*/ 917 h 1261"/>
                <a:gd name="T50" fmla="*/ 753 w 776"/>
                <a:gd name="T51" fmla="*/ 769 h 1261"/>
                <a:gd name="T52" fmla="*/ 691 w 776"/>
                <a:gd name="T53" fmla="*/ 661 h 1261"/>
                <a:gd name="T54" fmla="*/ 603 w 776"/>
                <a:gd name="T55" fmla="*/ 585 h 1261"/>
                <a:gd name="T56" fmla="*/ 503 w 776"/>
                <a:gd name="T57" fmla="*/ 526 h 1261"/>
                <a:gd name="T58" fmla="*/ 356 w 776"/>
                <a:gd name="T59" fmla="*/ 455 h 1261"/>
                <a:gd name="T60" fmla="*/ 279 w 776"/>
                <a:gd name="T61" fmla="*/ 400 h 1261"/>
                <a:gd name="T62" fmla="*/ 235 w 776"/>
                <a:gd name="T63" fmla="*/ 327 h 1261"/>
                <a:gd name="T64" fmla="*/ 232 w 776"/>
                <a:gd name="T65" fmla="*/ 238 h 1261"/>
                <a:gd name="T66" fmla="*/ 257 w 776"/>
                <a:gd name="T67" fmla="*/ 166 h 1261"/>
                <a:gd name="T68" fmla="*/ 307 w 776"/>
                <a:gd name="T69" fmla="*/ 111 h 1261"/>
                <a:gd name="T70" fmla="*/ 377 w 776"/>
                <a:gd name="T71" fmla="*/ 82 h 1261"/>
                <a:gd name="T72" fmla="*/ 445 w 776"/>
                <a:gd name="T73" fmla="*/ 79 h 1261"/>
                <a:gd name="T74" fmla="*/ 492 w 776"/>
                <a:gd name="T75" fmla="*/ 90 h 1261"/>
                <a:gd name="T76" fmla="*/ 551 w 776"/>
                <a:gd name="T77" fmla="*/ 123 h 1261"/>
                <a:gd name="T78" fmla="*/ 611 w 776"/>
                <a:gd name="T79" fmla="*/ 192 h 1261"/>
                <a:gd name="T80" fmla="*/ 650 w 776"/>
                <a:gd name="T81" fmla="*/ 276 h 1261"/>
                <a:gd name="T82" fmla="*/ 687 w 776"/>
                <a:gd name="T83" fmla="*/ 39 h 1261"/>
                <a:gd name="T84" fmla="*/ 589 w 776"/>
                <a:gd name="T85" fmla="*/ 17 h 1261"/>
                <a:gd name="T86" fmla="*/ 506 w 776"/>
                <a:gd name="T87" fmla="*/ 3 h 1261"/>
                <a:gd name="T88" fmla="*/ 359 w 776"/>
                <a:gd name="T89" fmla="*/ 2 h 1261"/>
                <a:gd name="T90" fmla="*/ 273 w 776"/>
                <a:gd name="T91" fmla="*/ 21 h 1261"/>
                <a:gd name="T92" fmla="*/ 196 w 776"/>
                <a:gd name="T93" fmla="*/ 62 h 1261"/>
                <a:gd name="T94" fmla="*/ 130 w 776"/>
                <a:gd name="T95" fmla="*/ 122 h 1261"/>
                <a:gd name="T96" fmla="*/ 80 w 776"/>
                <a:gd name="T97" fmla="*/ 195 h 1261"/>
                <a:gd name="T98" fmla="*/ 49 w 776"/>
                <a:gd name="T99" fmla="*/ 277 h 1261"/>
                <a:gd name="T100" fmla="*/ 41 w 776"/>
                <a:gd name="T101" fmla="*/ 365 h 1261"/>
                <a:gd name="T102" fmla="*/ 59 w 776"/>
                <a:gd name="T103" fmla="*/ 453 h 1261"/>
                <a:gd name="T104" fmla="*/ 105 w 776"/>
                <a:gd name="T105" fmla="*/ 535 h 1261"/>
                <a:gd name="T106" fmla="*/ 167 w 776"/>
                <a:gd name="T107" fmla="*/ 596 h 1261"/>
                <a:gd name="T108" fmla="*/ 261 w 776"/>
                <a:gd name="T109" fmla="*/ 659 h 1261"/>
                <a:gd name="T110" fmla="*/ 419 w 776"/>
                <a:gd name="T111" fmla="*/ 747 h 1261"/>
                <a:gd name="T112" fmla="*/ 501 w 776"/>
                <a:gd name="T113" fmla="*/ 808 h 1261"/>
                <a:gd name="T114" fmla="*/ 549 w 776"/>
                <a:gd name="T115" fmla="*/ 866 h 1261"/>
                <a:gd name="T116" fmla="*/ 572 w 776"/>
                <a:gd name="T117" fmla="*/ 936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6" h="1261">
                  <a:moveTo>
                    <a:pt x="573" y="956"/>
                  </a:moveTo>
                  <a:lnTo>
                    <a:pt x="573" y="994"/>
                  </a:lnTo>
                  <a:lnTo>
                    <a:pt x="572" y="1015"/>
                  </a:lnTo>
                  <a:lnTo>
                    <a:pt x="568" y="1034"/>
                  </a:lnTo>
                  <a:lnTo>
                    <a:pt x="565" y="1052"/>
                  </a:lnTo>
                  <a:lnTo>
                    <a:pt x="557" y="1071"/>
                  </a:lnTo>
                  <a:lnTo>
                    <a:pt x="550" y="1088"/>
                  </a:lnTo>
                  <a:lnTo>
                    <a:pt x="540" y="1103"/>
                  </a:lnTo>
                  <a:lnTo>
                    <a:pt x="529" y="1118"/>
                  </a:lnTo>
                  <a:lnTo>
                    <a:pt x="517" y="1131"/>
                  </a:lnTo>
                  <a:lnTo>
                    <a:pt x="504" y="1143"/>
                  </a:lnTo>
                  <a:lnTo>
                    <a:pt x="489" y="1153"/>
                  </a:lnTo>
                  <a:lnTo>
                    <a:pt x="473" y="1163"/>
                  </a:lnTo>
                  <a:lnTo>
                    <a:pt x="456" y="1171"/>
                  </a:lnTo>
                  <a:lnTo>
                    <a:pt x="439" y="1177"/>
                  </a:lnTo>
                  <a:lnTo>
                    <a:pt x="420" y="1181"/>
                  </a:lnTo>
                  <a:lnTo>
                    <a:pt x="402" y="1185"/>
                  </a:lnTo>
                  <a:lnTo>
                    <a:pt x="381" y="1185"/>
                  </a:lnTo>
                  <a:lnTo>
                    <a:pt x="368" y="1185"/>
                  </a:lnTo>
                  <a:lnTo>
                    <a:pt x="353" y="1183"/>
                  </a:lnTo>
                  <a:lnTo>
                    <a:pt x="340" y="1181"/>
                  </a:lnTo>
                  <a:lnTo>
                    <a:pt x="325" y="1177"/>
                  </a:lnTo>
                  <a:lnTo>
                    <a:pt x="312" y="1173"/>
                  </a:lnTo>
                  <a:lnTo>
                    <a:pt x="298" y="1168"/>
                  </a:lnTo>
                  <a:lnTo>
                    <a:pt x="285" y="1162"/>
                  </a:lnTo>
                  <a:lnTo>
                    <a:pt x="272" y="1156"/>
                  </a:lnTo>
                  <a:lnTo>
                    <a:pt x="260" y="1147"/>
                  </a:lnTo>
                  <a:lnTo>
                    <a:pt x="246" y="1140"/>
                  </a:lnTo>
                  <a:lnTo>
                    <a:pt x="234" y="1131"/>
                  </a:lnTo>
                  <a:lnTo>
                    <a:pt x="222" y="1122"/>
                  </a:lnTo>
                  <a:lnTo>
                    <a:pt x="199" y="1101"/>
                  </a:lnTo>
                  <a:lnTo>
                    <a:pt x="177" y="1079"/>
                  </a:lnTo>
                  <a:lnTo>
                    <a:pt x="156" y="1056"/>
                  </a:lnTo>
                  <a:lnTo>
                    <a:pt x="137" y="1030"/>
                  </a:lnTo>
                  <a:lnTo>
                    <a:pt x="120" y="1005"/>
                  </a:lnTo>
                  <a:lnTo>
                    <a:pt x="104" y="979"/>
                  </a:lnTo>
                  <a:lnTo>
                    <a:pt x="91" y="954"/>
                  </a:lnTo>
                  <a:lnTo>
                    <a:pt x="79" y="928"/>
                  </a:lnTo>
                  <a:lnTo>
                    <a:pt x="70" y="903"/>
                  </a:lnTo>
                  <a:lnTo>
                    <a:pt x="63" y="879"/>
                  </a:lnTo>
                  <a:lnTo>
                    <a:pt x="0" y="892"/>
                  </a:lnTo>
                  <a:lnTo>
                    <a:pt x="1" y="938"/>
                  </a:lnTo>
                  <a:lnTo>
                    <a:pt x="4" y="984"/>
                  </a:lnTo>
                  <a:lnTo>
                    <a:pt x="9" y="1028"/>
                  </a:lnTo>
                  <a:lnTo>
                    <a:pt x="14" y="1068"/>
                  </a:lnTo>
                  <a:lnTo>
                    <a:pt x="21" y="1103"/>
                  </a:lnTo>
                  <a:lnTo>
                    <a:pt x="29" y="1132"/>
                  </a:lnTo>
                  <a:lnTo>
                    <a:pt x="32" y="1145"/>
                  </a:lnTo>
                  <a:lnTo>
                    <a:pt x="37" y="1156"/>
                  </a:lnTo>
                  <a:lnTo>
                    <a:pt x="41" y="1163"/>
                  </a:lnTo>
                  <a:lnTo>
                    <a:pt x="44" y="1168"/>
                  </a:lnTo>
                  <a:lnTo>
                    <a:pt x="51" y="1173"/>
                  </a:lnTo>
                  <a:lnTo>
                    <a:pt x="58" y="1179"/>
                  </a:lnTo>
                  <a:lnTo>
                    <a:pt x="69" y="1185"/>
                  </a:lnTo>
                  <a:lnTo>
                    <a:pt x="81" y="1192"/>
                  </a:lnTo>
                  <a:lnTo>
                    <a:pt x="96" y="1199"/>
                  </a:lnTo>
                  <a:lnTo>
                    <a:pt x="113" y="1207"/>
                  </a:lnTo>
                  <a:lnTo>
                    <a:pt x="132" y="1215"/>
                  </a:lnTo>
                  <a:lnTo>
                    <a:pt x="154" y="1222"/>
                  </a:lnTo>
                  <a:lnTo>
                    <a:pt x="176" y="1231"/>
                  </a:lnTo>
                  <a:lnTo>
                    <a:pt x="201" y="1237"/>
                  </a:lnTo>
                  <a:lnTo>
                    <a:pt x="228" y="1244"/>
                  </a:lnTo>
                  <a:lnTo>
                    <a:pt x="256" y="1250"/>
                  </a:lnTo>
                  <a:lnTo>
                    <a:pt x="285" y="1255"/>
                  </a:lnTo>
                  <a:lnTo>
                    <a:pt x="315" y="1259"/>
                  </a:lnTo>
                  <a:lnTo>
                    <a:pt x="348" y="1261"/>
                  </a:lnTo>
                  <a:lnTo>
                    <a:pt x="381" y="1261"/>
                  </a:lnTo>
                  <a:lnTo>
                    <a:pt x="394" y="1261"/>
                  </a:lnTo>
                  <a:lnTo>
                    <a:pt x="411" y="1261"/>
                  </a:lnTo>
                  <a:lnTo>
                    <a:pt x="428" y="1260"/>
                  </a:lnTo>
                  <a:lnTo>
                    <a:pt x="445" y="1258"/>
                  </a:lnTo>
                  <a:lnTo>
                    <a:pt x="464" y="1254"/>
                  </a:lnTo>
                  <a:lnTo>
                    <a:pt x="481" y="1250"/>
                  </a:lnTo>
                  <a:lnTo>
                    <a:pt x="498" y="1245"/>
                  </a:lnTo>
                  <a:lnTo>
                    <a:pt x="515" y="1239"/>
                  </a:lnTo>
                  <a:lnTo>
                    <a:pt x="532" y="1233"/>
                  </a:lnTo>
                  <a:lnTo>
                    <a:pt x="548" y="1226"/>
                  </a:lnTo>
                  <a:lnTo>
                    <a:pt x="565" y="1217"/>
                  </a:lnTo>
                  <a:lnTo>
                    <a:pt x="580" y="1209"/>
                  </a:lnTo>
                  <a:lnTo>
                    <a:pt x="596" y="1199"/>
                  </a:lnTo>
                  <a:lnTo>
                    <a:pt x="611" y="1190"/>
                  </a:lnTo>
                  <a:lnTo>
                    <a:pt x="626" y="1179"/>
                  </a:lnTo>
                  <a:lnTo>
                    <a:pt x="640" y="1168"/>
                  </a:lnTo>
                  <a:lnTo>
                    <a:pt x="654" y="1156"/>
                  </a:lnTo>
                  <a:lnTo>
                    <a:pt x="668" y="1143"/>
                  </a:lnTo>
                  <a:lnTo>
                    <a:pt x="680" y="1131"/>
                  </a:lnTo>
                  <a:lnTo>
                    <a:pt x="692" y="1118"/>
                  </a:lnTo>
                  <a:lnTo>
                    <a:pt x="704" y="1105"/>
                  </a:lnTo>
                  <a:lnTo>
                    <a:pt x="715" y="1090"/>
                  </a:lnTo>
                  <a:lnTo>
                    <a:pt x="725" y="1075"/>
                  </a:lnTo>
                  <a:lnTo>
                    <a:pt x="733" y="1061"/>
                  </a:lnTo>
                  <a:lnTo>
                    <a:pt x="742" y="1046"/>
                  </a:lnTo>
                  <a:lnTo>
                    <a:pt x="750" y="1030"/>
                  </a:lnTo>
                  <a:lnTo>
                    <a:pt x="756" y="1015"/>
                  </a:lnTo>
                  <a:lnTo>
                    <a:pt x="763" y="999"/>
                  </a:lnTo>
                  <a:lnTo>
                    <a:pt x="767" y="983"/>
                  </a:lnTo>
                  <a:lnTo>
                    <a:pt x="771" y="967"/>
                  </a:lnTo>
                  <a:lnTo>
                    <a:pt x="773" y="950"/>
                  </a:lnTo>
                  <a:lnTo>
                    <a:pt x="776" y="934"/>
                  </a:lnTo>
                  <a:lnTo>
                    <a:pt x="776" y="917"/>
                  </a:lnTo>
                  <a:lnTo>
                    <a:pt x="775" y="876"/>
                  </a:lnTo>
                  <a:lnTo>
                    <a:pt x="770" y="837"/>
                  </a:lnTo>
                  <a:lnTo>
                    <a:pt x="763" y="802"/>
                  </a:lnTo>
                  <a:lnTo>
                    <a:pt x="753" y="769"/>
                  </a:lnTo>
                  <a:lnTo>
                    <a:pt x="741" y="739"/>
                  </a:lnTo>
                  <a:lnTo>
                    <a:pt x="726" y="711"/>
                  </a:lnTo>
                  <a:lnTo>
                    <a:pt x="709" y="685"/>
                  </a:lnTo>
                  <a:lnTo>
                    <a:pt x="691" y="661"/>
                  </a:lnTo>
                  <a:lnTo>
                    <a:pt x="670" y="641"/>
                  </a:lnTo>
                  <a:lnTo>
                    <a:pt x="650" y="620"/>
                  </a:lnTo>
                  <a:lnTo>
                    <a:pt x="626" y="602"/>
                  </a:lnTo>
                  <a:lnTo>
                    <a:pt x="603" y="585"/>
                  </a:lnTo>
                  <a:lnTo>
                    <a:pt x="579" y="569"/>
                  </a:lnTo>
                  <a:lnTo>
                    <a:pt x="554" y="554"/>
                  </a:lnTo>
                  <a:lnTo>
                    <a:pt x="528" y="540"/>
                  </a:lnTo>
                  <a:lnTo>
                    <a:pt x="503" y="526"/>
                  </a:lnTo>
                  <a:lnTo>
                    <a:pt x="452" y="502"/>
                  </a:lnTo>
                  <a:lnTo>
                    <a:pt x="402" y="479"/>
                  </a:lnTo>
                  <a:lnTo>
                    <a:pt x="379" y="467"/>
                  </a:lnTo>
                  <a:lnTo>
                    <a:pt x="356" y="455"/>
                  </a:lnTo>
                  <a:lnTo>
                    <a:pt x="334" y="441"/>
                  </a:lnTo>
                  <a:lnTo>
                    <a:pt x="314" y="428"/>
                  </a:lnTo>
                  <a:lnTo>
                    <a:pt x="296" y="415"/>
                  </a:lnTo>
                  <a:lnTo>
                    <a:pt x="279" y="400"/>
                  </a:lnTo>
                  <a:lnTo>
                    <a:pt x="264" y="383"/>
                  </a:lnTo>
                  <a:lnTo>
                    <a:pt x="252" y="366"/>
                  </a:lnTo>
                  <a:lnTo>
                    <a:pt x="243" y="348"/>
                  </a:lnTo>
                  <a:lnTo>
                    <a:pt x="235" y="327"/>
                  </a:lnTo>
                  <a:lnTo>
                    <a:pt x="230" y="305"/>
                  </a:lnTo>
                  <a:lnTo>
                    <a:pt x="229" y="281"/>
                  </a:lnTo>
                  <a:lnTo>
                    <a:pt x="229" y="259"/>
                  </a:lnTo>
                  <a:lnTo>
                    <a:pt x="232" y="238"/>
                  </a:lnTo>
                  <a:lnTo>
                    <a:pt x="236" y="219"/>
                  </a:lnTo>
                  <a:lnTo>
                    <a:pt x="241" y="201"/>
                  </a:lnTo>
                  <a:lnTo>
                    <a:pt x="249" y="183"/>
                  </a:lnTo>
                  <a:lnTo>
                    <a:pt x="257" y="166"/>
                  </a:lnTo>
                  <a:lnTo>
                    <a:pt x="268" y="150"/>
                  </a:lnTo>
                  <a:lnTo>
                    <a:pt x="279" y="135"/>
                  </a:lnTo>
                  <a:lnTo>
                    <a:pt x="292" y="123"/>
                  </a:lnTo>
                  <a:lnTo>
                    <a:pt x="307" y="111"/>
                  </a:lnTo>
                  <a:lnTo>
                    <a:pt x="323" y="101"/>
                  </a:lnTo>
                  <a:lnTo>
                    <a:pt x="340" y="93"/>
                  </a:lnTo>
                  <a:lnTo>
                    <a:pt x="358" y="87"/>
                  </a:lnTo>
                  <a:lnTo>
                    <a:pt x="377" y="82"/>
                  </a:lnTo>
                  <a:lnTo>
                    <a:pt x="398" y="78"/>
                  </a:lnTo>
                  <a:lnTo>
                    <a:pt x="420" y="77"/>
                  </a:lnTo>
                  <a:lnTo>
                    <a:pt x="432" y="78"/>
                  </a:lnTo>
                  <a:lnTo>
                    <a:pt x="445" y="79"/>
                  </a:lnTo>
                  <a:lnTo>
                    <a:pt x="458" y="81"/>
                  </a:lnTo>
                  <a:lnTo>
                    <a:pt x="470" y="83"/>
                  </a:lnTo>
                  <a:lnTo>
                    <a:pt x="481" y="87"/>
                  </a:lnTo>
                  <a:lnTo>
                    <a:pt x="492" y="90"/>
                  </a:lnTo>
                  <a:lnTo>
                    <a:pt x="503" y="94"/>
                  </a:lnTo>
                  <a:lnTo>
                    <a:pt x="512" y="99"/>
                  </a:lnTo>
                  <a:lnTo>
                    <a:pt x="533" y="110"/>
                  </a:lnTo>
                  <a:lnTo>
                    <a:pt x="551" y="123"/>
                  </a:lnTo>
                  <a:lnTo>
                    <a:pt x="568" y="139"/>
                  </a:lnTo>
                  <a:lnTo>
                    <a:pt x="583" y="155"/>
                  </a:lnTo>
                  <a:lnTo>
                    <a:pt x="597" y="173"/>
                  </a:lnTo>
                  <a:lnTo>
                    <a:pt x="611" y="192"/>
                  </a:lnTo>
                  <a:lnTo>
                    <a:pt x="622" y="212"/>
                  </a:lnTo>
                  <a:lnTo>
                    <a:pt x="633" y="234"/>
                  </a:lnTo>
                  <a:lnTo>
                    <a:pt x="641" y="254"/>
                  </a:lnTo>
                  <a:lnTo>
                    <a:pt x="650" y="276"/>
                  </a:lnTo>
                  <a:lnTo>
                    <a:pt x="656" y="298"/>
                  </a:lnTo>
                  <a:lnTo>
                    <a:pt x="662" y="320"/>
                  </a:lnTo>
                  <a:lnTo>
                    <a:pt x="726" y="307"/>
                  </a:lnTo>
                  <a:lnTo>
                    <a:pt x="687" y="39"/>
                  </a:lnTo>
                  <a:lnTo>
                    <a:pt x="660" y="36"/>
                  </a:lnTo>
                  <a:lnTo>
                    <a:pt x="636" y="31"/>
                  </a:lnTo>
                  <a:lnTo>
                    <a:pt x="613" y="25"/>
                  </a:lnTo>
                  <a:lnTo>
                    <a:pt x="589" y="17"/>
                  </a:lnTo>
                  <a:lnTo>
                    <a:pt x="565" y="11"/>
                  </a:lnTo>
                  <a:lnTo>
                    <a:pt x="537" y="6"/>
                  </a:lnTo>
                  <a:lnTo>
                    <a:pt x="522" y="4"/>
                  </a:lnTo>
                  <a:lnTo>
                    <a:pt x="506" y="3"/>
                  </a:lnTo>
                  <a:lnTo>
                    <a:pt x="489" y="2"/>
                  </a:lnTo>
                  <a:lnTo>
                    <a:pt x="471" y="0"/>
                  </a:lnTo>
                  <a:lnTo>
                    <a:pt x="381" y="0"/>
                  </a:lnTo>
                  <a:lnTo>
                    <a:pt x="359" y="2"/>
                  </a:lnTo>
                  <a:lnTo>
                    <a:pt x="337" y="4"/>
                  </a:lnTo>
                  <a:lnTo>
                    <a:pt x="315" y="9"/>
                  </a:lnTo>
                  <a:lnTo>
                    <a:pt x="295" y="14"/>
                  </a:lnTo>
                  <a:lnTo>
                    <a:pt x="273" y="21"/>
                  </a:lnTo>
                  <a:lnTo>
                    <a:pt x="253" y="30"/>
                  </a:lnTo>
                  <a:lnTo>
                    <a:pt x="233" y="39"/>
                  </a:lnTo>
                  <a:lnTo>
                    <a:pt x="215" y="50"/>
                  </a:lnTo>
                  <a:lnTo>
                    <a:pt x="196" y="62"/>
                  </a:lnTo>
                  <a:lnTo>
                    <a:pt x="178" y="76"/>
                  </a:lnTo>
                  <a:lnTo>
                    <a:pt x="161" y="90"/>
                  </a:lnTo>
                  <a:lnTo>
                    <a:pt x="145" y="106"/>
                  </a:lnTo>
                  <a:lnTo>
                    <a:pt x="130" y="122"/>
                  </a:lnTo>
                  <a:lnTo>
                    <a:pt x="116" y="139"/>
                  </a:lnTo>
                  <a:lnTo>
                    <a:pt x="103" y="157"/>
                  </a:lnTo>
                  <a:lnTo>
                    <a:pt x="91" y="175"/>
                  </a:lnTo>
                  <a:lnTo>
                    <a:pt x="80" y="195"/>
                  </a:lnTo>
                  <a:lnTo>
                    <a:pt x="70" y="215"/>
                  </a:lnTo>
                  <a:lnTo>
                    <a:pt x="62" y="235"/>
                  </a:lnTo>
                  <a:lnTo>
                    <a:pt x="54" y="257"/>
                  </a:lnTo>
                  <a:lnTo>
                    <a:pt x="49" y="277"/>
                  </a:lnTo>
                  <a:lnTo>
                    <a:pt x="44" y="299"/>
                  </a:lnTo>
                  <a:lnTo>
                    <a:pt x="42" y="321"/>
                  </a:lnTo>
                  <a:lnTo>
                    <a:pt x="41" y="343"/>
                  </a:lnTo>
                  <a:lnTo>
                    <a:pt x="41" y="365"/>
                  </a:lnTo>
                  <a:lnTo>
                    <a:pt x="43" y="388"/>
                  </a:lnTo>
                  <a:lnTo>
                    <a:pt x="47" y="410"/>
                  </a:lnTo>
                  <a:lnTo>
                    <a:pt x="52" y="432"/>
                  </a:lnTo>
                  <a:lnTo>
                    <a:pt x="59" y="453"/>
                  </a:lnTo>
                  <a:lnTo>
                    <a:pt x="69" y="475"/>
                  </a:lnTo>
                  <a:lnTo>
                    <a:pt x="80" y="497"/>
                  </a:lnTo>
                  <a:lnTo>
                    <a:pt x="93" y="518"/>
                  </a:lnTo>
                  <a:lnTo>
                    <a:pt x="105" y="535"/>
                  </a:lnTo>
                  <a:lnTo>
                    <a:pt x="120" y="552"/>
                  </a:lnTo>
                  <a:lnTo>
                    <a:pt x="134" y="568"/>
                  </a:lnTo>
                  <a:lnTo>
                    <a:pt x="150" y="582"/>
                  </a:lnTo>
                  <a:lnTo>
                    <a:pt x="167" y="596"/>
                  </a:lnTo>
                  <a:lnTo>
                    <a:pt x="184" y="609"/>
                  </a:lnTo>
                  <a:lnTo>
                    <a:pt x="202" y="622"/>
                  </a:lnTo>
                  <a:lnTo>
                    <a:pt x="222" y="634"/>
                  </a:lnTo>
                  <a:lnTo>
                    <a:pt x="261" y="659"/>
                  </a:lnTo>
                  <a:lnTo>
                    <a:pt x="301" y="682"/>
                  </a:lnTo>
                  <a:lnTo>
                    <a:pt x="341" y="704"/>
                  </a:lnTo>
                  <a:lnTo>
                    <a:pt x="380" y="726"/>
                  </a:lnTo>
                  <a:lnTo>
                    <a:pt x="419" y="747"/>
                  </a:lnTo>
                  <a:lnTo>
                    <a:pt x="454" y="771"/>
                  </a:lnTo>
                  <a:lnTo>
                    <a:pt x="471" y="783"/>
                  </a:lnTo>
                  <a:lnTo>
                    <a:pt x="487" y="795"/>
                  </a:lnTo>
                  <a:lnTo>
                    <a:pt x="501" y="808"/>
                  </a:lnTo>
                  <a:lnTo>
                    <a:pt x="516" y="822"/>
                  </a:lnTo>
                  <a:lnTo>
                    <a:pt x="528" y="836"/>
                  </a:lnTo>
                  <a:lnTo>
                    <a:pt x="539" y="851"/>
                  </a:lnTo>
                  <a:lnTo>
                    <a:pt x="549" y="866"/>
                  </a:lnTo>
                  <a:lnTo>
                    <a:pt x="557" y="882"/>
                  </a:lnTo>
                  <a:lnTo>
                    <a:pt x="563" y="899"/>
                  </a:lnTo>
                  <a:lnTo>
                    <a:pt x="568" y="917"/>
                  </a:lnTo>
                  <a:lnTo>
                    <a:pt x="572" y="936"/>
                  </a:lnTo>
                  <a:lnTo>
                    <a:pt x="573" y="956"/>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2" name="Freeform 25"/>
            <p:cNvSpPr>
              <a:spLocks/>
            </p:cNvSpPr>
            <p:nvPr/>
          </p:nvSpPr>
          <p:spPr bwMode="auto">
            <a:xfrm>
              <a:off x="-2868612" y="15909856"/>
              <a:ext cx="82550" cy="79375"/>
            </a:xfrm>
            <a:custGeom>
              <a:avLst/>
              <a:gdLst>
                <a:gd name="T0" fmla="*/ 12 w 261"/>
                <a:gd name="T1" fmla="*/ 235 h 247"/>
                <a:gd name="T2" fmla="*/ 237 w 261"/>
                <a:gd name="T3" fmla="*/ 247 h 247"/>
                <a:gd name="T4" fmla="*/ 12 w 261"/>
                <a:gd name="T5" fmla="*/ 235 h 247"/>
                <a:gd name="T6" fmla="*/ 12 w 261"/>
                <a:gd name="T7" fmla="*/ 82 h 247"/>
                <a:gd name="T8" fmla="*/ 261 w 261"/>
                <a:gd name="T9" fmla="*/ 82 h 247"/>
                <a:gd name="T10" fmla="*/ 248 w 261"/>
                <a:gd name="T11" fmla="*/ 0 h 247"/>
                <a:gd name="T12" fmla="*/ 248 w 261"/>
                <a:gd name="T13" fmla="*/ 71 h 247"/>
                <a:gd name="T14" fmla="*/ 37 w 261"/>
                <a:gd name="T15" fmla="*/ 71 h 247"/>
                <a:gd name="T16" fmla="*/ 27 w 261"/>
                <a:gd name="T17" fmla="*/ 71 h 247"/>
                <a:gd name="T18" fmla="*/ 20 w 261"/>
                <a:gd name="T19" fmla="*/ 72 h 247"/>
                <a:gd name="T20" fmla="*/ 14 w 261"/>
                <a:gd name="T21" fmla="*/ 75 h 247"/>
                <a:gd name="T22" fmla="*/ 9 w 261"/>
                <a:gd name="T23" fmla="*/ 78 h 247"/>
                <a:gd name="T24" fmla="*/ 5 w 261"/>
                <a:gd name="T25" fmla="*/ 83 h 247"/>
                <a:gd name="T26" fmla="*/ 1 w 261"/>
                <a:gd name="T27" fmla="*/ 89 h 247"/>
                <a:gd name="T28" fmla="*/ 0 w 261"/>
                <a:gd name="T29" fmla="*/ 96 h 247"/>
                <a:gd name="T30" fmla="*/ 0 w 261"/>
                <a:gd name="T31" fmla="*/ 106 h 247"/>
                <a:gd name="T32" fmla="*/ 12 w 261"/>
                <a:gd name="T33" fmla="*/ 235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1" h="247">
                  <a:moveTo>
                    <a:pt x="12" y="235"/>
                  </a:moveTo>
                  <a:lnTo>
                    <a:pt x="237" y="247"/>
                  </a:lnTo>
                  <a:lnTo>
                    <a:pt x="12" y="235"/>
                  </a:lnTo>
                  <a:lnTo>
                    <a:pt x="12" y="82"/>
                  </a:lnTo>
                  <a:lnTo>
                    <a:pt x="261" y="82"/>
                  </a:lnTo>
                  <a:lnTo>
                    <a:pt x="248" y="0"/>
                  </a:lnTo>
                  <a:lnTo>
                    <a:pt x="248" y="71"/>
                  </a:lnTo>
                  <a:lnTo>
                    <a:pt x="37" y="71"/>
                  </a:lnTo>
                  <a:lnTo>
                    <a:pt x="27" y="71"/>
                  </a:lnTo>
                  <a:lnTo>
                    <a:pt x="20" y="72"/>
                  </a:lnTo>
                  <a:lnTo>
                    <a:pt x="14" y="75"/>
                  </a:lnTo>
                  <a:lnTo>
                    <a:pt x="9" y="78"/>
                  </a:lnTo>
                  <a:lnTo>
                    <a:pt x="5" y="83"/>
                  </a:lnTo>
                  <a:lnTo>
                    <a:pt x="1" y="89"/>
                  </a:lnTo>
                  <a:lnTo>
                    <a:pt x="0" y="96"/>
                  </a:lnTo>
                  <a:lnTo>
                    <a:pt x="0" y="106"/>
                  </a:lnTo>
                  <a:lnTo>
                    <a:pt x="12" y="235"/>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3" name="Freeform 26"/>
            <p:cNvSpPr>
              <a:spLocks/>
            </p:cNvSpPr>
            <p:nvPr/>
          </p:nvSpPr>
          <p:spPr bwMode="auto">
            <a:xfrm>
              <a:off x="-2486025" y="15906681"/>
              <a:ext cx="141288" cy="193675"/>
            </a:xfrm>
            <a:custGeom>
              <a:avLst/>
              <a:gdLst>
                <a:gd name="T0" fmla="*/ 0 w 447"/>
                <a:gd name="T1" fmla="*/ 355 h 612"/>
                <a:gd name="T2" fmla="*/ 6 w 447"/>
                <a:gd name="T3" fmla="*/ 394 h 612"/>
                <a:gd name="T4" fmla="*/ 18 w 447"/>
                <a:gd name="T5" fmla="*/ 433 h 612"/>
                <a:gd name="T6" fmla="*/ 38 w 447"/>
                <a:gd name="T7" fmla="*/ 468 h 612"/>
                <a:gd name="T8" fmla="*/ 61 w 447"/>
                <a:gd name="T9" fmla="*/ 501 h 612"/>
                <a:gd name="T10" fmla="*/ 90 w 447"/>
                <a:gd name="T11" fmla="*/ 531 h 612"/>
                <a:gd name="T12" fmla="*/ 123 w 447"/>
                <a:gd name="T13" fmla="*/ 557 h 612"/>
                <a:gd name="T14" fmla="*/ 158 w 447"/>
                <a:gd name="T15" fmla="*/ 578 h 612"/>
                <a:gd name="T16" fmla="*/ 197 w 447"/>
                <a:gd name="T17" fmla="*/ 595 h 612"/>
                <a:gd name="T18" fmla="*/ 238 w 447"/>
                <a:gd name="T19" fmla="*/ 606 h 612"/>
                <a:gd name="T20" fmla="*/ 279 w 447"/>
                <a:gd name="T21" fmla="*/ 612 h 612"/>
                <a:gd name="T22" fmla="*/ 369 w 447"/>
                <a:gd name="T23" fmla="*/ 612 h 612"/>
                <a:gd name="T24" fmla="*/ 416 w 447"/>
                <a:gd name="T25" fmla="*/ 604 h 612"/>
                <a:gd name="T26" fmla="*/ 434 w 447"/>
                <a:gd name="T27" fmla="*/ 594 h 612"/>
                <a:gd name="T28" fmla="*/ 445 w 447"/>
                <a:gd name="T29" fmla="*/ 578 h 612"/>
                <a:gd name="T30" fmla="*/ 447 w 447"/>
                <a:gd name="T31" fmla="*/ 507 h 612"/>
                <a:gd name="T32" fmla="*/ 394 w 447"/>
                <a:gd name="T33" fmla="*/ 514 h 612"/>
                <a:gd name="T34" fmla="*/ 356 w 447"/>
                <a:gd name="T35" fmla="*/ 526 h 612"/>
                <a:gd name="T36" fmla="*/ 271 w 447"/>
                <a:gd name="T37" fmla="*/ 530 h 612"/>
                <a:gd name="T38" fmla="*/ 222 w 447"/>
                <a:gd name="T39" fmla="*/ 519 h 612"/>
                <a:gd name="T40" fmla="*/ 177 w 447"/>
                <a:gd name="T41" fmla="*/ 490 h 612"/>
                <a:gd name="T42" fmla="*/ 139 w 447"/>
                <a:gd name="T43" fmla="*/ 449 h 612"/>
                <a:gd name="T44" fmla="*/ 109 w 447"/>
                <a:gd name="T45" fmla="*/ 399 h 612"/>
                <a:gd name="T46" fmla="*/ 95 w 447"/>
                <a:gd name="T47" fmla="*/ 346 h 612"/>
                <a:gd name="T48" fmla="*/ 95 w 447"/>
                <a:gd name="T49" fmla="*/ 261 h 612"/>
                <a:gd name="T50" fmla="*/ 112 w 447"/>
                <a:gd name="T51" fmla="*/ 201 h 612"/>
                <a:gd name="T52" fmla="*/ 146 w 447"/>
                <a:gd name="T53" fmla="*/ 152 h 612"/>
                <a:gd name="T54" fmla="*/ 193 w 447"/>
                <a:gd name="T55" fmla="*/ 114 h 612"/>
                <a:gd name="T56" fmla="*/ 252 w 447"/>
                <a:gd name="T57" fmla="*/ 91 h 612"/>
                <a:gd name="T58" fmla="*/ 317 w 447"/>
                <a:gd name="T59" fmla="*/ 83 h 612"/>
                <a:gd name="T60" fmla="*/ 367 w 447"/>
                <a:gd name="T61" fmla="*/ 89 h 612"/>
                <a:gd name="T62" fmla="*/ 402 w 447"/>
                <a:gd name="T63" fmla="*/ 100 h 612"/>
                <a:gd name="T64" fmla="*/ 435 w 447"/>
                <a:gd name="T65" fmla="*/ 23 h 612"/>
                <a:gd name="T66" fmla="*/ 390 w 447"/>
                <a:gd name="T67" fmla="*/ 14 h 612"/>
                <a:gd name="T68" fmla="*/ 354 w 447"/>
                <a:gd name="T69" fmla="*/ 3 h 612"/>
                <a:gd name="T70" fmla="*/ 306 w 447"/>
                <a:gd name="T71" fmla="*/ 0 h 612"/>
                <a:gd name="T72" fmla="*/ 262 w 447"/>
                <a:gd name="T73" fmla="*/ 3 h 612"/>
                <a:gd name="T74" fmla="*/ 220 w 447"/>
                <a:gd name="T75" fmla="*/ 12 h 612"/>
                <a:gd name="T76" fmla="*/ 179 w 447"/>
                <a:gd name="T77" fmla="*/ 26 h 612"/>
                <a:gd name="T78" fmla="*/ 141 w 447"/>
                <a:gd name="T79" fmla="*/ 45 h 612"/>
                <a:gd name="T80" fmla="*/ 106 w 447"/>
                <a:gd name="T81" fmla="*/ 70 h 612"/>
                <a:gd name="T82" fmla="*/ 74 w 447"/>
                <a:gd name="T83" fmla="*/ 97 h 612"/>
                <a:gd name="T84" fmla="*/ 47 w 447"/>
                <a:gd name="T85" fmla="*/ 129 h 612"/>
                <a:gd name="T86" fmla="*/ 26 w 447"/>
                <a:gd name="T87" fmla="*/ 164 h 612"/>
                <a:gd name="T88" fmla="*/ 10 w 447"/>
                <a:gd name="T89" fmla="*/ 202 h 612"/>
                <a:gd name="T90" fmla="*/ 1 w 447"/>
                <a:gd name="T91" fmla="*/ 24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7" h="612">
                  <a:moveTo>
                    <a:pt x="0" y="271"/>
                  </a:moveTo>
                  <a:lnTo>
                    <a:pt x="0" y="342"/>
                  </a:lnTo>
                  <a:lnTo>
                    <a:pt x="0" y="355"/>
                  </a:lnTo>
                  <a:lnTo>
                    <a:pt x="1" y="368"/>
                  </a:lnTo>
                  <a:lnTo>
                    <a:pt x="4" y="382"/>
                  </a:lnTo>
                  <a:lnTo>
                    <a:pt x="6" y="394"/>
                  </a:lnTo>
                  <a:lnTo>
                    <a:pt x="10" y="407"/>
                  </a:lnTo>
                  <a:lnTo>
                    <a:pt x="13" y="419"/>
                  </a:lnTo>
                  <a:lnTo>
                    <a:pt x="18" y="433"/>
                  </a:lnTo>
                  <a:lnTo>
                    <a:pt x="24" y="445"/>
                  </a:lnTo>
                  <a:lnTo>
                    <a:pt x="30" y="456"/>
                  </a:lnTo>
                  <a:lnTo>
                    <a:pt x="38" y="468"/>
                  </a:lnTo>
                  <a:lnTo>
                    <a:pt x="45" y="479"/>
                  </a:lnTo>
                  <a:lnTo>
                    <a:pt x="52" y="490"/>
                  </a:lnTo>
                  <a:lnTo>
                    <a:pt x="61" y="501"/>
                  </a:lnTo>
                  <a:lnTo>
                    <a:pt x="70" y="512"/>
                  </a:lnTo>
                  <a:lnTo>
                    <a:pt x="80" y="521"/>
                  </a:lnTo>
                  <a:lnTo>
                    <a:pt x="90" y="531"/>
                  </a:lnTo>
                  <a:lnTo>
                    <a:pt x="100" y="540"/>
                  </a:lnTo>
                  <a:lnTo>
                    <a:pt x="111" y="548"/>
                  </a:lnTo>
                  <a:lnTo>
                    <a:pt x="123" y="557"/>
                  </a:lnTo>
                  <a:lnTo>
                    <a:pt x="134" y="564"/>
                  </a:lnTo>
                  <a:lnTo>
                    <a:pt x="146" y="571"/>
                  </a:lnTo>
                  <a:lnTo>
                    <a:pt x="158" y="578"/>
                  </a:lnTo>
                  <a:lnTo>
                    <a:pt x="171" y="585"/>
                  </a:lnTo>
                  <a:lnTo>
                    <a:pt x="183" y="591"/>
                  </a:lnTo>
                  <a:lnTo>
                    <a:pt x="197" y="595"/>
                  </a:lnTo>
                  <a:lnTo>
                    <a:pt x="210" y="599"/>
                  </a:lnTo>
                  <a:lnTo>
                    <a:pt x="224" y="603"/>
                  </a:lnTo>
                  <a:lnTo>
                    <a:pt x="238" y="606"/>
                  </a:lnTo>
                  <a:lnTo>
                    <a:pt x="252" y="609"/>
                  </a:lnTo>
                  <a:lnTo>
                    <a:pt x="266" y="611"/>
                  </a:lnTo>
                  <a:lnTo>
                    <a:pt x="279" y="612"/>
                  </a:lnTo>
                  <a:lnTo>
                    <a:pt x="294" y="612"/>
                  </a:lnTo>
                  <a:lnTo>
                    <a:pt x="352" y="612"/>
                  </a:lnTo>
                  <a:lnTo>
                    <a:pt x="369" y="612"/>
                  </a:lnTo>
                  <a:lnTo>
                    <a:pt x="385" y="611"/>
                  </a:lnTo>
                  <a:lnTo>
                    <a:pt x="401" y="609"/>
                  </a:lnTo>
                  <a:lnTo>
                    <a:pt x="416" y="604"/>
                  </a:lnTo>
                  <a:lnTo>
                    <a:pt x="423" y="602"/>
                  </a:lnTo>
                  <a:lnTo>
                    <a:pt x="429" y="598"/>
                  </a:lnTo>
                  <a:lnTo>
                    <a:pt x="434" y="594"/>
                  </a:lnTo>
                  <a:lnTo>
                    <a:pt x="439" y="589"/>
                  </a:lnTo>
                  <a:lnTo>
                    <a:pt x="442" y="585"/>
                  </a:lnTo>
                  <a:lnTo>
                    <a:pt x="445" y="578"/>
                  </a:lnTo>
                  <a:lnTo>
                    <a:pt x="447" y="572"/>
                  </a:lnTo>
                  <a:lnTo>
                    <a:pt x="447" y="565"/>
                  </a:lnTo>
                  <a:lnTo>
                    <a:pt x="447" y="507"/>
                  </a:lnTo>
                  <a:lnTo>
                    <a:pt x="425" y="508"/>
                  </a:lnTo>
                  <a:lnTo>
                    <a:pt x="408" y="510"/>
                  </a:lnTo>
                  <a:lnTo>
                    <a:pt x="394" y="514"/>
                  </a:lnTo>
                  <a:lnTo>
                    <a:pt x="382" y="519"/>
                  </a:lnTo>
                  <a:lnTo>
                    <a:pt x="369" y="523"/>
                  </a:lnTo>
                  <a:lnTo>
                    <a:pt x="356" y="526"/>
                  </a:lnTo>
                  <a:lnTo>
                    <a:pt x="339" y="529"/>
                  </a:lnTo>
                  <a:lnTo>
                    <a:pt x="317" y="530"/>
                  </a:lnTo>
                  <a:lnTo>
                    <a:pt x="271" y="530"/>
                  </a:lnTo>
                  <a:lnTo>
                    <a:pt x="255" y="529"/>
                  </a:lnTo>
                  <a:lnTo>
                    <a:pt x="238" y="525"/>
                  </a:lnTo>
                  <a:lnTo>
                    <a:pt x="222" y="519"/>
                  </a:lnTo>
                  <a:lnTo>
                    <a:pt x="208" y="512"/>
                  </a:lnTo>
                  <a:lnTo>
                    <a:pt x="192" y="502"/>
                  </a:lnTo>
                  <a:lnTo>
                    <a:pt x="177" y="490"/>
                  </a:lnTo>
                  <a:lnTo>
                    <a:pt x="164" y="478"/>
                  </a:lnTo>
                  <a:lnTo>
                    <a:pt x="151" y="463"/>
                  </a:lnTo>
                  <a:lnTo>
                    <a:pt x="139" y="449"/>
                  </a:lnTo>
                  <a:lnTo>
                    <a:pt x="128" y="433"/>
                  </a:lnTo>
                  <a:lnTo>
                    <a:pt x="118" y="416"/>
                  </a:lnTo>
                  <a:lnTo>
                    <a:pt x="109" y="399"/>
                  </a:lnTo>
                  <a:lnTo>
                    <a:pt x="103" y="382"/>
                  </a:lnTo>
                  <a:lnTo>
                    <a:pt x="98" y="363"/>
                  </a:lnTo>
                  <a:lnTo>
                    <a:pt x="95" y="346"/>
                  </a:lnTo>
                  <a:lnTo>
                    <a:pt x="94" y="329"/>
                  </a:lnTo>
                  <a:lnTo>
                    <a:pt x="94" y="282"/>
                  </a:lnTo>
                  <a:lnTo>
                    <a:pt x="95" y="261"/>
                  </a:lnTo>
                  <a:lnTo>
                    <a:pt x="98" y="240"/>
                  </a:lnTo>
                  <a:lnTo>
                    <a:pt x="105" y="220"/>
                  </a:lnTo>
                  <a:lnTo>
                    <a:pt x="112" y="201"/>
                  </a:lnTo>
                  <a:lnTo>
                    <a:pt x="122" y="184"/>
                  </a:lnTo>
                  <a:lnTo>
                    <a:pt x="132" y="167"/>
                  </a:lnTo>
                  <a:lnTo>
                    <a:pt x="146" y="152"/>
                  </a:lnTo>
                  <a:lnTo>
                    <a:pt x="159" y="138"/>
                  </a:lnTo>
                  <a:lnTo>
                    <a:pt x="176" y="125"/>
                  </a:lnTo>
                  <a:lnTo>
                    <a:pt x="193" y="114"/>
                  </a:lnTo>
                  <a:lnTo>
                    <a:pt x="211" y="105"/>
                  </a:lnTo>
                  <a:lnTo>
                    <a:pt x="231" y="97"/>
                  </a:lnTo>
                  <a:lnTo>
                    <a:pt x="252" y="91"/>
                  </a:lnTo>
                  <a:lnTo>
                    <a:pt x="273" y="87"/>
                  </a:lnTo>
                  <a:lnTo>
                    <a:pt x="295" y="84"/>
                  </a:lnTo>
                  <a:lnTo>
                    <a:pt x="317" y="83"/>
                  </a:lnTo>
                  <a:lnTo>
                    <a:pt x="338" y="83"/>
                  </a:lnTo>
                  <a:lnTo>
                    <a:pt x="354" y="85"/>
                  </a:lnTo>
                  <a:lnTo>
                    <a:pt x="367" y="89"/>
                  </a:lnTo>
                  <a:lnTo>
                    <a:pt x="378" y="93"/>
                  </a:lnTo>
                  <a:lnTo>
                    <a:pt x="390" y="96"/>
                  </a:lnTo>
                  <a:lnTo>
                    <a:pt x="402" y="100"/>
                  </a:lnTo>
                  <a:lnTo>
                    <a:pt x="417" y="104"/>
                  </a:lnTo>
                  <a:lnTo>
                    <a:pt x="435" y="106"/>
                  </a:lnTo>
                  <a:lnTo>
                    <a:pt x="435" y="23"/>
                  </a:lnTo>
                  <a:lnTo>
                    <a:pt x="417" y="21"/>
                  </a:lnTo>
                  <a:lnTo>
                    <a:pt x="402" y="19"/>
                  </a:lnTo>
                  <a:lnTo>
                    <a:pt x="390" y="14"/>
                  </a:lnTo>
                  <a:lnTo>
                    <a:pt x="378" y="10"/>
                  </a:lnTo>
                  <a:lnTo>
                    <a:pt x="367" y="6"/>
                  </a:lnTo>
                  <a:lnTo>
                    <a:pt x="354" y="3"/>
                  </a:lnTo>
                  <a:lnTo>
                    <a:pt x="338" y="2"/>
                  </a:lnTo>
                  <a:lnTo>
                    <a:pt x="317" y="0"/>
                  </a:lnTo>
                  <a:lnTo>
                    <a:pt x="306" y="0"/>
                  </a:lnTo>
                  <a:lnTo>
                    <a:pt x="292" y="0"/>
                  </a:lnTo>
                  <a:lnTo>
                    <a:pt x="277" y="2"/>
                  </a:lnTo>
                  <a:lnTo>
                    <a:pt x="262" y="3"/>
                  </a:lnTo>
                  <a:lnTo>
                    <a:pt x="248" y="5"/>
                  </a:lnTo>
                  <a:lnTo>
                    <a:pt x="233" y="9"/>
                  </a:lnTo>
                  <a:lnTo>
                    <a:pt x="220" y="12"/>
                  </a:lnTo>
                  <a:lnTo>
                    <a:pt x="205" y="16"/>
                  </a:lnTo>
                  <a:lnTo>
                    <a:pt x="192" y="21"/>
                  </a:lnTo>
                  <a:lnTo>
                    <a:pt x="179" y="26"/>
                  </a:lnTo>
                  <a:lnTo>
                    <a:pt x="165" y="32"/>
                  </a:lnTo>
                  <a:lnTo>
                    <a:pt x="153" y="39"/>
                  </a:lnTo>
                  <a:lnTo>
                    <a:pt x="141" y="45"/>
                  </a:lnTo>
                  <a:lnTo>
                    <a:pt x="129" y="54"/>
                  </a:lnTo>
                  <a:lnTo>
                    <a:pt x="117" y="61"/>
                  </a:lnTo>
                  <a:lnTo>
                    <a:pt x="106" y="70"/>
                  </a:lnTo>
                  <a:lnTo>
                    <a:pt x="95" y="78"/>
                  </a:lnTo>
                  <a:lnTo>
                    <a:pt x="84" y="88"/>
                  </a:lnTo>
                  <a:lnTo>
                    <a:pt x="74" y="97"/>
                  </a:lnTo>
                  <a:lnTo>
                    <a:pt x="64" y="107"/>
                  </a:lnTo>
                  <a:lnTo>
                    <a:pt x="56" y="118"/>
                  </a:lnTo>
                  <a:lnTo>
                    <a:pt x="47" y="129"/>
                  </a:lnTo>
                  <a:lnTo>
                    <a:pt x="39" y="141"/>
                  </a:lnTo>
                  <a:lnTo>
                    <a:pt x="32" y="152"/>
                  </a:lnTo>
                  <a:lnTo>
                    <a:pt x="26" y="164"/>
                  </a:lnTo>
                  <a:lnTo>
                    <a:pt x="19" y="176"/>
                  </a:lnTo>
                  <a:lnTo>
                    <a:pt x="15" y="190"/>
                  </a:lnTo>
                  <a:lnTo>
                    <a:pt x="10" y="202"/>
                  </a:lnTo>
                  <a:lnTo>
                    <a:pt x="6" y="215"/>
                  </a:lnTo>
                  <a:lnTo>
                    <a:pt x="4" y="229"/>
                  </a:lnTo>
                  <a:lnTo>
                    <a:pt x="1" y="243"/>
                  </a:lnTo>
                  <a:lnTo>
                    <a:pt x="0" y="257"/>
                  </a:lnTo>
                  <a:lnTo>
                    <a:pt x="0" y="2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4" name="Freeform 27"/>
            <p:cNvSpPr>
              <a:spLocks/>
            </p:cNvSpPr>
            <p:nvPr/>
          </p:nvSpPr>
          <p:spPr bwMode="auto">
            <a:xfrm>
              <a:off x="-3738562" y="15909856"/>
              <a:ext cx="144463" cy="187325"/>
            </a:xfrm>
            <a:custGeom>
              <a:avLst/>
              <a:gdLst>
                <a:gd name="T0" fmla="*/ 0 w 459"/>
                <a:gd name="T1" fmla="*/ 588 h 588"/>
                <a:gd name="T2" fmla="*/ 81 w 459"/>
                <a:gd name="T3" fmla="*/ 588 h 588"/>
                <a:gd name="T4" fmla="*/ 90 w 459"/>
                <a:gd name="T5" fmla="*/ 124 h 588"/>
                <a:gd name="T6" fmla="*/ 341 w 459"/>
                <a:gd name="T7" fmla="*/ 588 h 588"/>
                <a:gd name="T8" fmla="*/ 459 w 459"/>
                <a:gd name="T9" fmla="*/ 588 h 588"/>
                <a:gd name="T10" fmla="*/ 459 w 459"/>
                <a:gd name="T11" fmla="*/ 0 h 588"/>
                <a:gd name="T12" fmla="*/ 364 w 459"/>
                <a:gd name="T13" fmla="*/ 0 h 588"/>
                <a:gd name="T14" fmla="*/ 356 w 459"/>
                <a:gd name="T15" fmla="*/ 440 h 588"/>
                <a:gd name="T16" fmla="*/ 118 w 459"/>
                <a:gd name="T17" fmla="*/ 0 h 588"/>
                <a:gd name="T18" fmla="*/ 0 w 459"/>
                <a:gd name="T19" fmla="*/ 0 h 588"/>
                <a:gd name="T20" fmla="*/ 0 w 459"/>
                <a:gd name="T2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9" h="588">
                  <a:moveTo>
                    <a:pt x="0" y="588"/>
                  </a:moveTo>
                  <a:lnTo>
                    <a:pt x="81" y="588"/>
                  </a:lnTo>
                  <a:lnTo>
                    <a:pt x="90" y="124"/>
                  </a:lnTo>
                  <a:lnTo>
                    <a:pt x="341" y="588"/>
                  </a:lnTo>
                  <a:lnTo>
                    <a:pt x="459" y="588"/>
                  </a:lnTo>
                  <a:lnTo>
                    <a:pt x="459" y="0"/>
                  </a:lnTo>
                  <a:lnTo>
                    <a:pt x="364" y="0"/>
                  </a:lnTo>
                  <a:lnTo>
                    <a:pt x="356" y="440"/>
                  </a:lnTo>
                  <a:lnTo>
                    <a:pt x="118"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5" name="Freeform 28"/>
            <p:cNvSpPr>
              <a:spLocks/>
            </p:cNvSpPr>
            <p:nvPr/>
          </p:nvSpPr>
          <p:spPr bwMode="auto">
            <a:xfrm>
              <a:off x="-1235075" y="15932081"/>
              <a:ext cx="79375" cy="82550"/>
            </a:xfrm>
            <a:custGeom>
              <a:avLst/>
              <a:gdLst>
                <a:gd name="T0" fmla="*/ 16 w 252"/>
                <a:gd name="T1" fmla="*/ 168 h 263"/>
                <a:gd name="T2" fmla="*/ 229 w 252"/>
                <a:gd name="T3" fmla="*/ 180 h 263"/>
                <a:gd name="T4" fmla="*/ 229 w 252"/>
                <a:gd name="T5" fmla="*/ 250 h 263"/>
                <a:gd name="T6" fmla="*/ 16 w 252"/>
                <a:gd name="T7" fmla="*/ 263 h 263"/>
                <a:gd name="T8" fmla="*/ 229 w 252"/>
                <a:gd name="T9" fmla="*/ 250 h 263"/>
                <a:gd name="T10" fmla="*/ 229 w 252"/>
                <a:gd name="T11" fmla="*/ 180 h 263"/>
                <a:gd name="T12" fmla="*/ 16 w 252"/>
                <a:gd name="T13" fmla="*/ 168 h 263"/>
                <a:gd name="T14" fmla="*/ 16 w 252"/>
                <a:gd name="T15" fmla="*/ 16 h 263"/>
                <a:gd name="T16" fmla="*/ 252 w 252"/>
                <a:gd name="T17" fmla="*/ 4 h 263"/>
                <a:gd name="T18" fmla="*/ 231 w 252"/>
                <a:gd name="T19" fmla="*/ 3 h 263"/>
                <a:gd name="T20" fmla="*/ 205 w 252"/>
                <a:gd name="T21" fmla="*/ 3 h 263"/>
                <a:gd name="T22" fmla="*/ 174 w 252"/>
                <a:gd name="T23" fmla="*/ 1 h 263"/>
                <a:gd name="T24" fmla="*/ 143 w 252"/>
                <a:gd name="T25" fmla="*/ 1 h 263"/>
                <a:gd name="T26" fmla="*/ 111 w 252"/>
                <a:gd name="T27" fmla="*/ 0 h 263"/>
                <a:gd name="T28" fmla="*/ 83 w 252"/>
                <a:gd name="T29" fmla="*/ 0 h 263"/>
                <a:gd name="T30" fmla="*/ 58 w 252"/>
                <a:gd name="T31" fmla="*/ 1 h 263"/>
                <a:gd name="T32" fmla="*/ 39 w 252"/>
                <a:gd name="T33" fmla="*/ 3 h 263"/>
                <a:gd name="T34" fmla="*/ 35 w 252"/>
                <a:gd name="T35" fmla="*/ 4 h 263"/>
                <a:gd name="T36" fmla="*/ 30 w 252"/>
                <a:gd name="T37" fmla="*/ 6 h 263"/>
                <a:gd name="T38" fmla="*/ 26 w 252"/>
                <a:gd name="T39" fmla="*/ 9 h 263"/>
                <a:gd name="T40" fmla="*/ 21 w 252"/>
                <a:gd name="T41" fmla="*/ 11 h 263"/>
                <a:gd name="T42" fmla="*/ 15 w 252"/>
                <a:gd name="T43" fmla="*/ 20 h 263"/>
                <a:gd name="T44" fmla="*/ 10 w 252"/>
                <a:gd name="T45" fmla="*/ 29 h 263"/>
                <a:gd name="T46" fmla="*/ 5 w 252"/>
                <a:gd name="T47" fmla="*/ 40 h 263"/>
                <a:gd name="T48" fmla="*/ 3 w 252"/>
                <a:gd name="T49" fmla="*/ 52 h 263"/>
                <a:gd name="T50" fmla="*/ 2 w 252"/>
                <a:gd name="T51" fmla="*/ 66 h 263"/>
                <a:gd name="T52" fmla="*/ 0 w 252"/>
                <a:gd name="T53" fmla="*/ 79 h 263"/>
                <a:gd name="T54" fmla="*/ 0 w 252"/>
                <a:gd name="T55" fmla="*/ 93 h 263"/>
                <a:gd name="T56" fmla="*/ 2 w 252"/>
                <a:gd name="T57" fmla="*/ 107 h 263"/>
                <a:gd name="T58" fmla="*/ 3 w 252"/>
                <a:gd name="T59" fmla="*/ 121 h 263"/>
                <a:gd name="T60" fmla="*/ 5 w 252"/>
                <a:gd name="T61" fmla="*/ 133 h 263"/>
                <a:gd name="T62" fmla="*/ 8 w 252"/>
                <a:gd name="T63" fmla="*/ 145 h 263"/>
                <a:gd name="T64" fmla="*/ 10 w 252"/>
                <a:gd name="T65" fmla="*/ 155 h 263"/>
                <a:gd name="T66" fmla="*/ 14 w 252"/>
                <a:gd name="T67" fmla="*/ 162 h 263"/>
                <a:gd name="T68" fmla="*/ 16 w 252"/>
                <a:gd name="T69" fmla="*/ 16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63">
                  <a:moveTo>
                    <a:pt x="16" y="168"/>
                  </a:moveTo>
                  <a:lnTo>
                    <a:pt x="229" y="180"/>
                  </a:lnTo>
                  <a:lnTo>
                    <a:pt x="229" y="250"/>
                  </a:lnTo>
                  <a:lnTo>
                    <a:pt x="16" y="263"/>
                  </a:lnTo>
                  <a:lnTo>
                    <a:pt x="229" y="250"/>
                  </a:lnTo>
                  <a:lnTo>
                    <a:pt x="229" y="180"/>
                  </a:lnTo>
                  <a:lnTo>
                    <a:pt x="16" y="168"/>
                  </a:lnTo>
                  <a:lnTo>
                    <a:pt x="16" y="16"/>
                  </a:lnTo>
                  <a:lnTo>
                    <a:pt x="252" y="4"/>
                  </a:lnTo>
                  <a:lnTo>
                    <a:pt x="231" y="3"/>
                  </a:lnTo>
                  <a:lnTo>
                    <a:pt x="205" y="3"/>
                  </a:lnTo>
                  <a:lnTo>
                    <a:pt x="174" y="1"/>
                  </a:lnTo>
                  <a:lnTo>
                    <a:pt x="143" y="1"/>
                  </a:lnTo>
                  <a:lnTo>
                    <a:pt x="111" y="0"/>
                  </a:lnTo>
                  <a:lnTo>
                    <a:pt x="83" y="0"/>
                  </a:lnTo>
                  <a:lnTo>
                    <a:pt x="58" y="1"/>
                  </a:lnTo>
                  <a:lnTo>
                    <a:pt x="39" y="3"/>
                  </a:lnTo>
                  <a:lnTo>
                    <a:pt x="35" y="4"/>
                  </a:lnTo>
                  <a:lnTo>
                    <a:pt x="30" y="6"/>
                  </a:lnTo>
                  <a:lnTo>
                    <a:pt x="26" y="9"/>
                  </a:lnTo>
                  <a:lnTo>
                    <a:pt x="21" y="11"/>
                  </a:lnTo>
                  <a:lnTo>
                    <a:pt x="15" y="20"/>
                  </a:lnTo>
                  <a:lnTo>
                    <a:pt x="10" y="29"/>
                  </a:lnTo>
                  <a:lnTo>
                    <a:pt x="5" y="40"/>
                  </a:lnTo>
                  <a:lnTo>
                    <a:pt x="3" y="52"/>
                  </a:lnTo>
                  <a:lnTo>
                    <a:pt x="2" y="66"/>
                  </a:lnTo>
                  <a:lnTo>
                    <a:pt x="0" y="79"/>
                  </a:lnTo>
                  <a:lnTo>
                    <a:pt x="0" y="93"/>
                  </a:lnTo>
                  <a:lnTo>
                    <a:pt x="2" y="107"/>
                  </a:lnTo>
                  <a:lnTo>
                    <a:pt x="3" y="121"/>
                  </a:lnTo>
                  <a:lnTo>
                    <a:pt x="5" y="133"/>
                  </a:lnTo>
                  <a:lnTo>
                    <a:pt x="8" y="145"/>
                  </a:lnTo>
                  <a:lnTo>
                    <a:pt x="10" y="155"/>
                  </a:lnTo>
                  <a:lnTo>
                    <a:pt x="14" y="162"/>
                  </a:lnTo>
                  <a:lnTo>
                    <a:pt x="16" y="16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6" name="Freeform 29"/>
            <p:cNvSpPr>
              <a:spLocks noEditPoints="1"/>
            </p:cNvSpPr>
            <p:nvPr/>
          </p:nvSpPr>
          <p:spPr bwMode="auto">
            <a:xfrm>
              <a:off x="-3567112" y="15909856"/>
              <a:ext cx="185738" cy="187325"/>
            </a:xfrm>
            <a:custGeom>
              <a:avLst/>
              <a:gdLst>
                <a:gd name="T0" fmla="*/ 285 w 585"/>
                <a:gd name="T1" fmla="*/ 95 h 590"/>
                <a:gd name="T2" fmla="*/ 403 w 585"/>
                <a:gd name="T3" fmla="*/ 364 h 590"/>
                <a:gd name="T4" fmla="*/ 182 w 585"/>
                <a:gd name="T5" fmla="*/ 362 h 590"/>
                <a:gd name="T6" fmla="*/ 285 w 585"/>
                <a:gd name="T7" fmla="*/ 95 h 590"/>
                <a:gd name="T8" fmla="*/ 0 w 585"/>
                <a:gd name="T9" fmla="*/ 588 h 590"/>
                <a:gd name="T10" fmla="*/ 93 w 585"/>
                <a:gd name="T11" fmla="*/ 588 h 590"/>
                <a:gd name="T12" fmla="*/ 98 w 585"/>
                <a:gd name="T13" fmla="*/ 570 h 590"/>
                <a:gd name="T14" fmla="*/ 104 w 585"/>
                <a:gd name="T15" fmla="*/ 548 h 590"/>
                <a:gd name="T16" fmla="*/ 111 w 585"/>
                <a:gd name="T17" fmla="*/ 523 h 590"/>
                <a:gd name="T18" fmla="*/ 121 w 585"/>
                <a:gd name="T19" fmla="*/ 497 h 590"/>
                <a:gd name="T20" fmla="*/ 127 w 585"/>
                <a:gd name="T21" fmla="*/ 485 h 590"/>
                <a:gd name="T22" fmla="*/ 133 w 585"/>
                <a:gd name="T23" fmla="*/ 473 h 590"/>
                <a:gd name="T24" fmla="*/ 139 w 585"/>
                <a:gd name="T25" fmla="*/ 463 h 590"/>
                <a:gd name="T26" fmla="*/ 145 w 585"/>
                <a:gd name="T27" fmla="*/ 454 h 590"/>
                <a:gd name="T28" fmla="*/ 153 w 585"/>
                <a:gd name="T29" fmla="*/ 446 h 590"/>
                <a:gd name="T30" fmla="*/ 160 w 585"/>
                <a:gd name="T31" fmla="*/ 440 h 590"/>
                <a:gd name="T32" fmla="*/ 167 w 585"/>
                <a:gd name="T33" fmla="*/ 437 h 590"/>
                <a:gd name="T34" fmla="*/ 176 w 585"/>
                <a:gd name="T35" fmla="*/ 435 h 590"/>
                <a:gd name="T36" fmla="*/ 411 w 585"/>
                <a:gd name="T37" fmla="*/ 435 h 590"/>
                <a:gd name="T38" fmla="*/ 418 w 585"/>
                <a:gd name="T39" fmla="*/ 437 h 590"/>
                <a:gd name="T40" fmla="*/ 424 w 585"/>
                <a:gd name="T41" fmla="*/ 440 h 590"/>
                <a:gd name="T42" fmla="*/ 428 w 585"/>
                <a:gd name="T43" fmla="*/ 446 h 590"/>
                <a:gd name="T44" fmla="*/ 435 w 585"/>
                <a:gd name="T45" fmla="*/ 455 h 590"/>
                <a:gd name="T46" fmla="*/ 446 w 585"/>
                <a:gd name="T47" fmla="*/ 474 h 590"/>
                <a:gd name="T48" fmla="*/ 458 w 585"/>
                <a:gd name="T49" fmla="*/ 498 h 590"/>
                <a:gd name="T50" fmla="*/ 477 w 585"/>
                <a:gd name="T51" fmla="*/ 549 h 590"/>
                <a:gd name="T52" fmla="*/ 494 w 585"/>
                <a:gd name="T53" fmla="*/ 588 h 590"/>
                <a:gd name="T54" fmla="*/ 585 w 585"/>
                <a:gd name="T55" fmla="*/ 590 h 590"/>
                <a:gd name="T56" fmla="*/ 341 w 585"/>
                <a:gd name="T57" fmla="*/ 0 h 590"/>
                <a:gd name="T58" fmla="*/ 271 w 585"/>
                <a:gd name="T59" fmla="*/ 0 h 590"/>
                <a:gd name="T60" fmla="*/ 267 w 585"/>
                <a:gd name="T61" fmla="*/ 0 h 590"/>
                <a:gd name="T62" fmla="*/ 263 w 585"/>
                <a:gd name="T63" fmla="*/ 3 h 590"/>
                <a:gd name="T64" fmla="*/ 258 w 585"/>
                <a:gd name="T65" fmla="*/ 5 h 590"/>
                <a:gd name="T66" fmla="*/ 255 w 585"/>
                <a:gd name="T67" fmla="*/ 10 h 590"/>
                <a:gd name="T68" fmla="*/ 245 w 585"/>
                <a:gd name="T69" fmla="*/ 22 h 590"/>
                <a:gd name="T70" fmla="*/ 235 w 585"/>
                <a:gd name="T71" fmla="*/ 37 h 590"/>
                <a:gd name="T72" fmla="*/ 224 w 585"/>
                <a:gd name="T73" fmla="*/ 55 h 590"/>
                <a:gd name="T74" fmla="*/ 213 w 585"/>
                <a:gd name="T75" fmla="*/ 76 h 590"/>
                <a:gd name="T76" fmla="*/ 201 w 585"/>
                <a:gd name="T77" fmla="*/ 99 h 590"/>
                <a:gd name="T78" fmla="*/ 190 w 585"/>
                <a:gd name="T79" fmla="*/ 122 h 590"/>
                <a:gd name="T80" fmla="*/ 168 w 585"/>
                <a:gd name="T81" fmla="*/ 171 h 590"/>
                <a:gd name="T82" fmla="*/ 149 w 585"/>
                <a:gd name="T83" fmla="*/ 215 h 590"/>
                <a:gd name="T84" fmla="*/ 133 w 585"/>
                <a:gd name="T85" fmla="*/ 253 h 590"/>
                <a:gd name="T86" fmla="*/ 124 w 585"/>
                <a:gd name="T87" fmla="*/ 277 h 590"/>
                <a:gd name="T88" fmla="*/ 110 w 585"/>
                <a:gd name="T89" fmla="*/ 314 h 590"/>
                <a:gd name="T90" fmla="*/ 93 w 585"/>
                <a:gd name="T91" fmla="*/ 354 h 590"/>
                <a:gd name="T92" fmla="*/ 75 w 585"/>
                <a:gd name="T93" fmla="*/ 398 h 590"/>
                <a:gd name="T94" fmla="*/ 55 w 585"/>
                <a:gd name="T95" fmla="*/ 441 h 590"/>
                <a:gd name="T96" fmla="*/ 37 w 585"/>
                <a:gd name="T97" fmla="*/ 484 h 590"/>
                <a:gd name="T98" fmla="*/ 20 w 585"/>
                <a:gd name="T99" fmla="*/ 524 h 590"/>
                <a:gd name="T100" fmla="*/ 8 w 585"/>
                <a:gd name="T101" fmla="*/ 559 h 590"/>
                <a:gd name="T102" fmla="*/ 0 w 585"/>
                <a:gd name="T103" fmla="*/ 588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5" h="590">
                  <a:moveTo>
                    <a:pt x="285" y="95"/>
                  </a:moveTo>
                  <a:lnTo>
                    <a:pt x="403" y="364"/>
                  </a:lnTo>
                  <a:lnTo>
                    <a:pt x="182" y="362"/>
                  </a:lnTo>
                  <a:lnTo>
                    <a:pt x="285" y="95"/>
                  </a:lnTo>
                  <a:close/>
                  <a:moveTo>
                    <a:pt x="0" y="588"/>
                  </a:moveTo>
                  <a:lnTo>
                    <a:pt x="93" y="588"/>
                  </a:lnTo>
                  <a:lnTo>
                    <a:pt x="98" y="570"/>
                  </a:lnTo>
                  <a:lnTo>
                    <a:pt x="104" y="548"/>
                  </a:lnTo>
                  <a:lnTo>
                    <a:pt x="111" y="523"/>
                  </a:lnTo>
                  <a:lnTo>
                    <a:pt x="121" y="497"/>
                  </a:lnTo>
                  <a:lnTo>
                    <a:pt x="127" y="485"/>
                  </a:lnTo>
                  <a:lnTo>
                    <a:pt x="133" y="473"/>
                  </a:lnTo>
                  <a:lnTo>
                    <a:pt x="139" y="463"/>
                  </a:lnTo>
                  <a:lnTo>
                    <a:pt x="145" y="454"/>
                  </a:lnTo>
                  <a:lnTo>
                    <a:pt x="153" y="446"/>
                  </a:lnTo>
                  <a:lnTo>
                    <a:pt x="160" y="440"/>
                  </a:lnTo>
                  <a:lnTo>
                    <a:pt x="167" y="437"/>
                  </a:lnTo>
                  <a:lnTo>
                    <a:pt x="176" y="435"/>
                  </a:lnTo>
                  <a:lnTo>
                    <a:pt x="411" y="435"/>
                  </a:lnTo>
                  <a:lnTo>
                    <a:pt x="418" y="437"/>
                  </a:lnTo>
                  <a:lnTo>
                    <a:pt x="424" y="440"/>
                  </a:lnTo>
                  <a:lnTo>
                    <a:pt x="428" y="446"/>
                  </a:lnTo>
                  <a:lnTo>
                    <a:pt x="435" y="455"/>
                  </a:lnTo>
                  <a:lnTo>
                    <a:pt x="446" y="474"/>
                  </a:lnTo>
                  <a:lnTo>
                    <a:pt x="458" y="498"/>
                  </a:lnTo>
                  <a:lnTo>
                    <a:pt x="477" y="549"/>
                  </a:lnTo>
                  <a:lnTo>
                    <a:pt x="494" y="588"/>
                  </a:lnTo>
                  <a:lnTo>
                    <a:pt x="585" y="590"/>
                  </a:lnTo>
                  <a:lnTo>
                    <a:pt x="341" y="0"/>
                  </a:lnTo>
                  <a:lnTo>
                    <a:pt x="271" y="0"/>
                  </a:lnTo>
                  <a:lnTo>
                    <a:pt x="267" y="0"/>
                  </a:lnTo>
                  <a:lnTo>
                    <a:pt x="263" y="3"/>
                  </a:lnTo>
                  <a:lnTo>
                    <a:pt x="258" y="5"/>
                  </a:lnTo>
                  <a:lnTo>
                    <a:pt x="255" y="10"/>
                  </a:lnTo>
                  <a:lnTo>
                    <a:pt x="245" y="22"/>
                  </a:lnTo>
                  <a:lnTo>
                    <a:pt x="235" y="37"/>
                  </a:lnTo>
                  <a:lnTo>
                    <a:pt x="224" y="55"/>
                  </a:lnTo>
                  <a:lnTo>
                    <a:pt x="213" y="76"/>
                  </a:lnTo>
                  <a:lnTo>
                    <a:pt x="201" y="99"/>
                  </a:lnTo>
                  <a:lnTo>
                    <a:pt x="190" y="122"/>
                  </a:lnTo>
                  <a:lnTo>
                    <a:pt x="168" y="171"/>
                  </a:lnTo>
                  <a:lnTo>
                    <a:pt x="149" y="215"/>
                  </a:lnTo>
                  <a:lnTo>
                    <a:pt x="133" y="253"/>
                  </a:lnTo>
                  <a:lnTo>
                    <a:pt x="124" y="277"/>
                  </a:lnTo>
                  <a:lnTo>
                    <a:pt x="110" y="314"/>
                  </a:lnTo>
                  <a:lnTo>
                    <a:pt x="93" y="354"/>
                  </a:lnTo>
                  <a:lnTo>
                    <a:pt x="75" y="398"/>
                  </a:lnTo>
                  <a:lnTo>
                    <a:pt x="55" y="441"/>
                  </a:lnTo>
                  <a:lnTo>
                    <a:pt x="37" y="484"/>
                  </a:lnTo>
                  <a:lnTo>
                    <a:pt x="20" y="524"/>
                  </a:lnTo>
                  <a:lnTo>
                    <a:pt x="8" y="559"/>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7" name="Freeform 30"/>
            <p:cNvSpPr>
              <a:spLocks/>
            </p:cNvSpPr>
            <p:nvPr/>
          </p:nvSpPr>
          <p:spPr bwMode="auto">
            <a:xfrm>
              <a:off x="-4364037" y="15909856"/>
              <a:ext cx="104775" cy="187325"/>
            </a:xfrm>
            <a:custGeom>
              <a:avLst/>
              <a:gdLst>
                <a:gd name="T0" fmla="*/ 331 w 331"/>
                <a:gd name="T1" fmla="*/ 588 h 588"/>
                <a:gd name="T2" fmla="*/ 331 w 331"/>
                <a:gd name="T3" fmla="*/ 518 h 588"/>
                <a:gd name="T4" fmla="*/ 82 w 331"/>
                <a:gd name="T5" fmla="*/ 518 h 588"/>
                <a:gd name="T6" fmla="*/ 95 w 331"/>
                <a:gd name="T7" fmla="*/ 330 h 588"/>
                <a:gd name="T8" fmla="*/ 308 w 331"/>
                <a:gd name="T9" fmla="*/ 317 h 588"/>
                <a:gd name="T10" fmla="*/ 308 w 331"/>
                <a:gd name="T11" fmla="*/ 270 h 588"/>
                <a:gd name="T12" fmla="*/ 308 w 331"/>
                <a:gd name="T13" fmla="*/ 247 h 588"/>
                <a:gd name="T14" fmla="*/ 83 w 331"/>
                <a:gd name="T15" fmla="*/ 247 h 588"/>
                <a:gd name="T16" fmla="*/ 83 w 331"/>
                <a:gd name="T17" fmla="*/ 106 h 588"/>
                <a:gd name="T18" fmla="*/ 84 w 331"/>
                <a:gd name="T19" fmla="*/ 96 h 588"/>
                <a:gd name="T20" fmla="*/ 85 w 331"/>
                <a:gd name="T21" fmla="*/ 89 h 588"/>
                <a:gd name="T22" fmla="*/ 88 w 331"/>
                <a:gd name="T23" fmla="*/ 83 h 588"/>
                <a:gd name="T24" fmla="*/ 90 w 331"/>
                <a:gd name="T25" fmla="*/ 78 h 588"/>
                <a:gd name="T26" fmla="*/ 95 w 331"/>
                <a:gd name="T27" fmla="*/ 75 h 588"/>
                <a:gd name="T28" fmla="*/ 101 w 331"/>
                <a:gd name="T29" fmla="*/ 72 h 588"/>
                <a:gd name="T30" fmla="*/ 110 w 331"/>
                <a:gd name="T31" fmla="*/ 71 h 588"/>
                <a:gd name="T32" fmla="*/ 118 w 331"/>
                <a:gd name="T33" fmla="*/ 71 h 588"/>
                <a:gd name="T34" fmla="*/ 331 w 331"/>
                <a:gd name="T35" fmla="*/ 71 h 588"/>
                <a:gd name="T36" fmla="*/ 331 w 331"/>
                <a:gd name="T37" fmla="*/ 0 h 588"/>
                <a:gd name="T38" fmla="*/ 0 w 331"/>
                <a:gd name="T39" fmla="*/ 0 h 588"/>
                <a:gd name="T40" fmla="*/ 0 w 331"/>
                <a:gd name="T41" fmla="*/ 588 h 588"/>
                <a:gd name="T42" fmla="*/ 331 w 331"/>
                <a:gd name="T4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1" h="588">
                  <a:moveTo>
                    <a:pt x="331" y="588"/>
                  </a:moveTo>
                  <a:lnTo>
                    <a:pt x="331" y="518"/>
                  </a:lnTo>
                  <a:lnTo>
                    <a:pt x="82" y="518"/>
                  </a:lnTo>
                  <a:lnTo>
                    <a:pt x="95" y="330"/>
                  </a:lnTo>
                  <a:lnTo>
                    <a:pt x="308" y="317"/>
                  </a:lnTo>
                  <a:lnTo>
                    <a:pt x="308" y="270"/>
                  </a:lnTo>
                  <a:lnTo>
                    <a:pt x="308" y="247"/>
                  </a:lnTo>
                  <a:lnTo>
                    <a:pt x="83" y="247"/>
                  </a:lnTo>
                  <a:lnTo>
                    <a:pt x="83" y="106"/>
                  </a:lnTo>
                  <a:lnTo>
                    <a:pt x="84" y="96"/>
                  </a:lnTo>
                  <a:lnTo>
                    <a:pt x="85" y="89"/>
                  </a:lnTo>
                  <a:lnTo>
                    <a:pt x="88" y="83"/>
                  </a:lnTo>
                  <a:lnTo>
                    <a:pt x="90" y="78"/>
                  </a:lnTo>
                  <a:lnTo>
                    <a:pt x="95" y="75"/>
                  </a:lnTo>
                  <a:lnTo>
                    <a:pt x="101" y="72"/>
                  </a:lnTo>
                  <a:lnTo>
                    <a:pt x="110" y="71"/>
                  </a:lnTo>
                  <a:lnTo>
                    <a:pt x="118" y="71"/>
                  </a:lnTo>
                  <a:lnTo>
                    <a:pt x="331" y="71"/>
                  </a:lnTo>
                  <a:lnTo>
                    <a:pt x="331" y="0"/>
                  </a:lnTo>
                  <a:lnTo>
                    <a:pt x="0" y="0"/>
                  </a:lnTo>
                  <a:lnTo>
                    <a:pt x="0" y="588"/>
                  </a:lnTo>
                  <a:lnTo>
                    <a:pt x="331"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8" name="Freeform 31"/>
            <p:cNvSpPr>
              <a:spLocks/>
            </p:cNvSpPr>
            <p:nvPr/>
          </p:nvSpPr>
          <p:spPr bwMode="auto">
            <a:xfrm>
              <a:off x="-3354387" y="15909856"/>
              <a:ext cx="104775" cy="187325"/>
            </a:xfrm>
            <a:custGeom>
              <a:avLst/>
              <a:gdLst>
                <a:gd name="T0" fmla="*/ 0 w 331"/>
                <a:gd name="T1" fmla="*/ 588 h 588"/>
                <a:gd name="T2" fmla="*/ 331 w 331"/>
                <a:gd name="T3" fmla="*/ 588 h 588"/>
                <a:gd name="T4" fmla="*/ 331 w 331"/>
                <a:gd name="T5" fmla="*/ 518 h 588"/>
                <a:gd name="T6" fmla="*/ 83 w 331"/>
                <a:gd name="T7" fmla="*/ 518 h 588"/>
                <a:gd name="T8" fmla="*/ 83 w 331"/>
                <a:gd name="T9" fmla="*/ 0 h 588"/>
                <a:gd name="T10" fmla="*/ 0 w 331"/>
                <a:gd name="T11" fmla="*/ 0 h 588"/>
                <a:gd name="T12" fmla="*/ 0 w 331"/>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31" h="588">
                  <a:moveTo>
                    <a:pt x="0" y="588"/>
                  </a:moveTo>
                  <a:lnTo>
                    <a:pt x="331" y="588"/>
                  </a:lnTo>
                  <a:lnTo>
                    <a:pt x="331" y="518"/>
                  </a:lnTo>
                  <a:lnTo>
                    <a:pt x="83" y="518"/>
                  </a:lnTo>
                  <a:lnTo>
                    <a:pt x="83"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9" name="Freeform 32"/>
            <p:cNvSpPr>
              <a:spLocks noEditPoints="1"/>
            </p:cNvSpPr>
            <p:nvPr/>
          </p:nvSpPr>
          <p:spPr bwMode="auto">
            <a:xfrm>
              <a:off x="-4529137" y="15909856"/>
              <a:ext cx="133350" cy="187325"/>
            </a:xfrm>
            <a:custGeom>
              <a:avLst/>
              <a:gdLst>
                <a:gd name="T0" fmla="*/ 211 w 420"/>
                <a:gd name="T1" fmla="*/ 82 h 588"/>
                <a:gd name="T2" fmla="*/ 225 w 420"/>
                <a:gd name="T3" fmla="*/ 84 h 588"/>
                <a:gd name="T4" fmla="*/ 237 w 420"/>
                <a:gd name="T5" fmla="*/ 90 h 588"/>
                <a:gd name="T6" fmla="*/ 249 w 420"/>
                <a:gd name="T7" fmla="*/ 100 h 588"/>
                <a:gd name="T8" fmla="*/ 260 w 420"/>
                <a:gd name="T9" fmla="*/ 111 h 588"/>
                <a:gd name="T10" fmla="*/ 276 w 420"/>
                <a:gd name="T11" fmla="*/ 138 h 588"/>
                <a:gd name="T12" fmla="*/ 280 w 420"/>
                <a:gd name="T13" fmla="*/ 151 h 588"/>
                <a:gd name="T14" fmla="*/ 283 w 420"/>
                <a:gd name="T15" fmla="*/ 164 h 588"/>
                <a:gd name="T16" fmla="*/ 280 w 420"/>
                <a:gd name="T17" fmla="*/ 181 h 588"/>
                <a:gd name="T18" fmla="*/ 274 w 420"/>
                <a:gd name="T19" fmla="*/ 197 h 588"/>
                <a:gd name="T20" fmla="*/ 266 w 420"/>
                <a:gd name="T21" fmla="*/ 211 h 588"/>
                <a:gd name="T22" fmla="*/ 254 w 420"/>
                <a:gd name="T23" fmla="*/ 223 h 588"/>
                <a:gd name="T24" fmla="*/ 240 w 420"/>
                <a:gd name="T25" fmla="*/ 234 h 588"/>
                <a:gd name="T26" fmla="*/ 225 w 420"/>
                <a:gd name="T27" fmla="*/ 241 h 588"/>
                <a:gd name="T28" fmla="*/ 206 w 420"/>
                <a:gd name="T29" fmla="*/ 246 h 588"/>
                <a:gd name="T30" fmla="*/ 188 w 420"/>
                <a:gd name="T31" fmla="*/ 247 h 588"/>
                <a:gd name="T32" fmla="*/ 82 w 420"/>
                <a:gd name="T33" fmla="*/ 82 h 588"/>
                <a:gd name="T34" fmla="*/ 82 w 420"/>
                <a:gd name="T35" fmla="*/ 588 h 588"/>
                <a:gd name="T36" fmla="*/ 165 w 420"/>
                <a:gd name="T37" fmla="*/ 330 h 588"/>
                <a:gd name="T38" fmla="*/ 175 w 420"/>
                <a:gd name="T39" fmla="*/ 332 h 588"/>
                <a:gd name="T40" fmla="*/ 184 w 420"/>
                <a:gd name="T41" fmla="*/ 338 h 588"/>
                <a:gd name="T42" fmla="*/ 208 w 420"/>
                <a:gd name="T43" fmla="*/ 362 h 588"/>
                <a:gd name="T44" fmla="*/ 232 w 420"/>
                <a:gd name="T45" fmla="*/ 398 h 588"/>
                <a:gd name="T46" fmla="*/ 255 w 420"/>
                <a:gd name="T47" fmla="*/ 440 h 588"/>
                <a:gd name="T48" fmla="*/ 296 w 420"/>
                <a:gd name="T49" fmla="*/ 526 h 588"/>
                <a:gd name="T50" fmla="*/ 318 w 420"/>
                <a:gd name="T51" fmla="*/ 588 h 588"/>
                <a:gd name="T52" fmla="*/ 271 w 420"/>
                <a:gd name="T53" fmla="*/ 294 h 588"/>
                <a:gd name="T54" fmla="*/ 305 w 420"/>
                <a:gd name="T55" fmla="*/ 274 h 588"/>
                <a:gd name="T56" fmla="*/ 340 w 420"/>
                <a:gd name="T57" fmla="*/ 245 h 588"/>
                <a:gd name="T58" fmla="*/ 355 w 420"/>
                <a:gd name="T59" fmla="*/ 228 h 588"/>
                <a:gd name="T60" fmla="*/ 366 w 420"/>
                <a:gd name="T61" fmla="*/ 208 h 588"/>
                <a:gd name="T62" fmla="*/ 374 w 420"/>
                <a:gd name="T63" fmla="*/ 188 h 588"/>
                <a:gd name="T64" fmla="*/ 376 w 420"/>
                <a:gd name="T65" fmla="*/ 164 h 588"/>
                <a:gd name="T66" fmla="*/ 375 w 420"/>
                <a:gd name="T67" fmla="*/ 143 h 588"/>
                <a:gd name="T68" fmla="*/ 372 w 420"/>
                <a:gd name="T69" fmla="*/ 122 h 588"/>
                <a:gd name="T70" fmla="*/ 366 w 420"/>
                <a:gd name="T71" fmla="*/ 104 h 588"/>
                <a:gd name="T72" fmla="*/ 357 w 420"/>
                <a:gd name="T73" fmla="*/ 87 h 588"/>
                <a:gd name="T74" fmla="*/ 347 w 420"/>
                <a:gd name="T75" fmla="*/ 71 h 588"/>
                <a:gd name="T76" fmla="*/ 335 w 420"/>
                <a:gd name="T77" fmla="*/ 58 h 588"/>
                <a:gd name="T78" fmla="*/ 306 w 420"/>
                <a:gd name="T79" fmla="*/ 36 h 588"/>
                <a:gd name="T80" fmla="*/ 271 w 420"/>
                <a:gd name="T81" fmla="*/ 20 h 588"/>
                <a:gd name="T82" fmla="*/ 232 w 420"/>
                <a:gd name="T83" fmla="*/ 8 h 588"/>
                <a:gd name="T84" fmla="*/ 187 w 420"/>
                <a:gd name="T85" fmla="*/ 2 h 588"/>
                <a:gd name="T86" fmla="*/ 141 w 420"/>
                <a:gd name="T87" fmla="*/ 0 h 588"/>
                <a:gd name="T88" fmla="*/ 0 w 420"/>
                <a:gd name="T8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20" h="588">
                  <a:moveTo>
                    <a:pt x="82" y="82"/>
                  </a:moveTo>
                  <a:lnTo>
                    <a:pt x="211" y="82"/>
                  </a:lnTo>
                  <a:lnTo>
                    <a:pt x="217" y="83"/>
                  </a:lnTo>
                  <a:lnTo>
                    <a:pt x="225" y="84"/>
                  </a:lnTo>
                  <a:lnTo>
                    <a:pt x="231" y="87"/>
                  </a:lnTo>
                  <a:lnTo>
                    <a:pt x="237" y="90"/>
                  </a:lnTo>
                  <a:lnTo>
                    <a:pt x="243" y="95"/>
                  </a:lnTo>
                  <a:lnTo>
                    <a:pt x="249" y="100"/>
                  </a:lnTo>
                  <a:lnTo>
                    <a:pt x="254" y="105"/>
                  </a:lnTo>
                  <a:lnTo>
                    <a:pt x="260" y="111"/>
                  </a:lnTo>
                  <a:lnTo>
                    <a:pt x="268" y="124"/>
                  </a:lnTo>
                  <a:lnTo>
                    <a:pt x="276" y="138"/>
                  </a:lnTo>
                  <a:lnTo>
                    <a:pt x="278" y="145"/>
                  </a:lnTo>
                  <a:lnTo>
                    <a:pt x="280" y="151"/>
                  </a:lnTo>
                  <a:lnTo>
                    <a:pt x="282" y="158"/>
                  </a:lnTo>
                  <a:lnTo>
                    <a:pt x="283" y="164"/>
                  </a:lnTo>
                  <a:lnTo>
                    <a:pt x="282" y="173"/>
                  </a:lnTo>
                  <a:lnTo>
                    <a:pt x="280" y="181"/>
                  </a:lnTo>
                  <a:lnTo>
                    <a:pt x="278" y="190"/>
                  </a:lnTo>
                  <a:lnTo>
                    <a:pt x="274" y="197"/>
                  </a:lnTo>
                  <a:lnTo>
                    <a:pt x="271" y="205"/>
                  </a:lnTo>
                  <a:lnTo>
                    <a:pt x="266" y="211"/>
                  </a:lnTo>
                  <a:lnTo>
                    <a:pt x="260" y="218"/>
                  </a:lnTo>
                  <a:lnTo>
                    <a:pt x="254" y="223"/>
                  </a:lnTo>
                  <a:lnTo>
                    <a:pt x="248" y="229"/>
                  </a:lnTo>
                  <a:lnTo>
                    <a:pt x="240" y="234"/>
                  </a:lnTo>
                  <a:lnTo>
                    <a:pt x="232" y="237"/>
                  </a:lnTo>
                  <a:lnTo>
                    <a:pt x="225" y="241"/>
                  </a:lnTo>
                  <a:lnTo>
                    <a:pt x="216" y="243"/>
                  </a:lnTo>
                  <a:lnTo>
                    <a:pt x="206" y="246"/>
                  </a:lnTo>
                  <a:lnTo>
                    <a:pt x="198" y="247"/>
                  </a:lnTo>
                  <a:lnTo>
                    <a:pt x="188" y="247"/>
                  </a:lnTo>
                  <a:lnTo>
                    <a:pt x="82" y="247"/>
                  </a:lnTo>
                  <a:lnTo>
                    <a:pt x="82" y="82"/>
                  </a:lnTo>
                  <a:close/>
                  <a:moveTo>
                    <a:pt x="0" y="588"/>
                  </a:moveTo>
                  <a:lnTo>
                    <a:pt x="82" y="588"/>
                  </a:lnTo>
                  <a:lnTo>
                    <a:pt x="82" y="330"/>
                  </a:lnTo>
                  <a:lnTo>
                    <a:pt x="165" y="330"/>
                  </a:lnTo>
                  <a:lnTo>
                    <a:pt x="169" y="330"/>
                  </a:lnTo>
                  <a:lnTo>
                    <a:pt x="175" y="332"/>
                  </a:lnTo>
                  <a:lnTo>
                    <a:pt x="180" y="334"/>
                  </a:lnTo>
                  <a:lnTo>
                    <a:pt x="184" y="338"/>
                  </a:lnTo>
                  <a:lnTo>
                    <a:pt x="197" y="349"/>
                  </a:lnTo>
                  <a:lnTo>
                    <a:pt x="208" y="362"/>
                  </a:lnTo>
                  <a:lnTo>
                    <a:pt x="220" y="379"/>
                  </a:lnTo>
                  <a:lnTo>
                    <a:pt x="232" y="398"/>
                  </a:lnTo>
                  <a:lnTo>
                    <a:pt x="244" y="418"/>
                  </a:lnTo>
                  <a:lnTo>
                    <a:pt x="255" y="440"/>
                  </a:lnTo>
                  <a:lnTo>
                    <a:pt x="277" y="484"/>
                  </a:lnTo>
                  <a:lnTo>
                    <a:pt x="296" y="526"/>
                  </a:lnTo>
                  <a:lnTo>
                    <a:pt x="310" y="563"/>
                  </a:lnTo>
                  <a:lnTo>
                    <a:pt x="318" y="588"/>
                  </a:lnTo>
                  <a:lnTo>
                    <a:pt x="420" y="585"/>
                  </a:lnTo>
                  <a:lnTo>
                    <a:pt x="271" y="294"/>
                  </a:lnTo>
                  <a:lnTo>
                    <a:pt x="288" y="285"/>
                  </a:lnTo>
                  <a:lnTo>
                    <a:pt x="305" y="274"/>
                  </a:lnTo>
                  <a:lnTo>
                    <a:pt x="323" y="260"/>
                  </a:lnTo>
                  <a:lnTo>
                    <a:pt x="340" y="245"/>
                  </a:lnTo>
                  <a:lnTo>
                    <a:pt x="347" y="236"/>
                  </a:lnTo>
                  <a:lnTo>
                    <a:pt x="355" y="228"/>
                  </a:lnTo>
                  <a:lnTo>
                    <a:pt x="361" y="218"/>
                  </a:lnTo>
                  <a:lnTo>
                    <a:pt x="366" y="208"/>
                  </a:lnTo>
                  <a:lnTo>
                    <a:pt x="370" y="198"/>
                  </a:lnTo>
                  <a:lnTo>
                    <a:pt x="374" y="188"/>
                  </a:lnTo>
                  <a:lnTo>
                    <a:pt x="375" y="177"/>
                  </a:lnTo>
                  <a:lnTo>
                    <a:pt x="376" y="164"/>
                  </a:lnTo>
                  <a:lnTo>
                    <a:pt x="376" y="154"/>
                  </a:lnTo>
                  <a:lnTo>
                    <a:pt x="375" y="143"/>
                  </a:lnTo>
                  <a:lnTo>
                    <a:pt x="374" y="132"/>
                  </a:lnTo>
                  <a:lnTo>
                    <a:pt x="372" y="122"/>
                  </a:lnTo>
                  <a:lnTo>
                    <a:pt x="369" y="112"/>
                  </a:lnTo>
                  <a:lnTo>
                    <a:pt x="366" y="104"/>
                  </a:lnTo>
                  <a:lnTo>
                    <a:pt x="362" y="95"/>
                  </a:lnTo>
                  <a:lnTo>
                    <a:pt x="357" y="87"/>
                  </a:lnTo>
                  <a:lnTo>
                    <a:pt x="352" y="78"/>
                  </a:lnTo>
                  <a:lnTo>
                    <a:pt x="347" y="71"/>
                  </a:lnTo>
                  <a:lnTo>
                    <a:pt x="341" y="65"/>
                  </a:lnTo>
                  <a:lnTo>
                    <a:pt x="335" y="58"/>
                  </a:lnTo>
                  <a:lnTo>
                    <a:pt x="322" y="47"/>
                  </a:lnTo>
                  <a:lnTo>
                    <a:pt x="306" y="36"/>
                  </a:lnTo>
                  <a:lnTo>
                    <a:pt x="289" y="27"/>
                  </a:lnTo>
                  <a:lnTo>
                    <a:pt x="271" y="20"/>
                  </a:lnTo>
                  <a:lnTo>
                    <a:pt x="251" y="13"/>
                  </a:lnTo>
                  <a:lnTo>
                    <a:pt x="232" y="8"/>
                  </a:lnTo>
                  <a:lnTo>
                    <a:pt x="210" y="4"/>
                  </a:lnTo>
                  <a:lnTo>
                    <a:pt x="187" y="2"/>
                  </a:lnTo>
                  <a:lnTo>
                    <a:pt x="165" y="0"/>
                  </a:lnTo>
                  <a:lnTo>
                    <a:pt x="141"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0" name="Freeform 33"/>
            <p:cNvSpPr>
              <a:spLocks/>
            </p:cNvSpPr>
            <p:nvPr/>
          </p:nvSpPr>
          <p:spPr bwMode="auto">
            <a:xfrm>
              <a:off x="-4338637" y="15909856"/>
              <a:ext cx="84138" cy="187325"/>
            </a:xfrm>
            <a:custGeom>
              <a:avLst/>
              <a:gdLst>
                <a:gd name="T0" fmla="*/ 226 w 262"/>
                <a:gd name="T1" fmla="*/ 247 h 588"/>
                <a:gd name="T2" fmla="*/ 226 w 262"/>
                <a:gd name="T3" fmla="*/ 270 h 588"/>
                <a:gd name="T4" fmla="*/ 226 w 262"/>
                <a:gd name="T5" fmla="*/ 317 h 588"/>
                <a:gd name="T6" fmla="*/ 13 w 262"/>
                <a:gd name="T7" fmla="*/ 330 h 588"/>
                <a:gd name="T8" fmla="*/ 0 w 262"/>
                <a:gd name="T9" fmla="*/ 518 h 588"/>
                <a:gd name="T10" fmla="*/ 249 w 262"/>
                <a:gd name="T11" fmla="*/ 518 h 588"/>
                <a:gd name="T12" fmla="*/ 249 w 262"/>
                <a:gd name="T13" fmla="*/ 588 h 588"/>
                <a:gd name="T14" fmla="*/ 249 w 262"/>
                <a:gd name="T15" fmla="*/ 518 h 588"/>
                <a:gd name="T16" fmla="*/ 13 w 262"/>
                <a:gd name="T17" fmla="*/ 506 h 588"/>
                <a:gd name="T18" fmla="*/ 13 w 262"/>
                <a:gd name="T19" fmla="*/ 353 h 588"/>
                <a:gd name="T20" fmla="*/ 13 w 262"/>
                <a:gd name="T21" fmla="*/ 330 h 588"/>
                <a:gd name="T22" fmla="*/ 238 w 262"/>
                <a:gd name="T23" fmla="*/ 330 h 588"/>
                <a:gd name="T24" fmla="*/ 226 w 262"/>
                <a:gd name="T25" fmla="*/ 247 h 588"/>
                <a:gd name="T26" fmla="*/ 13 w 262"/>
                <a:gd name="T27" fmla="*/ 235 h 588"/>
                <a:gd name="T28" fmla="*/ 13 w 262"/>
                <a:gd name="T29" fmla="*/ 82 h 588"/>
                <a:gd name="T30" fmla="*/ 262 w 262"/>
                <a:gd name="T31" fmla="*/ 82 h 588"/>
                <a:gd name="T32" fmla="*/ 249 w 262"/>
                <a:gd name="T33" fmla="*/ 0 h 588"/>
                <a:gd name="T34" fmla="*/ 249 w 262"/>
                <a:gd name="T35" fmla="*/ 71 h 588"/>
                <a:gd name="T36" fmla="*/ 36 w 262"/>
                <a:gd name="T37" fmla="*/ 71 h 588"/>
                <a:gd name="T38" fmla="*/ 28 w 262"/>
                <a:gd name="T39" fmla="*/ 71 h 588"/>
                <a:gd name="T40" fmla="*/ 19 w 262"/>
                <a:gd name="T41" fmla="*/ 72 h 588"/>
                <a:gd name="T42" fmla="*/ 13 w 262"/>
                <a:gd name="T43" fmla="*/ 75 h 588"/>
                <a:gd name="T44" fmla="*/ 8 w 262"/>
                <a:gd name="T45" fmla="*/ 78 h 588"/>
                <a:gd name="T46" fmla="*/ 6 w 262"/>
                <a:gd name="T47" fmla="*/ 83 h 588"/>
                <a:gd name="T48" fmla="*/ 3 w 262"/>
                <a:gd name="T49" fmla="*/ 89 h 588"/>
                <a:gd name="T50" fmla="*/ 2 w 262"/>
                <a:gd name="T51" fmla="*/ 96 h 588"/>
                <a:gd name="T52" fmla="*/ 1 w 262"/>
                <a:gd name="T53" fmla="*/ 106 h 588"/>
                <a:gd name="T54" fmla="*/ 1 w 262"/>
                <a:gd name="T55" fmla="*/ 247 h 588"/>
                <a:gd name="T56" fmla="*/ 226 w 262"/>
                <a:gd name="T57" fmla="*/ 24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2" h="588">
                  <a:moveTo>
                    <a:pt x="226" y="247"/>
                  </a:moveTo>
                  <a:lnTo>
                    <a:pt x="226" y="270"/>
                  </a:lnTo>
                  <a:lnTo>
                    <a:pt x="226" y="317"/>
                  </a:lnTo>
                  <a:lnTo>
                    <a:pt x="13" y="330"/>
                  </a:lnTo>
                  <a:lnTo>
                    <a:pt x="0" y="518"/>
                  </a:lnTo>
                  <a:lnTo>
                    <a:pt x="249" y="518"/>
                  </a:lnTo>
                  <a:lnTo>
                    <a:pt x="249" y="588"/>
                  </a:lnTo>
                  <a:lnTo>
                    <a:pt x="249" y="518"/>
                  </a:lnTo>
                  <a:lnTo>
                    <a:pt x="13" y="506"/>
                  </a:lnTo>
                  <a:lnTo>
                    <a:pt x="13" y="353"/>
                  </a:lnTo>
                  <a:lnTo>
                    <a:pt x="13" y="330"/>
                  </a:lnTo>
                  <a:lnTo>
                    <a:pt x="238" y="330"/>
                  </a:lnTo>
                  <a:lnTo>
                    <a:pt x="226" y="247"/>
                  </a:lnTo>
                  <a:lnTo>
                    <a:pt x="13" y="235"/>
                  </a:lnTo>
                  <a:lnTo>
                    <a:pt x="13" y="82"/>
                  </a:lnTo>
                  <a:lnTo>
                    <a:pt x="262" y="82"/>
                  </a:lnTo>
                  <a:lnTo>
                    <a:pt x="249" y="0"/>
                  </a:lnTo>
                  <a:lnTo>
                    <a:pt x="249" y="71"/>
                  </a:lnTo>
                  <a:lnTo>
                    <a:pt x="36" y="71"/>
                  </a:lnTo>
                  <a:lnTo>
                    <a:pt x="28" y="71"/>
                  </a:lnTo>
                  <a:lnTo>
                    <a:pt x="19" y="72"/>
                  </a:lnTo>
                  <a:lnTo>
                    <a:pt x="13" y="75"/>
                  </a:lnTo>
                  <a:lnTo>
                    <a:pt x="8" y="78"/>
                  </a:lnTo>
                  <a:lnTo>
                    <a:pt x="6" y="83"/>
                  </a:lnTo>
                  <a:lnTo>
                    <a:pt x="3" y="89"/>
                  </a:lnTo>
                  <a:lnTo>
                    <a:pt x="2" y="96"/>
                  </a:lnTo>
                  <a:lnTo>
                    <a:pt x="1" y="106"/>
                  </a:lnTo>
                  <a:lnTo>
                    <a:pt x="1" y="247"/>
                  </a:lnTo>
                  <a:lnTo>
                    <a:pt x="226" y="24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1" name="Freeform 34"/>
            <p:cNvSpPr>
              <a:spLocks/>
            </p:cNvSpPr>
            <p:nvPr/>
          </p:nvSpPr>
          <p:spPr bwMode="auto">
            <a:xfrm>
              <a:off x="-3144837" y="15909856"/>
              <a:ext cx="201613" cy="187325"/>
            </a:xfrm>
            <a:custGeom>
              <a:avLst/>
              <a:gdLst>
                <a:gd name="T0" fmla="*/ 83 w 637"/>
                <a:gd name="T1" fmla="*/ 588 h 588"/>
                <a:gd name="T2" fmla="*/ 88 w 637"/>
                <a:gd name="T3" fmla="*/ 111 h 588"/>
                <a:gd name="T4" fmla="*/ 98 w 637"/>
                <a:gd name="T5" fmla="*/ 127 h 588"/>
                <a:gd name="T6" fmla="*/ 117 w 637"/>
                <a:gd name="T7" fmla="*/ 164 h 588"/>
                <a:gd name="T8" fmla="*/ 157 w 637"/>
                <a:gd name="T9" fmla="*/ 275 h 588"/>
                <a:gd name="T10" fmla="*/ 200 w 637"/>
                <a:gd name="T11" fmla="*/ 405 h 588"/>
                <a:gd name="T12" fmla="*/ 230 w 637"/>
                <a:gd name="T13" fmla="*/ 484 h 588"/>
                <a:gd name="T14" fmla="*/ 250 w 637"/>
                <a:gd name="T15" fmla="*/ 534 h 588"/>
                <a:gd name="T16" fmla="*/ 264 w 637"/>
                <a:gd name="T17" fmla="*/ 559 h 588"/>
                <a:gd name="T18" fmla="*/ 277 w 637"/>
                <a:gd name="T19" fmla="*/ 577 h 588"/>
                <a:gd name="T20" fmla="*/ 289 w 637"/>
                <a:gd name="T21" fmla="*/ 587 h 588"/>
                <a:gd name="T22" fmla="*/ 331 w 637"/>
                <a:gd name="T23" fmla="*/ 588 h 588"/>
                <a:gd name="T24" fmla="*/ 344 w 637"/>
                <a:gd name="T25" fmla="*/ 583 h 588"/>
                <a:gd name="T26" fmla="*/ 357 w 637"/>
                <a:gd name="T27" fmla="*/ 569 h 588"/>
                <a:gd name="T28" fmla="*/ 372 w 637"/>
                <a:gd name="T29" fmla="*/ 547 h 588"/>
                <a:gd name="T30" fmla="*/ 386 w 637"/>
                <a:gd name="T31" fmla="*/ 519 h 588"/>
                <a:gd name="T32" fmla="*/ 417 w 637"/>
                <a:gd name="T33" fmla="*/ 447 h 588"/>
                <a:gd name="T34" fmla="*/ 447 w 637"/>
                <a:gd name="T35" fmla="*/ 362 h 588"/>
                <a:gd name="T36" fmla="*/ 504 w 637"/>
                <a:gd name="T37" fmla="*/ 198 h 588"/>
                <a:gd name="T38" fmla="*/ 531 w 637"/>
                <a:gd name="T39" fmla="*/ 139 h 588"/>
                <a:gd name="T40" fmla="*/ 543 w 637"/>
                <a:gd name="T41" fmla="*/ 118 h 588"/>
                <a:gd name="T42" fmla="*/ 554 w 637"/>
                <a:gd name="T43" fmla="*/ 106 h 588"/>
                <a:gd name="T44" fmla="*/ 637 w 637"/>
                <a:gd name="T45" fmla="*/ 588 h 588"/>
                <a:gd name="T46" fmla="*/ 499 w 637"/>
                <a:gd name="T47" fmla="*/ 2 h 588"/>
                <a:gd name="T48" fmla="*/ 306 w 637"/>
                <a:gd name="T49" fmla="*/ 471 h 588"/>
                <a:gd name="T50" fmla="*/ 294 w 637"/>
                <a:gd name="T51" fmla="*/ 422 h 588"/>
                <a:gd name="T52" fmla="*/ 270 w 637"/>
                <a:gd name="T53" fmla="*/ 350 h 588"/>
                <a:gd name="T54" fmla="*/ 242 w 637"/>
                <a:gd name="T55" fmla="*/ 279 h 588"/>
                <a:gd name="T56" fmla="*/ 222 w 637"/>
                <a:gd name="T57" fmla="*/ 225 h 588"/>
                <a:gd name="T58" fmla="*/ 207 w 637"/>
                <a:gd name="T59" fmla="*/ 172 h 588"/>
                <a:gd name="T60" fmla="*/ 182 w 637"/>
                <a:gd name="T61" fmla="*/ 96 h 588"/>
                <a:gd name="T62" fmla="*/ 168 w 637"/>
                <a:gd name="T63" fmla="*/ 60 h 588"/>
                <a:gd name="T64" fmla="*/ 153 w 637"/>
                <a:gd name="T65" fmla="*/ 28 h 588"/>
                <a:gd name="T66" fmla="*/ 136 w 637"/>
                <a:gd name="T67" fmla="*/ 8 h 588"/>
                <a:gd name="T68" fmla="*/ 128 w 637"/>
                <a:gd name="T69" fmla="*/ 2 h 588"/>
                <a:gd name="T70" fmla="*/ 118 w 637"/>
                <a:gd name="T71" fmla="*/ 0 h 588"/>
                <a:gd name="T72" fmla="*/ 0 w 637"/>
                <a:gd name="T7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7" h="588">
                  <a:moveTo>
                    <a:pt x="0" y="588"/>
                  </a:moveTo>
                  <a:lnTo>
                    <a:pt x="83" y="588"/>
                  </a:lnTo>
                  <a:lnTo>
                    <a:pt x="83" y="106"/>
                  </a:lnTo>
                  <a:lnTo>
                    <a:pt x="88" y="111"/>
                  </a:lnTo>
                  <a:lnTo>
                    <a:pt x="94" y="117"/>
                  </a:lnTo>
                  <a:lnTo>
                    <a:pt x="98" y="127"/>
                  </a:lnTo>
                  <a:lnTo>
                    <a:pt x="105" y="138"/>
                  </a:lnTo>
                  <a:lnTo>
                    <a:pt x="117" y="164"/>
                  </a:lnTo>
                  <a:lnTo>
                    <a:pt x="129" y="197"/>
                  </a:lnTo>
                  <a:lnTo>
                    <a:pt x="157" y="275"/>
                  </a:lnTo>
                  <a:lnTo>
                    <a:pt x="186" y="361"/>
                  </a:lnTo>
                  <a:lnTo>
                    <a:pt x="200" y="405"/>
                  </a:lnTo>
                  <a:lnTo>
                    <a:pt x="215" y="446"/>
                  </a:lnTo>
                  <a:lnTo>
                    <a:pt x="230" y="484"/>
                  </a:lnTo>
                  <a:lnTo>
                    <a:pt x="244" y="518"/>
                  </a:lnTo>
                  <a:lnTo>
                    <a:pt x="250" y="534"/>
                  </a:lnTo>
                  <a:lnTo>
                    <a:pt x="258" y="547"/>
                  </a:lnTo>
                  <a:lnTo>
                    <a:pt x="264" y="559"/>
                  </a:lnTo>
                  <a:lnTo>
                    <a:pt x="271" y="569"/>
                  </a:lnTo>
                  <a:lnTo>
                    <a:pt x="277" y="577"/>
                  </a:lnTo>
                  <a:lnTo>
                    <a:pt x="283" y="583"/>
                  </a:lnTo>
                  <a:lnTo>
                    <a:pt x="289" y="587"/>
                  </a:lnTo>
                  <a:lnTo>
                    <a:pt x="295" y="588"/>
                  </a:lnTo>
                  <a:lnTo>
                    <a:pt x="331" y="588"/>
                  </a:lnTo>
                  <a:lnTo>
                    <a:pt x="337" y="587"/>
                  </a:lnTo>
                  <a:lnTo>
                    <a:pt x="344" y="583"/>
                  </a:lnTo>
                  <a:lnTo>
                    <a:pt x="350" y="577"/>
                  </a:lnTo>
                  <a:lnTo>
                    <a:pt x="357" y="569"/>
                  </a:lnTo>
                  <a:lnTo>
                    <a:pt x="365" y="559"/>
                  </a:lnTo>
                  <a:lnTo>
                    <a:pt x="372" y="547"/>
                  </a:lnTo>
                  <a:lnTo>
                    <a:pt x="379" y="534"/>
                  </a:lnTo>
                  <a:lnTo>
                    <a:pt x="386" y="519"/>
                  </a:lnTo>
                  <a:lnTo>
                    <a:pt x="401" y="485"/>
                  </a:lnTo>
                  <a:lnTo>
                    <a:pt x="417" y="447"/>
                  </a:lnTo>
                  <a:lnTo>
                    <a:pt x="431" y="406"/>
                  </a:lnTo>
                  <a:lnTo>
                    <a:pt x="447" y="362"/>
                  </a:lnTo>
                  <a:lnTo>
                    <a:pt x="476" y="277"/>
                  </a:lnTo>
                  <a:lnTo>
                    <a:pt x="504" y="198"/>
                  </a:lnTo>
                  <a:lnTo>
                    <a:pt x="518" y="166"/>
                  </a:lnTo>
                  <a:lnTo>
                    <a:pt x="531" y="139"/>
                  </a:lnTo>
                  <a:lnTo>
                    <a:pt x="537" y="128"/>
                  </a:lnTo>
                  <a:lnTo>
                    <a:pt x="543" y="118"/>
                  </a:lnTo>
                  <a:lnTo>
                    <a:pt x="548" y="111"/>
                  </a:lnTo>
                  <a:lnTo>
                    <a:pt x="554" y="106"/>
                  </a:lnTo>
                  <a:lnTo>
                    <a:pt x="554" y="588"/>
                  </a:lnTo>
                  <a:lnTo>
                    <a:pt x="637" y="588"/>
                  </a:lnTo>
                  <a:lnTo>
                    <a:pt x="637" y="0"/>
                  </a:lnTo>
                  <a:lnTo>
                    <a:pt x="499" y="2"/>
                  </a:lnTo>
                  <a:lnTo>
                    <a:pt x="331" y="471"/>
                  </a:lnTo>
                  <a:lnTo>
                    <a:pt x="306" y="471"/>
                  </a:lnTo>
                  <a:lnTo>
                    <a:pt x="303" y="450"/>
                  </a:lnTo>
                  <a:lnTo>
                    <a:pt x="294" y="422"/>
                  </a:lnTo>
                  <a:lnTo>
                    <a:pt x="283" y="388"/>
                  </a:lnTo>
                  <a:lnTo>
                    <a:pt x="270" y="350"/>
                  </a:lnTo>
                  <a:lnTo>
                    <a:pt x="255" y="314"/>
                  </a:lnTo>
                  <a:lnTo>
                    <a:pt x="242" y="279"/>
                  </a:lnTo>
                  <a:lnTo>
                    <a:pt x="231" y="248"/>
                  </a:lnTo>
                  <a:lnTo>
                    <a:pt x="222" y="225"/>
                  </a:lnTo>
                  <a:lnTo>
                    <a:pt x="215" y="203"/>
                  </a:lnTo>
                  <a:lnTo>
                    <a:pt x="207" y="172"/>
                  </a:lnTo>
                  <a:lnTo>
                    <a:pt x="196" y="134"/>
                  </a:lnTo>
                  <a:lnTo>
                    <a:pt x="182" y="96"/>
                  </a:lnTo>
                  <a:lnTo>
                    <a:pt x="175" y="77"/>
                  </a:lnTo>
                  <a:lnTo>
                    <a:pt x="168" y="60"/>
                  </a:lnTo>
                  <a:lnTo>
                    <a:pt x="160" y="43"/>
                  </a:lnTo>
                  <a:lnTo>
                    <a:pt x="153" y="28"/>
                  </a:lnTo>
                  <a:lnTo>
                    <a:pt x="145" y="17"/>
                  </a:lnTo>
                  <a:lnTo>
                    <a:pt x="136" y="8"/>
                  </a:lnTo>
                  <a:lnTo>
                    <a:pt x="131" y="4"/>
                  </a:lnTo>
                  <a:lnTo>
                    <a:pt x="128" y="2"/>
                  </a:lnTo>
                  <a:lnTo>
                    <a:pt x="123" y="0"/>
                  </a:lnTo>
                  <a:lnTo>
                    <a:pt x="118"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2" name="Freeform 35"/>
            <p:cNvSpPr>
              <a:spLocks/>
            </p:cNvSpPr>
            <p:nvPr/>
          </p:nvSpPr>
          <p:spPr bwMode="auto">
            <a:xfrm>
              <a:off x="-2894012" y="15909856"/>
              <a:ext cx="107950" cy="187325"/>
            </a:xfrm>
            <a:custGeom>
              <a:avLst/>
              <a:gdLst>
                <a:gd name="T0" fmla="*/ 318 w 341"/>
                <a:gd name="T1" fmla="*/ 247 h 588"/>
                <a:gd name="T2" fmla="*/ 93 w 341"/>
                <a:gd name="T3" fmla="*/ 235 h 588"/>
                <a:gd name="T4" fmla="*/ 81 w 341"/>
                <a:gd name="T5" fmla="*/ 106 h 588"/>
                <a:gd name="T6" fmla="*/ 81 w 341"/>
                <a:gd name="T7" fmla="*/ 96 h 588"/>
                <a:gd name="T8" fmla="*/ 82 w 341"/>
                <a:gd name="T9" fmla="*/ 89 h 588"/>
                <a:gd name="T10" fmla="*/ 86 w 341"/>
                <a:gd name="T11" fmla="*/ 83 h 588"/>
                <a:gd name="T12" fmla="*/ 90 w 341"/>
                <a:gd name="T13" fmla="*/ 78 h 588"/>
                <a:gd name="T14" fmla="*/ 95 w 341"/>
                <a:gd name="T15" fmla="*/ 75 h 588"/>
                <a:gd name="T16" fmla="*/ 101 w 341"/>
                <a:gd name="T17" fmla="*/ 72 h 588"/>
                <a:gd name="T18" fmla="*/ 108 w 341"/>
                <a:gd name="T19" fmla="*/ 71 h 588"/>
                <a:gd name="T20" fmla="*/ 118 w 341"/>
                <a:gd name="T21" fmla="*/ 71 h 588"/>
                <a:gd name="T22" fmla="*/ 329 w 341"/>
                <a:gd name="T23" fmla="*/ 71 h 588"/>
                <a:gd name="T24" fmla="*/ 329 w 341"/>
                <a:gd name="T25" fmla="*/ 0 h 588"/>
                <a:gd name="T26" fmla="*/ 0 w 341"/>
                <a:gd name="T27" fmla="*/ 0 h 588"/>
                <a:gd name="T28" fmla="*/ 0 w 341"/>
                <a:gd name="T29" fmla="*/ 588 h 588"/>
                <a:gd name="T30" fmla="*/ 341 w 341"/>
                <a:gd name="T31" fmla="*/ 588 h 588"/>
                <a:gd name="T32" fmla="*/ 341 w 341"/>
                <a:gd name="T33" fmla="*/ 506 h 588"/>
                <a:gd name="T34" fmla="*/ 93 w 341"/>
                <a:gd name="T35" fmla="*/ 506 h 588"/>
                <a:gd name="T36" fmla="*/ 93 w 341"/>
                <a:gd name="T37" fmla="*/ 317 h 588"/>
                <a:gd name="T38" fmla="*/ 318 w 341"/>
                <a:gd name="T39" fmla="*/ 317 h 588"/>
                <a:gd name="T40" fmla="*/ 318 w 341"/>
                <a:gd name="T41" fmla="*/ 24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1" h="588">
                  <a:moveTo>
                    <a:pt x="318" y="247"/>
                  </a:moveTo>
                  <a:lnTo>
                    <a:pt x="93" y="235"/>
                  </a:lnTo>
                  <a:lnTo>
                    <a:pt x="81" y="106"/>
                  </a:lnTo>
                  <a:lnTo>
                    <a:pt x="81" y="96"/>
                  </a:lnTo>
                  <a:lnTo>
                    <a:pt x="82" y="89"/>
                  </a:lnTo>
                  <a:lnTo>
                    <a:pt x="86" y="83"/>
                  </a:lnTo>
                  <a:lnTo>
                    <a:pt x="90" y="78"/>
                  </a:lnTo>
                  <a:lnTo>
                    <a:pt x="95" y="75"/>
                  </a:lnTo>
                  <a:lnTo>
                    <a:pt x="101" y="72"/>
                  </a:lnTo>
                  <a:lnTo>
                    <a:pt x="108" y="71"/>
                  </a:lnTo>
                  <a:lnTo>
                    <a:pt x="118" y="71"/>
                  </a:lnTo>
                  <a:lnTo>
                    <a:pt x="329" y="71"/>
                  </a:lnTo>
                  <a:lnTo>
                    <a:pt x="329" y="0"/>
                  </a:lnTo>
                  <a:lnTo>
                    <a:pt x="0" y="0"/>
                  </a:lnTo>
                  <a:lnTo>
                    <a:pt x="0" y="588"/>
                  </a:lnTo>
                  <a:lnTo>
                    <a:pt x="341" y="588"/>
                  </a:lnTo>
                  <a:lnTo>
                    <a:pt x="341" y="506"/>
                  </a:lnTo>
                  <a:lnTo>
                    <a:pt x="93" y="506"/>
                  </a:lnTo>
                  <a:lnTo>
                    <a:pt x="93" y="317"/>
                  </a:lnTo>
                  <a:lnTo>
                    <a:pt x="318" y="317"/>
                  </a:lnTo>
                  <a:lnTo>
                    <a:pt x="318" y="24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3" name="Freeform 36"/>
            <p:cNvSpPr>
              <a:spLocks noEditPoints="1"/>
            </p:cNvSpPr>
            <p:nvPr/>
          </p:nvSpPr>
          <p:spPr bwMode="auto">
            <a:xfrm>
              <a:off x="-2747962" y="15909856"/>
              <a:ext cx="157163" cy="187325"/>
            </a:xfrm>
            <a:custGeom>
              <a:avLst/>
              <a:gdLst>
                <a:gd name="T0" fmla="*/ 188 w 495"/>
                <a:gd name="T1" fmla="*/ 82 h 588"/>
                <a:gd name="T2" fmla="*/ 231 w 495"/>
                <a:gd name="T3" fmla="*/ 85 h 588"/>
                <a:gd name="T4" fmla="*/ 271 w 495"/>
                <a:gd name="T5" fmla="*/ 95 h 588"/>
                <a:gd name="T6" fmla="*/ 306 w 495"/>
                <a:gd name="T7" fmla="*/ 111 h 588"/>
                <a:gd name="T8" fmla="*/ 338 w 495"/>
                <a:gd name="T9" fmla="*/ 132 h 588"/>
                <a:gd name="T10" fmla="*/ 365 w 495"/>
                <a:gd name="T11" fmla="*/ 157 h 588"/>
                <a:gd name="T12" fmla="*/ 384 w 495"/>
                <a:gd name="T13" fmla="*/ 188 h 588"/>
                <a:gd name="T14" fmla="*/ 396 w 495"/>
                <a:gd name="T15" fmla="*/ 222 h 588"/>
                <a:gd name="T16" fmla="*/ 401 w 495"/>
                <a:gd name="T17" fmla="*/ 259 h 588"/>
                <a:gd name="T18" fmla="*/ 400 w 495"/>
                <a:gd name="T19" fmla="*/ 351 h 588"/>
                <a:gd name="T20" fmla="*/ 397 w 495"/>
                <a:gd name="T21" fmla="*/ 372 h 588"/>
                <a:gd name="T22" fmla="*/ 392 w 495"/>
                <a:gd name="T23" fmla="*/ 390 h 588"/>
                <a:gd name="T24" fmla="*/ 385 w 495"/>
                <a:gd name="T25" fmla="*/ 407 h 588"/>
                <a:gd name="T26" fmla="*/ 371 w 495"/>
                <a:gd name="T27" fmla="*/ 430 h 588"/>
                <a:gd name="T28" fmla="*/ 344 w 495"/>
                <a:gd name="T29" fmla="*/ 456 h 588"/>
                <a:gd name="T30" fmla="*/ 311 w 495"/>
                <a:gd name="T31" fmla="*/ 475 h 588"/>
                <a:gd name="T32" fmla="*/ 273 w 495"/>
                <a:gd name="T33" fmla="*/ 491 h 588"/>
                <a:gd name="T34" fmla="*/ 232 w 495"/>
                <a:gd name="T35" fmla="*/ 501 h 588"/>
                <a:gd name="T36" fmla="*/ 187 w 495"/>
                <a:gd name="T37" fmla="*/ 506 h 588"/>
                <a:gd name="T38" fmla="*/ 94 w 495"/>
                <a:gd name="T39" fmla="*/ 506 h 588"/>
                <a:gd name="T40" fmla="*/ 0 w 495"/>
                <a:gd name="T41" fmla="*/ 588 h 588"/>
                <a:gd name="T42" fmla="*/ 215 w 495"/>
                <a:gd name="T43" fmla="*/ 588 h 588"/>
                <a:gd name="T44" fmla="*/ 244 w 495"/>
                <a:gd name="T45" fmla="*/ 586 h 588"/>
                <a:gd name="T46" fmla="*/ 287 w 495"/>
                <a:gd name="T47" fmla="*/ 577 h 588"/>
                <a:gd name="T48" fmla="*/ 326 w 495"/>
                <a:gd name="T49" fmla="*/ 564 h 588"/>
                <a:gd name="T50" fmla="*/ 351 w 495"/>
                <a:gd name="T51" fmla="*/ 553 h 588"/>
                <a:gd name="T52" fmla="*/ 374 w 495"/>
                <a:gd name="T53" fmla="*/ 540 h 588"/>
                <a:gd name="T54" fmla="*/ 396 w 495"/>
                <a:gd name="T55" fmla="*/ 524 h 588"/>
                <a:gd name="T56" fmla="*/ 417 w 495"/>
                <a:gd name="T57" fmla="*/ 507 h 588"/>
                <a:gd name="T58" fmla="*/ 435 w 495"/>
                <a:gd name="T59" fmla="*/ 489 h 588"/>
                <a:gd name="T60" fmla="*/ 451 w 495"/>
                <a:gd name="T61" fmla="*/ 468 h 588"/>
                <a:gd name="T62" fmla="*/ 465 w 495"/>
                <a:gd name="T63" fmla="*/ 446 h 588"/>
                <a:gd name="T64" fmla="*/ 476 w 495"/>
                <a:gd name="T65" fmla="*/ 422 h 588"/>
                <a:gd name="T66" fmla="*/ 485 w 495"/>
                <a:gd name="T67" fmla="*/ 398 h 588"/>
                <a:gd name="T68" fmla="*/ 491 w 495"/>
                <a:gd name="T69" fmla="*/ 371 h 588"/>
                <a:gd name="T70" fmla="*/ 495 w 495"/>
                <a:gd name="T71" fmla="*/ 344 h 588"/>
                <a:gd name="T72" fmla="*/ 495 w 495"/>
                <a:gd name="T73" fmla="*/ 259 h 588"/>
                <a:gd name="T74" fmla="*/ 493 w 495"/>
                <a:gd name="T75" fmla="*/ 232 h 588"/>
                <a:gd name="T76" fmla="*/ 487 w 495"/>
                <a:gd name="T77" fmla="*/ 207 h 588"/>
                <a:gd name="T78" fmla="*/ 480 w 495"/>
                <a:gd name="T79" fmla="*/ 183 h 588"/>
                <a:gd name="T80" fmla="*/ 469 w 495"/>
                <a:gd name="T81" fmla="*/ 160 h 588"/>
                <a:gd name="T82" fmla="*/ 454 w 495"/>
                <a:gd name="T83" fmla="*/ 137 h 588"/>
                <a:gd name="T84" fmla="*/ 439 w 495"/>
                <a:gd name="T85" fmla="*/ 115 h 588"/>
                <a:gd name="T86" fmla="*/ 400 w 495"/>
                <a:gd name="T87" fmla="*/ 77 h 588"/>
                <a:gd name="T88" fmla="*/ 355 w 495"/>
                <a:gd name="T89" fmla="*/ 45 h 588"/>
                <a:gd name="T90" fmla="*/ 306 w 495"/>
                <a:gd name="T91" fmla="*/ 21 h 588"/>
                <a:gd name="T92" fmla="*/ 253 w 495"/>
                <a:gd name="T93" fmla="*/ 5 h 588"/>
                <a:gd name="T94" fmla="*/ 227 w 495"/>
                <a:gd name="T95" fmla="*/ 2 h 588"/>
                <a:gd name="T96" fmla="*/ 201 w 495"/>
                <a:gd name="T97" fmla="*/ 0 h 588"/>
                <a:gd name="T98" fmla="*/ 0 w 495"/>
                <a:gd name="T9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5" h="588">
                  <a:moveTo>
                    <a:pt x="94" y="82"/>
                  </a:moveTo>
                  <a:lnTo>
                    <a:pt x="188" y="82"/>
                  </a:lnTo>
                  <a:lnTo>
                    <a:pt x="210" y="83"/>
                  </a:lnTo>
                  <a:lnTo>
                    <a:pt x="231" y="85"/>
                  </a:lnTo>
                  <a:lnTo>
                    <a:pt x="252" y="90"/>
                  </a:lnTo>
                  <a:lnTo>
                    <a:pt x="271" y="95"/>
                  </a:lnTo>
                  <a:lnTo>
                    <a:pt x="289" y="102"/>
                  </a:lnTo>
                  <a:lnTo>
                    <a:pt x="306" y="111"/>
                  </a:lnTo>
                  <a:lnTo>
                    <a:pt x="323" y="121"/>
                  </a:lnTo>
                  <a:lnTo>
                    <a:pt x="338" y="132"/>
                  </a:lnTo>
                  <a:lnTo>
                    <a:pt x="352" y="144"/>
                  </a:lnTo>
                  <a:lnTo>
                    <a:pt x="365" y="157"/>
                  </a:lnTo>
                  <a:lnTo>
                    <a:pt x="374" y="172"/>
                  </a:lnTo>
                  <a:lnTo>
                    <a:pt x="384" y="188"/>
                  </a:lnTo>
                  <a:lnTo>
                    <a:pt x="391" y="205"/>
                  </a:lnTo>
                  <a:lnTo>
                    <a:pt x="396" y="222"/>
                  </a:lnTo>
                  <a:lnTo>
                    <a:pt x="400" y="240"/>
                  </a:lnTo>
                  <a:lnTo>
                    <a:pt x="401" y="259"/>
                  </a:lnTo>
                  <a:lnTo>
                    <a:pt x="401" y="342"/>
                  </a:lnTo>
                  <a:lnTo>
                    <a:pt x="400" y="351"/>
                  </a:lnTo>
                  <a:lnTo>
                    <a:pt x="399" y="362"/>
                  </a:lnTo>
                  <a:lnTo>
                    <a:pt x="397" y="372"/>
                  </a:lnTo>
                  <a:lnTo>
                    <a:pt x="395" y="381"/>
                  </a:lnTo>
                  <a:lnTo>
                    <a:pt x="392" y="390"/>
                  </a:lnTo>
                  <a:lnTo>
                    <a:pt x="389" y="399"/>
                  </a:lnTo>
                  <a:lnTo>
                    <a:pt x="385" y="407"/>
                  </a:lnTo>
                  <a:lnTo>
                    <a:pt x="380" y="415"/>
                  </a:lnTo>
                  <a:lnTo>
                    <a:pt x="371" y="430"/>
                  </a:lnTo>
                  <a:lnTo>
                    <a:pt x="358" y="444"/>
                  </a:lnTo>
                  <a:lnTo>
                    <a:pt x="344" y="456"/>
                  </a:lnTo>
                  <a:lnTo>
                    <a:pt x="328" y="467"/>
                  </a:lnTo>
                  <a:lnTo>
                    <a:pt x="311" y="475"/>
                  </a:lnTo>
                  <a:lnTo>
                    <a:pt x="293" y="484"/>
                  </a:lnTo>
                  <a:lnTo>
                    <a:pt x="273" y="491"/>
                  </a:lnTo>
                  <a:lnTo>
                    <a:pt x="253" y="496"/>
                  </a:lnTo>
                  <a:lnTo>
                    <a:pt x="232" y="501"/>
                  </a:lnTo>
                  <a:lnTo>
                    <a:pt x="210" y="503"/>
                  </a:lnTo>
                  <a:lnTo>
                    <a:pt x="187" y="506"/>
                  </a:lnTo>
                  <a:lnTo>
                    <a:pt x="165" y="506"/>
                  </a:lnTo>
                  <a:lnTo>
                    <a:pt x="94" y="506"/>
                  </a:lnTo>
                  <a:lnTo>
                    <a:pt x="94" y="82"/>
                  </a:lnTo>
                  <a:close/>
                  <a:moveTo>
                    <a:pt x="0" y="588"/>
                  </a:moveTo>
                  <a:lnTo>
                    <a:pt x="201" y="588"/>
                  </a:lnTo>
                  <a:lnTo>
                    <a:pt x="215" y="588"/>
                  </a:lnTo>
                  <a:lnTo>
                    <a:pt x="230" y="587"/>
                  </a:lnTo>
                  <a:lnTo>
                    <a:pt x="244" y="586"/>
                  </a:lnTo>
                  <a:lnTo>
                    <a:pt x="259" y="583"/>
                  </a:lnTo>
                  <a:lnTo>
                    <a:pt x="287" y="577"/>
                  </a:lnTo>
                  <a:lnTo>
                    <a:pt x="314" y="569"/>
                  </a:lnTo>
                  <a:lnTo>
                    <a:pt x="326" y="564"/>
                  </a:lnTo>
                  <a:lnTo>
                    <a:pt x="339" y="559"/>
                  </a:lnTo>
                  <a:lnTo>
                    <a:pt x="351" y="553"/>
                  </a:lnTo>
                  <a:lnTo>
                    <a:pt x="363" y="547"/>
                  </a:lnTo>
                  <a:lnTo>
                    <a:pt x="374" y="540"/>
                  </a:lnTo>
                  <a:lnTo>
                    <a:pt x="386" y="532"/>
                  </a:lnTo>
                  <a:lnTo>
                    <a:pt x="396" y="524"/>
                  </a:lnTo>
                  <a:lnTo>
                    <a:pt x="407" y="517"/>
                  </a:lnTo>
                  <a:lnTo>
                    <a:pt x="417" y="507"/>
                  </a:lnTo>
                  <a:lnTo>
                    <a:pt x="427" y="498"/>
                  </a:lnTo>
                  <a:lnTo>
                    <a:pt x="435" y="489"/>
                  </a:lnTo>
                  <a:lnTo>
                    <a:pt x="444" y="479"/>
                  </a:lnTo>
                  <a:lnTo>
                    <a:pt x="451" y="468"/>
                  </a:lnTo>
                  <a:lnTo>
                    <a:pt x="458" y="457"/>
                  </a:lnTo>
                  <a:lnTo>
                    <a:pt x="465" y="446"/>
                  </a:lnTo>
                  <a:lnTo>
                    <a:pt x="471" y="434"/>
                  </a:lnTo>
                  <a:lnTo>
                    <a:pt x="476" y="422"/>
                  </a:lnTo>
                  <a:lnTo>
                    <a:pt x="481" y="410"/>
                  </a:lnTo>
                  <a:lnTo>
                    <a:pt x="485" y="398"/>
                  </a:lnTo>
                  <a:lnTo>
                    <a:pt x="488" y="384"/>
                  </a:lnTo>
                  <a:lnTo>
                    <a:pt x="491" y="371"/>
                  </a:lnTo>
                  <a:lnTo>
                    <a:pt x="493" y="358"/>
                  </a:lnTo>
                  <a:lnTo>
                    <a:pt x="495" y="344"/>
                  </a:lnTo>
                  <a:lnTo>
                    <a:pt x="495" y="330"/>
                  </a:lnTo>
                  <a:lnTo>
                    <a:pt x="495" y="259"/>
                  </a:lnTo>
                  <a:lnTo>
                    <a:pt x="495" y="246"/>
                  </a:lnTo>
                  <a:lnTo>
                    <a:pt x="493" y="232"/>
                  </a:lnTo>
                  <a:lnTo>
                    <a:pt x="491" y="220"/>
                  </a:lnTo>
                  <a:lnTo>
                    <a:pt x="487" y="207"/>
                  </a:lnTo>
                  <a:lnTo>
                    <a:pt x="484" y="195"/>
                  </a:lnTo>
                  <a:lnTo>
                    <a:pt x="480" y="183"/>
                  </a:lnTo>
                  <a:lnTo>
                    <a:pt x="474" y="171"/>
                  </a:lnTo>
                  <a:lnTo>
                    <a:pt x="469" y="160"/>
                  </a:lnTo>
                  <a:lnTo>
                    <a:pt x="462" y="147"/>
                  </a:lnTo>
                  <a:lnTo>
                    <a:pt x="454" y="137"/>
                  </a:lnTo>
                  <a:lnTo>
                    <a:pt x="447" y="126"/>
                  </a:lnTo>
                  <a:lnTo>
                    <a:pt x="439" y="115"/>
                  </a:lnTo>
                  <a:lnTo>
                    <a:pt x="420" y="95"/>
                  </a:lnTo>
                  <a:lnTo>
                    <a:pt x="400" y="77"/>
                  </a:lnTo>
                  <a:lnTo>
                    <a:pt x="378" y="60"/>
                  </a:lnTo>
                  <a:lnTo>
                    <a:pt x="355" y="45"/>
                  </a:lnTo>
                  <a:lnTo>
                    <a:pt x="331" y="32"/>
                  </a:lnTo>
                  <a:lnTo>
                    <a:pt x="306" y="21"/>
                  </a:lnTo>
                  <a:lnTo>
                    <a:pt x="279" y="11"/>
                  </a:lnTo>
                  <a:lnTo>
                    <a:pt x="253" y="5"/>
                  </a:lnTo>
                  <a:lnTo>
                    <a:pt x="241" y="3"/>
                  </a:lnTo>
                  <a:lnTo>
                    <a:pt x="227" y="2"/>
                  </a:lnTo>
                  <a:lnTo>
                    <a:pt x="214" y="0"/>
                  </a:lnTo>
                  <a:lnTo>
                    <a:pt x="201"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4" name="Freeform 37"/>
            <p:cNvSpPr>
              <a:spLocks noEditPoints="1"/>
            </p:cNvSpPr>
            <p:nvPr/>
          </p:nvSpPr>
          <p:spPr bwMode="auto">
            <a:xfrm>
              <a:off x="-2333625" y="15909856"/>
              <a:ext cx="185738" cy="187325"/>
            </a:xfrm>
            <a:custGeom>
              <a:avLst/>
              <a:gdLst>
                <a:gd name="T0" fmla="*/ 393 w 584"/>
                <a:gd name="T1" fmla="*/ 364 h 588"/>
                <a:gd name="T2" fmla="*/ 286 w 584"/>
                <a:gd name="T3" fmla="*/ 107 h 588"/>
                <a:gd name="T4" fmla="*/ 60 w 584"/>
                <a:gd name="T5" fmla="*/ 588 h 588"/>
                <a:gd name="T6" fmla="*/ 74 w 584"/>
                <a:gd name="T7" fmla="*/ 583 h 588"/>
                <a:gd name="T8" fmla="*/ 89 w 584"/>
                <a:gd name="T9" fmla="*/ 570 h 588"/>
                <a:gd name="T10" fmla="*/ 102 w 584"/>
                <a:gd name="T11" fmla="*/ 551 h 588"/>
                <a:gd name="T12" fmla="*/ 115 w 584"/>
                <a:gd name="T13" fmla="*/ 528 h 588"/>
                <a:gd name="T14" fmla="*/ 134 w 584"/>
                <a:gd name="T15" fmla="*/ 477 h 588"/>
                <a:gd name="T16" fmla="*/ 141 w 584"/>
                <a:gd name="T17" fmla="*/ 435 h 588"/>
                <a:gd name="T18" fmla="*/ 407 w 584"/>
                <a:gd name="T19" fmla="*/ 435 h 588"/>
                <a:gd name="T20" fmla="*/ 420 w 584"/>
                <a:gd name="T21" fmla="*/ 439 h 588"/>
                <a:gd name="T22" fmla="*/ 429 w 584"/>
                <a:gd name="T23" fmla="*/ 445 h 588"/>
                <a:gd name="T24" fmla="*/ 437 w 584"/>
                <a:gd name="T25" fmla="*/ 455 h 588"/>
                <a:gd name="T26" fmla="*/ 445 w 584"/>
                <a:gd name="T27" fmla="*/ 471 h 588"/>
                <a:gd name="T28" fmla="*/ 454 w 584"/>
                <a:gd name="T29" fmla="*/ 497 h 588"/>
                <a:gd name="T30" fmla="*/ 461 w 584"/>
                <a:gd name="T31" fmla="*/ 526 h 588"/>
                <a:gd name="T32" fmla="*/ 468 w 584"/>
                <a:gd name="T33" fmla="*/ 553 h 588"/>
                <a:gd name="T34" fmla="*/ 475 w 584"/>
                <a:gd name="T35" fmla="*/ 570 h 588"/>
                <a:gd name="T36" fmla="*/ 483 w 584"/>
                <a:gd name="T37" fmla="*/ 579 h 588"/>
                <a:gd name="T38" fmla="*/ 491 w 584"/>
                <a:gd name="T39" fmla="*/ 585 h 588"/>
                <a:gd name="T40" fmla="*/ 501 w 584"/>
                <a:gd name="T41" fmla="*/ 588 h 588"/>
                <a:gd name="T42" fmla="*/ 584 w 584"/>
                <a:gd name="T43" fmla="*/ 586 h 588"/>
                <a:gd name="T44" fmla="*/ 271 w 584"/>
                <a:gd name="T45" fmla="*/ 0 h 588"/>
                <a:gd name="T46" fmla="*/ 262 w 584"/>
                <a:gd name="T47" fmla="*/ 5 h 588"/>
                <a:gd name="T48" fmla="*/ 248 w 584"/>
                <a:gd name="T49" fmla="*/ 22 h 588"/>
                <a:gd name="T50" fmla="*/ 213 w 584"/>
                <a:gd name="T51" fmla="*/ 82 h 588"/>
                <a:gd name="T52" fmla="*/ 169 w 584"/>
                <a:gd name="T53" fmla="*/ 167 h 588"/>
                <a:gd name="T54" fmla="*/ 123 w 584"/>
                <a:gd name="T55" fmla="*/ 266 h 588"/>
                <a:gd name="T56" fmla="*/ 78 w 584"/>
                <a:gd name="T57" fmla="*/ 370 h 588"/>
                <a:gd name="T58" fmla="*/ 39 w 584"/>
                <a:gd name="T59" fmla="*/ 466 h 588"/>
                <a:gd name="T60" fmla="*/ 13 w 584"/>
                <a:gd name="T61" fmla="*/ 542 h 588"/>
                <a:gd name="T62" fmla="*/ 0 w 584"/>
                <a:gd name="T6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4" h="588">
                  <a:moveTo>
                    <a:pt x="286" y="107"/>
                  </a:moveTo>
                  <a:lnTo>
                    <a:pt x="393" y="364"/>
                  </a:lnTo>
                  <a:lnTo>
                    <a:pt x="174" y="364"/>
                  </a:lnTo>
                  <a:lnTo>
                    <a:pt x="286" y="107"/>
                  </a:lnTo>
                  <a:close/>
                  <a:moveTo>
                    <a:pt x="0" y="588"/>
                  </a:moveTo>
                  <a:lnTo>
                    <a:pt x="60" y="588"/>
                  </a:lnTo>
                  <a:lnTo>
                    <a:pt x="67" y="587"/>
                  </a:lnTo>
                  <a:lnTo>
                    <a:pt x="74" y="583"/>
                  </a:lnTo>
                  <a:lnTo>
                    <a:pt x="82" y="577"/>
                  </a:lnTo>
                  <a:lnTo>
                    <a:pt x="89" y="570"/>
                  </a:lnTo>
                  <a:lnTo>
                    <a:pt x="96" y="562"/>
                  </a:lnTo>
                  <a:lnTo>
                    <a:pt x="102" y="551"/>
                  </a:lnTo>
                  <a:lnTo>
                    <a:pt x="109" y="540"/>
                  </a:lnTo>
                  <a:lnTo>
                    <a:pt x="115" y="528"/>
                  </a:lnTo>
                  <a:lnTo>
                    <a:pt x="126" y="502"/>
                  </a:lnTo>
                  <a:lnTo>
                    <a:pt x="134" y="477"/>
                  </a:lnTo>
                  <a:lnTo>
                    <a:pt x="139" y="454"/>
                  </a:lnTo>
                  <a:lnTo>
                    <a:pt x="141" y="435"/>
                  </a:lnTo>
                  <a:lnTo>
                    <a:pt x="401" y="435"/>
                  </a:lnTo>
                  <a:lnTo>
                    <a:pt x="407" y="435"/>
                  </a:lnTo>
                  <a:lnTo>
                    <a:pt x="413" y="438"/>
                  </a:lnTo>
                  <a:lnTo>
                    <a:pt x="420" y="439"/>
                  </a:lnTo>
                  <a:lnTo>
                    <a:pt x="424" y="443"/>
                  </a:lnTo>
                  <a:lnTo>
                    <a:pt x="429" y="445"/>
                  </a:lnTo>
                  <a:lnTo>
                    <a:pt x="433" y="450"/>
                  </a:lnTo>
                  <a:lnTo>
                    <a:pt x="437" y="455"/>
                  </a:lnTo>
                  <a:lnTo>
                    <a:pt x="440" y="460"/>
                  </a:lnTo>
                  <a:lnTo>
                    <a:pt x="445" y="471"/>
                  </a:lnTo>
                  <a:lnTo>
                    <a:pt x="450" y="484"/>
                  </a:lnTo>
                  <a:lnTo>
                    <a:pt x="454" y="497"/>
                  </a:lnTo>
                  <a:lnTo>
                    <a:pt x="457" y="512"/>
                  </a:lnTo>
                  <a:lnTo>
                    <a:pt x="461" y="526"/>
                  </a:lnTo>
                  <a:lnTo>
                    <a:pt x="465" y="540"/>
                  </a:lnTo>
                  <a:lnTo>
                    <a:pt x="468" y="553"/>
                  </a:lnTo>
                  <a:lnTo>
                    <a:pt x="473" y="564"/>
                  </a:lnTo>
                  <a:lnTo>
                    <a:pt x="475" y="570"/>
                  </a:lnTo>
                  <a:lnTo>
                    <a:pt x="479" y="574"/>
                  </a:lnTo>
                  <a:lnTo>
                    <a:pt x="483" y="579"/>
                  </a:lnTo>
                  <a:lnTo>
                    <a:pt x="486" y="582"/>
                  </a:lnTo>
                  <a:lnTo>
                    <a:pt x="491" y="585"/>
                  </a:lnTo>
                  <a:lnTo>
                    <a:pt x="496" y="587"/>
                  </a:lnTo>
                  <a:lnTo>
                    <a:pt x="501" y="588"/>
                  </a:lnTo>
                  <a:lnTo>
                    <a:pt x="507" y="588"/>
                  </a:lnTo>
                  <a:lnTo>
                    <a:pt x="584" y="586"/>
                  </a:lnTo>
                  <a:lnTo>
                    <a:pt x="342" y="0"/>
                  </a:lnTo>
                  <a:lnTo>
                    <a:pt x="271" y="0"/>
                  </a:lnTo>
                  <a:lnTo>
                    <a:pt x="268" y="2"/>
                  </a:lnTo>
                  <a:lnTo>
                    <a:pt x="262" y="5"/>
                  </a:lnTo>
                  <a:lnTo>
                    <a:pt x="256" y="13"/>
                  </a:lnTo>
                  <a:lnTo>
                    <a:pt x="248" y="22"/>
                  </a:lnTo>
                  <a:lnTo>
                    <a:pt x="232" y="48"/>
                  </a:lnTo>
                  <a:lnTo>
                    <a:pt x="213" y="82"/>
                  </a:lnTo>
                  <a:lnTo>
                    <a:pt x="192" y="122"/>
                  </a:lnTo>
                  <a:lnTo>
                    <a:pt x="169" y="167"/>
                  </a:lnTo>
                  <a:lnTo>
                    <a:pt x="146" y="215"/>
                  </a:lnTo>
                  <a:lnTo>
                    <a:pt x="123" y="266"/>
                  </a:lnTo>
                  <a:lnTo>
                    <a:pt x="100" y="319"/>
                  </a:lnTo>
                  <a:lnTo>
                    <a:pt x="78" y="370"/>
                  </a:lnTo>
                  <a:lnTo>
                    <a:pt x="57" y="420"/>
                  </a:lnTo>
                  <a:lnTo>
                    <a:pt x="39" y="466"/>
                  </a:lnTo>
                  <a:lnTo>
                    <a:pt x="25" y="507"/>
                  </a:lnTo>
                  <a:lnTo>
                    <a:pt x="13" y="542"/>
                  </a:lnTo>
                  <a:lnTo>
                    <a:pt x="4" y="57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5" name="Freeform 38"/>
            <p:cNvSpPr>
              <a:spLocks/>
            </p:cNvSpPr>
            <p:nvPr/>
          </p:nvSpPr>
          <p:spPr bwMode="auto">
            <a:xfrm>
              <a:off x="-1746250" y="15909856"/>
              <a:ext cx="101600" cy="182563"/>
            </a:xfrm>
            <a:custGeom>
              <a:avLst/>
              <a:gdLst>
                <a:gd name="T0" fmla="*/ 318 w 318"/>
                <a:gd name="T1" fmla="*/ 518 h 576"/>
                <a:gd name="T2" fmla="*/ 71 w 318"/>
                <a:gd name="T3" fmla="*/ 518 h 576"/>
                <a:gd name="T4" fmla="*/ 71 w 318"/>
                <a:gd name="T5" fmla="*/ 317 h 576"/>
                <a:gd name="T6" fmla="*/ 295 w 318"/>
                <a:gd name="T7" fmla="*/ 317 h 576"/>
                <a:gd name="T8" fmla="*/ 295 w 318"/>
                <a:gd name="T9" fmla="*/ 247 h 576"/>
                <a:gd name="T10" fmla="*/ 70 w 318"/>
                <a:gd name="T11" fmla="*/ 247 h 576"/>
                <a:gd name="T12" fmla="*/ 82 w 318"/>
                <a:gd name="T13" fmla="*/ 82 h 576"/>
                <a:gd name="T14" fmla="*/ 318 w 318"/>
                <a:gd name="T15" fmla="*/ 71 h 576"/>
                <a:gd name="T16" fmla="*/ 318 w 318"/>
                <a:gd name="T17" fmla="*/ 0 h 576"/>
                <a:gd name="T18" fmla="*/ 0 w 318"/>
                <a:gd name="T19" fmla="*/ 0 h 576"/>
                <a:gd name="T20" fmla="*/ 0 w 318"/>
                <a:gd name="T21" fmla="*/ 576 h 576"/>
                <a:gd name="T22" fmla="*/ 318 w 318"/>
                <a:gd name="T23" fmla="*/ 576 h 576"/>
                <a:gd name="T24" fmla="*/ 318 w 318"/>
                <a:gd name="T25" fmla="*/ 518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8" h="576">
                  <a:moveTo>
                    <a:pt x="318" y="518"/>
                  </a:moveTo>
                  <a:lnTo>
                    <a:pt x="71" y="518"/>
                  </a:lnTo>
                  <a:lnTo>
                    <a:pt x="71" y="317"/>
                  </a:lnTo>
                  <a:lnTo>
                    <a:pt x="295" y="317"/>
                  </a:lnTo>
                  <a:lnTo>
                    <a:pt x="295" y="247"/>
                  </a:lnTo>
                  <a:lnTo>
                    <a:pt x="70" y="247"/>
                  </a:lnTo>
                  <a:lnTo>
                    <a:pt x="82" y="82"/>
                  </a:lnTo>
                  <a:lnTo>
                    <a:pt x="318" y="71"/>
                  </a:lnTo>
                  <a:lnTo>
                    <a:pt x="318" y="0"/>
                  </a:lnTo>
                  <a:lnTo>
                    <a:pt x="0" y="0"/>
                  </a:lnTo>
                  <a:lnTo>
                    <a:pt x="0" y="576"/>
                  </a:lnTo>
                  <a:lnTo>
                    <a:pt x="318" y="576"/>
                  </a:lnTo>
                  <a:lnTo>
                    <a:pt x="318" y="51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6" name="Freeform 39"/>
            <p:cNvSpPr>
              <a:spLocks/>
            </p:cNvSpPr>
            <p:nvPr/>
          </p:nvSpPr>
          <p:spPr bwMode="auto">
            <a:xfrm>
              <a:off x="-1600200" y="15909856"/>
              <a:ext cx="146050" cy="187325"/>
            </a:xfrm>
            <a:custGeom>
              <a:avLst/>
              <a:gdLst>
                <a:gd name="T0" fmla="*/ 0 w 460"/>
                <a:gd name="T1" fmla="*/ 588 h 588"/>
                <a:gd name="T2" fmla="*/ 83 w 460"/>
                <a:gd name="T3" fmla="*/ 588 h 588"/>
                <a:gd name="T4" fmla="*/ 83 w 460"/>
                <a:gd name="T5" fmla="*/ 141 h 588"/>
                <a:gd name="T6" fmla="*/ 90 w 460"/>
                <a:gd name="T7" fmla="*/ 147 h 588"/>
                <a:gd name="T8" fmla="*/ 97 w 460"/>
                <a:gd name="T9" fmla="*/ 155 h 588"/>
                <a:gd name="T10" fmla="*/ 106 w 460"/>
                <a:gd name="T11" fmla="*/ 164 h 588"/>
                <a:gd name="T12" fmla="*/ 113 w 460"/>
                <a:gd name="T13" fmla="*/ 175 h 588"/>
                <a:gd name="T14" fmla="*/ 131 w 460"/>
                <a:gd name="T15" fmla="*/ 202 h 588"/>
                <a:gd name="T16" fmla="*/ 149 w 460"/>
                <a:gd name="T17" fmla="*/ 234 h 588"/>
                <a:gd name="T18" fmla="*/ 188 w 460"/>
                <a:gd name="T19" fmla="*/ 305 h 588"/>
                <a:gd name="T20" fmla="*/ 230 w 460"/>
                <a:gd name="T21" fmla="*/ 384 h 588"/>
                <a:gd name="T22" fmla="*/ 250 w 460"/>
                <a:gd name="T23" fmla="*/ 423 h 588"/>
                <a:gd name="T24" fmla="*/ 270 w 460"/>
                <a:gd name="T25" fmla="*/ 461 h 588"/>
                <a:gd name="T26" fmla="*/ 289 w 460"/>
                <a:gd name="T27" fmla="*/ 495 h 588"/>
                <a:gd name="T28" fmla="*/ 307 w 460"/>
                <a:gd name="T29" fmla="*/ 526 h 588"/>
                <a:gd name="T30" fmla="*/ 324 w 460"/>
                <a:gd name="T31" fmla="*/ 552 h 588"/>
                <a:gd name="T32" fmla="*/ 340 w 460"/>
                <a:gd name="T33" fmla="*/ 571 h 588"/>
                <a:gd name="T34" fmla="*/ 347 w 460"/>
                <a:gd name="T35" fmla="*/ 579 h 588"/>
                <a:gd name="T36" fmla="*/ 353 w 460"/>
                <a:gd name="T37" fmla="*/ 583 h 588"/>
                <a:gd name="T38" fmla="*/ 360 w 460"/>
                <a:gd name="T39" fmla="*/ 587 h 588"/>
                <a:gd name="T40" fmla="*/ 366 w 460"/>
                <a:gd name="T41" fmla="*/ 588 h 588"/>
                <a:gd name="T42" fmla="*/ 460 w 460"/>
                <a:gd name="T43" fmla="*/ 588 h 588"/>
                <a:gd name="T44" fmla="*/ 460 w 460"/>
                <a:gd name="T45" fmla="*/ 0 h 588"/>
                <a:gd name="T46" fmla="*/ 366 w 460"/>
                <a:gd name="T47" fmla="*/ 0 h 588"/>
                <a:gd name="T48" fmla="*/ 366 w 460"/>
                <a:gd name="T49" fmla="*/ 447 h 588"/>
                <a:gd name="T50" fmla="*/ 356 w 460"/>
                <a:gd name="T51" fmla="*/ 434 h 588"/>
                <a:gd name="T52" fmla="*/ 343 w 460"/>
                <a:gd name="T53" fmla="*/ 413 h 588"/>
                <a:gd name="T54" fmla="*/ 327 w 460"/>
                <a:gd name="T55" fmla="*/ 387 h 588"/>
                <a:gd name="T56" fmla="*/ 310 w 460"/>
                <a:gd name="T57" fmla="*/ 355 h 588"/>
                <a:gd name="T58" fmla="*/ 271 w 460"/>
                <a:gd name="T59" fmla="*/ 282 h 588"/>
                <a:gd name="T60" fmla="*/ 228 w 460"/>
                <a:gd name="T61" fmla="*/ 205 h 588"/>
                <a:gd name="T62" fmla="*/ 186 w 460"/>
                <a:gd name="T63" fmla="*/ 128 h 588"/>
                <a:gd name="T64" fmla="*/ 147 w 460"/>
                <a:gd name="T65" fmla="*/ 62 h 588"/>
                <a:gd name="T66" fmla="*/ 130 w 460"/>
                <a:gd name="T67" fmla="*/ 37 h 588"/>
                <a:gd name="T68" fmla="*/ 115 w 460"/>
                <a:gd name="T69" fmla="*/ 17 h 588"/>
                <a:gd name="T70" fmla="*/ 109 w 460"/>
                <a:gd name="T71" fmla="*/ 10 h 588"/>
                <a:gd name="T72" fmla="*/ 103 w 460"/>
                <a:gd name="T73" fmla="*/ 4 h 588"/>
                <a:gd name="T74" fmla="*/ 98 w 460"/>
                <a:gd name="T75" fmla="*/ 2 h 588"/>
                <a:gd name="T76" fmla="*/ 95 w 460"/>
                <a:gd name="T77" fmla="*/ 0 h 588"/>
                <a:gd name="T78" fmla="*/ 0 w 460"/>
                <a:gd name="T79" fmla="*/ 0 h 588"/>
                <a:gd name="T80" fmla="*/ 0 w 460"/>
                <a:gd name="T8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0" h="588">
                  <a:moveTo>
                    <a:pt x="0" y="588"/>
                  </a:moveTo>
                  <a:lnTo>
                    <a:pt x="83" y="588"/>
                  </a:lnTo>
                  <a:lnTo>
                    <a:pt x="83" y="141"/>
                  </a:lnTo>
                  <a:lnTo>
                    <a:pt x="90" y="147"/>
                  </a:lnTo>
                  <a:lnTo>
                    <a:pt x="97" y="155"/>
                  </a:lnTo>
                  <a:lnTo>
                    <a:pt x="106" y="164"/>
                  </a:lnTo>
                  <a:lnTo>
                    <a:pt x="113" y="175"/>
                  </a:lnTo>
                  <a:lnTo>
                    <a:pt x="131" y="202"/>
                  </a:lnTo>
                  <a:lnTo>
                    <a:pt x="149" y="234"/>
                  </a:lnTo>
                  <a:lnTo>
                    <a:pt x="188" y="305"/>
                  </a:lnTo>
                  <a:lnTo>
                    <a:pt x="230" y="384"/>
                  </a:lnTo>
                  <a:lnTo>
                    <a:pt x="250" y="423"/>
                  </a:lnTo>
                  <a:lnTo>
                    <a:pt x="270" y="461"/>
                  </a:lnTo>
                  <a:lnTo>
                    <a:pt x="289" y="495"/>
                  </a:lnTo>
                  <a:lnTo>
                    <a:pt x="307" y="526"/>
                  </a:lnTo>
                  <a:lnTo>
                    <a:pt x="324" y="552"/>
                  </a:lnTo>
                  <a:lnTo>
                    <a:pt x="340" y="571"/>
                  </a:lnTo>
                  <a:lnTo>
                    <a:pt x="347" y="579"/>
                  </a:lnTo>
                  <a:lnTo>
                    <a:pt x="353" y="583"/>
                  </a:lnTo>
                  <a:lnTo>
                    <a:pt x="360" y="587"/>
                  </a:lnTo>
                  <a:lnTo>
                    <a:pt x="366" y="588"/>
                  </a:lnTo>
                  <a:lnTo>
                    <a:pt x="460" y="588"/>
                  </a:lnTo>
                  <a:lnTo>
                    <a:pt x="460" y="0"/>
                  </a:lnTo>
                  <a:lnTo>
                    <a:pt x="366" y="0"/>
                  </a:lnTo>
                  <a:lnTo>
                    <a:pt x="366" y="447"/>
                  </a:lnTo>
                  <a:lnTo>
                    <a:pt x="356" y="434"/>
                  </a:lnTo>
                  <a:lnTo>
                    <a:pt x="343" y="413"/>
                  </a:lnTo>
                  <a:lnTo>
                    <a:pt x="327" y="387"/>
                  </a:lnTo>
                  <a:lnTo>
                    <a:pt x="310" y="355"/>
                  </a:lnTo>
                  <a:lnTo>
                    <a:pt x="271" y="282"/>
                  </a:lnTo>
                  <a:lnTo>
                    <a:pt x="228" y="205"/>
                  </a:lnTo>
                  <a:lnTo>
                    <a:pt x="186" y="128"/>
                  </a:lnTo>
                  <a:lnTo>
                    <a:pt x="147" y="62"/>
                  </a:lnTo>
                  <a:lnTo>
                    <a:pt x="130" y="37"/>
                  </a:lnTo>
                  <a:lnTo>
                    <a:pt x="115" y="17"/>
                  </a:lnTo>
                  <a:lnTo>
                    <a:pt x="109" y="10"/>
                  </a:lnTo>
                  <a:lnTo>
                    <a:pt x="103" y="4"/>
                  </a:lnTo>
                  <a:lnTo>
                    <a:pt x="98" y="2"/>
                  </a:lnTo>
                  <a:lnTo>
                    <a:pt x="95"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7" name="Freeform 40"/>
            <p:cNvSpPr>
              <a:spLocks/>
            </p:cNvSpPr>
            <p:nvPr/>
          </p:nvSpPr>
          <p:spPr bwMode="auto">
            <a:xfrm>
              <a:off x="-1428750" y="15909856"/>
              <a:ext cx="142875" cy="187325"/>
            </a:xfrm>
            <a:custGeom>
              <a:avLst/>
              <a:gdLst>
                <a:gd name="T0" fmla="*/ 0 w 448"/>
                <a:gd name="T1" fmla="*/ 82 h 588"/>
                <a:gd name="T2" fmla="*/ 177 w 448"/>
                <a:gd name="T3" fmla="*/ 82 h 588"/>
                <a:gd name="T4" fmla="*/ 177 w 448"/>
                <a:gd name="T5" fmla="*/ 588 h 588"/>
                <a:gd name="T6" fmla="*/ 271 w 448"/>
                <a:gd name="T7" fmla="*/ 588 h 588"/>
                <a:gd name="T8" fmla="*/ 271 w 448"/>
                <a:gd name="T9" fmla="*/ 82 h 588"/>
                <a:gd name="T10" fmla="*/ 448 w 448"/>
                <a:gd name="T11" fmla="*/ 82 h 588"/>
                <a:gd name="T12" fmla="*/ 448 w 448"/>
                <a:gd name="T13" fmla="*/ 0 h 588"/>
                <a:gd name="T14" fmla="*/ 0 w 448"/>
                <a:gd name="T15" fmla="*/ 0 h 588"/>
                <a:gd name="T16" fmla="*/ 0 w 448"/>
                <a:gd name="T17" fmla="*/ 82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8" h="588">
                  <a:moveTo>
                    <a:pt x="0" y="82"/>
                  </a:moveTo>
                  <a:lnTo>
                    <a:pt x="177" y="82"/>
                  </a:lnTo>
                  <a:lnTo>
                    <a:pt x="177" y="588"/>
                  </a:lnTo>
                  <a:lnTo>
                    <a:pt x="271" y="588"/>
                  </a:lnTo>
                  <a:lnTo>
                    <a:pt x="271" y="82"/>
                  </a:lnTo>
                  <a:lnTo>
                    <a:pt x="448" y="82"/>
                  </a:lnTo>
                  <a:lnTo>
                    <a:pt x="448" y="0"/>
                  </a:lnTo>
                  <a:lnTo>
                    <a:pt x="0" y="0"/>
                  </a:lnTo>
                  <a:lnTo>
                    <a:pt x="0" y="82"/>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8" name="Freeform 41"/>
            <p:cNvSpPr>
              <a:spLocks/>
            </p:cNvSpPr>
            <p:nvPr/>
          </p:nvSpPr>
          <p:spPr bwMode="auto">
            <a:xfrm>
              <a:off x="-1258887" y="15909856"/>
              <a:ext cx="103188" cy="187325"/>
            </a:xfrm>
            <a:custGeom>
              <a:avLst/>
              <a:gdLst>
                <a:gd name="T0" fmla="*/ 93 w 329"/>
                <a:gd name="T1" fmla="*/ 330 h 588"/>
                <a:gd name="T2" fmla="*/ 306 w 329"/>
                <a:gd name="T3" fmla="*/ 317 h 588"/>
                <a:gd name="T4" fmla="*/ 306 w 329"/>
                <a:gd name="T5" fmla="*/ 247 h 588"/>
                <a:gd name="T6" fmla="*/ 93 w 329"/>
                <a:gd name="T7" fmla="*/ 235 h 588"/>
                <a:gd name="T8" fmla="*/ 91 w 329"/>
                <a:gd name="T9" fmla="*/ 229 h 588"/>
                <a:gd name="T10" fmla="*/ 87 w 329"/>
                <a:gd name="T11" fmla="*/ 222 h 588"/>
                <a:gd name="T12" fmla="*/ 85 w 329"/>
                <a:gd name="T13" fmla="*/ 212 h 588"/>
                <a:gd name="T14" fmla="*/ 82 w 329"/>
                <a:gd name="T15" fmla="*/ 200 h 588"/>
                <a:gd name="T16" fmla="*/ 80 w 329"/>
                <a:gd name="T17" fmla="*/ 188 h 588"/>
                <a:gd name="T18" fmla="*/ 79 w 329"/>
                <a:gd name="T19" fmla="*/ 174 h 588"/>
                <a:gd name="T20" fmla="*/ 77 w 329"/>
                <a:gd name="T21" fmla="*/ 160 h 588"/>
                <a:gd name="T22" fmla="*/ 77 w 329"/>
                <a:gd name="T23" fmla="*/ 146 h 588"/>
                <a:gd name="T24" fmla="*/ 79 w 329"/>
                <a:gd name="T25" fmla="*/ 133 h 588"/>
                <a:gd name="T26" fmla="*/ 80 w 329"/>
                <a:gd name="T27" fmla="*/ 119 h 588"/>
                <a:gd name="T28" fmla="*/ 82 w 329"/>
                <a:gd name="T29" fmla="*/ 107 h 588"/>
                <a:gd name="T30" fmla="*/ 87 w 329"/>
                <a:gd name="T31" fmla="*/ 96 h 588"/>
                <a:gd name="T32" fmla="*/ 92 w 329"/>
                <a:gd name="T33" fmla="*/ 87 h 588"/>
                <a:gd name="T34" fmla="*/ 98 w 329"/>
                <a:gd name="T35" fmla="*/ 78 h 588"/>
                <a:gd name="T36" fmla="*/ 103 w 329"/>
                <a:gd name="T37" fmla="*/ 76 h 588"/>
                <a:gd name="T38" fmla="*/ 107 w 329"/>
                <a:gd name="T39" fmla="*/ 73 h 588"/>
                <a:gd name="T40" fmla="*/ 112 w 329"/>
                <a:gd name="T41" fmla="*/ 71 h 588"/>
                <a:gd name="T42" fmla="*/ 116 w 329"/>
                <a:gd name="T43" fmla="*/ 70 h 588"/>
                <a:gd name="T44" fmla="*/ 135 w 329"/>
                <a:gd name="T45" fmla="*/ 68 h 588"/>
                <a:gd name="T46" fmla="*/ 160 w 329"/>
                <a:gd name="T47" fmla="*/ 67 h 588"/>
                <a:gd name="T48" fmla="*/ 188 w 329"/>
                <a:gd name="T49" fmla="*/ 67 h 588"/>
                <a:gd name="T50" fmla="*/ 220 w 329"/>
                <a:gd name="T51" fmla="*/ 68 h 588"/>
                <a:gd name="T52" fmla="*/ 251 w 329"/>
                <a:gd name="T53" fmla="*/ 68 h 588"/>
                <a:gd name="T54" fmla="*/ 282 w 329"/>
                <a:gd name="T55" fmla="*/ 70 h 588"/>
                <a:gd name="T56" fmla="*/ 308 w 329"/>
                <a:gd name="T57" fmla="*/ 70 h 588"/>
                <a:gd name="T58" fmla="*/ 329 w 329"/>
                <a:gd name="T59" fmla="*/ 71 h 588"/>
                <a:gd name="T60" fmla="*/ 329 w 329"/>
                <a:gd name="T61" fmla="*/ 0 h 588"/>
                <a:gd name="T62" fmla="*/ 0 w 329"/>
                <a:gd name="T63" fmla="*/ 0 h 588"/>
                <a:gd name="T64" fmla="*/ 0 w 329"/>
                <a:gd name="T65" fmla="*/ 588 h 588"/>
                <a:gd name="T66" fmla="*/ 329 w 329"/>
                <a:gd name="T67" fmla="*/ 588 h 588"/>
                <a:gd name="T68" fmla="*/ 329 w 329"/>
                <a:gd name="T69" fmla="*/ 518 h 588"/>
                <a:gd name="T70" fmla="*/ 93 w 329"/>
                <a:gd name="T71" fmla="*/ 518 h 588"/>
                <a:gd name="T72" fmla="*/ 93 w 329"/>
                <a:gd name="T73" fmla="*/ 412 h 588"/>
                <a:gd name="T74" fmla="*/ 93 w 329"/>
                <a:gd name="T75" fmla="*/ 33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9" h="588">
                  <a:moveTo>
                    <a:pt x="93" y="330"/>
                  </a:moveTo>
                  <a:lnTo>
                    <a:pt x="306" y="317"/>
                  </a:lnTo>
                  <a:lnTo>
                    <a:pt x="306" y="247"/>
                  </a:lnTo>
                  <a:lnTo>
                    <a:pt x="93" y="235"/>
                  </a:lnTo>
                  <a:lnTo>
                    <a:pt x="91" y="229"/>
                  </a:lnTo>
                  <a:lnTo>
                    <a:pt x="87" y="222"/>
                  </a:lnTo>
                  <a:lnTo>
                    <a:pt x="85" y="212"/>
                  </a:lnTo>
                  <a:lnTo>
                    <a:pt x="82" y="200"/>
                  </a:lnTo>
                  <a:lnTo>
                    <a:pt x="80" y="188"/>
                  </a:lnTo>
                  <a:lnTo>
                    <a:pt x="79" y="174"/>
                  </a:lnTo>
                  <a:lnTo>
                    <a:pt x="77" y="160"/>
                  </a:lnTo>
                  <a:lnTo>
                    <a:pt x="77" y="146"/>
                  </a:lnTo>
                  <a:lnTo>
                    <a:pt x="79" y="133"/>
                  </a:lnTo>
                  <a:lnTo>
                    <a:pt x="80" y="119"/>
                  </a:lnTo>
                  <a:lnTo>
                    <a:pt x="82" y="107"/>
                  </a:lnTo>
                  <a:lnTo>
                    <a:pt x="87" y="96"/>
                  </a:lnTo>
                  <a:lnTo>
                    <a:pt x="92" y="87"/>
                  </a:lnTo>
                  <a:lnTo>
                    <a:pt x="98" y="78"/>
                  </a:lnTo>
                  <a:lnTo>
                    <a:pt x="103" y="76"/>
                  </a:lnTo>
                  <a:lnTo>
                    <a:pt x="107" y="73"/>
                  </a:lnTo>
                  <a:lnTo>
                    <a:pt x="112" y="71"/>
                  </a:lnTo>
                  <a:lnTo>
                    <a:pt x="116" y="70"/>
                  </a:lnTo>
                  <a:lnTo>
                    <a:pt x="135" y="68"/>
                  </a:lnTo>
                  <a:lnTo>
                    <a:pt x="160" y="67"/>
                  </a:lnTo>
                  <a:lnTo>
                    <a:pt x="188" y="67"/>
                  </a:lnTo>
                  <a:lnTo>
                    <a:pt x="220" y="68"/>
                  </a:lnTo>
                  <a:lnTo>
                    <a:pt x="251" y="68"/>
                  </a:lnTo>
                  <a:lnTo>
                    <a:pt x="282" y="70"/>
                  </a:lnTo>
                  <a:lnTo>
                    <a:pt x="308" y="70"/>
                  </a:lnTo>
                  <a:lnTo>
                    <a:pt x="329" y="71"/>
                  </a:lnTo>
                  <a:lnTo>
                    <a:pt x="329" y="0"/>
                  </a:lnTo>
                  <a:lnTo>
                    <a:pt x="0" y="0"/>
                  </a:lnTo>
                  <a:lnTo>
                    <a:pt x="0" y="588"/>
                  </a:lnTo>
                  <a:lnTo>
                    <a:pt x="329" y="588"/>
                  </a:lnTo>
                  <a:lnTo>
                    <a:pt x="329" y="518"/>
                  </a:lnTo>
                  <a:lnTo>
                    <a:pt x="93" y="518"/>
                  </a:lnTo>
                  <a:lnTo>
                    <a:pt x="93" y="412"/>
                  </a:lnTo>
                  <a:lnTo>
                    <a:pt x="93" y="330"/>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9" name="Freeform 42"/>
            <p:cNvSpPr>
              <a:spLocks noEditPoints="1"/>
            </p:cNvSpPr>
            <p:nvPr/>
          </p:nvSpPr>
          <p:spPr bwMode="auto">
            <a:xfrm>
              <a:off x="-1114425" y="15909856"/>
              <a:ext cx="136525" cy="187325"/>
            </a:xfrm>
            <a:custGeom>
              <a:avLst/>
              <a:gdLst>
                <a:gd name="T0" fmla="*/ 188 w 429"/>
                <a:gd name="T1" fmla="*/ 82 h 588"/>
                <a:gd name="T2" fmla="*/ 209 w 429"/>
                <a:gd name="T3" fmla="*/ 84 h 588"/>
                <a:gd name="T4" fmla="*/ 227 w 429"/>
                <a:gd name="T5" fmla="*/ 89 h 588"/>
                <a:gd name="T6" fmla="*/ 243 w 429"/>
                <a:gd name="T7" fmla="*/ 98 h 588"/>
                <a:gd name="T8" fmla="*/ 256 w 429"/>
                <a:gd name="T9" fmla="*/ 109 h 588"/>
                <a:gd name="T10" fmla="*/ 267 w 429"/>
                <a:gd name="T11" fmla="*/ 122 h 588"/>
                <a:gd name="T12" fmla="*/ 276 w 429"/>
                <a:gd name="T13" fmla="*/ 138 h 588"/>
                <a:gd name="T14" fmla="*/ 281 w 429"/>
                <a:gd name="T15" fmla="*/ 156 h 588"/>
                <a:gd name="T16" fmla="*/ 283 w 429"/>
                <a:gd name="T17" fmla="*/ 177 h 588"/>
                <a:gd name="T18" fmla="*/ 281 w 429"/>
                <a:gd name="T19" fmla="*/ 188 h 588"/>
                <a:gd name="T20" fmla="*/ 276 w 429"/>
                <a:gd name="T21" fmla="*/ 200 h 588"/>
                <a:gd name="T22" fmla="*/ 258 w 429"/>
                <a:gd name="T23" fmla="*/ 223 h 588"/>
                <a:gd name="T24" fmla="*/ 234 w 429"/>
                <a:gd name="T25" fmla="*/ 240 h 588"/>
                <a:gd name="T26" fmla="*/ 224 w 429"/>
                <a:gd name="T27" fmla="*/ 246 h 588"/>
                <a:gd name="T28" fmla="*/ 211 w 429"/>
                <a:gd name="T29" fmla="*/ 247 h 588"/>
                <a:gd name="T30" fmla="*/ 94 w 429"/>
                <a:gd name="T31" fmla="*/ 82 h 588"/>
                <a:gd name="T32" fmla="*/ 94 w 429"/>
                <a:gd name="T33" fmla="*/ 588 h 588"/>
                <a:gd name="T34" fmla="*/ 176 w 429"/>
                <a:gd name="T35" fmla="*/ 342 h 588"/>
                <a:gd name="T36" fmla="*/ 191 w 429"/>
                <a:gd name="T37" fmla="*/ 344 h 588"/>
                <a:gd name="T38" fmla="*/ 203 w 429"/>
                <a:gd name="T39" fmla="*/ 351 h 588"/>
                <a:gd name="T40" fmla="*/ 215 w 429"/>
                <a:gd name="T41" fmla="*/ 364 h 588"/>
                <a:gd name="T42" fmla="*/ 226 w 429"/>
                <a:gd name="T43" fmla="*/ 379 h 588"/>
                <a:gd name="T44" fmla="*/ 248 w 429"/>
                <a:gd name="T45" fmla="*/ 420 h 588"/>
                <a:gd name="T46" fmla="*/ 269 w 429"/>
                <a:gd name="T47" fmla="*/ 464 h 588"/>
                <a:gd name="T48" fmla="*/ 288 w 429"/>
                <a:gd name="T49" fmla="*/ 511 h 588"/>
                <a:gd name="T50" fmla="*/ 309 w 429"/>
                <a:gd name="T51" fmla="*/ 549 h 588"/>
                <a:gd name="T52" fmla="*/ 318 w 429"/>
                <a:gd name="T53" fmla="*/ 565 h 588"/>
                <a:gd name="T54" fmla="*/ 329 w 429"/>
                <a:gd name="T55" fmla="*/ 577 h 588"/>
                <a:gd name="T56" fmla="*/ 341 w 429"/>
                <a:gd name="T57" fmla="*/ 586 h 588"/>
                <a:gd name="T58" fmla="*/ 354 w 429"/>
                <a:gd name="T59" fmla="*/ 588 h 588"/>
                <a:gd name="T60" fmla="*/ 271 w 429"/>
                <a:gd name="T61" fmla="*/ 294 h 588"/>
                <a:gd name="T62" fmla="*/ 315 w 429"/>
                <a:gd name="T63" fmla="*/ 274 h 588"/>
                <a:gd name="T64" fmla="*/ 333 w 429"/>
                <a:gd name="T65" fmla="*/ 263 h 588"/>
                <a:gd name="T66" fmla="*/ 347 w 429"/>
                <a:gd name="T67" fmla="*/ 249 h 588"/>
                <a:gd name="T68" fmla="*/ 360 w 429"/>
                <a:gd name="T69" fmla="*/ 234 h 588"/>
                <a:gd name="T70" fmla="*/ 369 w 429"/>
                <a:gd name="T71" fmla="*/ 213 h 588"/>
                <a:gd name="T72" fmla="*/ 375 w 429"/>
                <a:gd name="T73" fmla="*/ 186 h 588"/>
                <a:gd name="T74" fmla="*/ 377 w 429"/>
                <a:gd name="T75" fmla="*/ 154 h 588"/>
                <a:gd name="T76" fmla="*/ 375 w 429"/>
                <a:gd name="T77" fmla="*/ 128 h 588"/>
                <a:gd name="T78" fmla="*/ 369 w 429"/>
                <a:gd name="T79" fmla="*/ 102 h 588"/>
                <a:gd name="T80" fmla="*/ 358 w 429"/>
                <a:gd name="T81" fmla="*/ 77 h 588"/>
                <a:gd name="T82" fmla="*/ 343 w 429"/>
                <a:gd name="T83" fmla="*/ 54 h 588"/>
                <a:gd name="T84" fmla="*/ 322 w 429"/>
                <a:gd name="T85" fmla="*/ 34 h 588"/>
                <a:gd name="T86" fmla="*/ 300 w 429"/>
                <a:gd name="T87" fmla="*/ 19 h 588"/>
                <a:gd name="T88" fmla="*/ 275 w 429"/>
                <a:gd name="T89" fmla="*/ 7 h 588"/>
                <a:gd name="T90" fmla="*/ 249 w 429"/>
                <a:gd name="T91" fmla="*/ 0 h 588"/>
                <a:gd name="T92" fmla="*/ 0 w 429"/>
                <a:gd name="T93"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9" h="588">
                  <a:moveTo>
                    <a:pt x="94" y="82"/>
                  </a:moveTo>
                  <a:lnTo>
                    <a:pt x="188" y="82"/>
                  </a:lnTo>
                  <a:lnTo>
                    <a:pt x="199" y="83"/>
                  </a:lnTo>
                  <a:lnTo>
                    <a:pt x="209" y="84"/>
                  </a:lnTo>
                  <a:lnTo>
                    <a:pt x="219" y="87"/>
                  </a:lnTo>
                  <a:lnTo>
                    <a:pt x="227" y="89"/>
                  </a:lnTo>
                  <a:lnTo>
                    <a:pt x="236" y="93"/>
                  </a:lnTo>
                  <a:lnTo>
                    <a:pt x="243" y="98"/>
                  </a:lnTo>
                  <a:lnTo>
                    <a:pt x="250" y="102"/>
                  </a:lnTo>
                  <a:lnTo>
                    <a:pt x="256" y="109"/>
                  </a:lnTo>
                  <a:lnTo>
                    <a:pt x="262" y="115"/>
                  </a:lnTo>
                  <a:lnTo>
                    <a:pt x="267" y="122"/>
                  </a:lnTo>
                  <a:lnTo>
                    <a:pt x="272" y="129"/>
                  </a:lnTo>
                  <a:lnTo>
                    <a:pt x="276" y="138"/>
                  </a:lnTo>
                  <a:lnTo>
                    <a:pt x="278" y="146"/>
                  </a:lnTo>
                  <a:lnTo>
                    <a:pt x="281" y="156"/>
                  </a:lnTo>
                  <a:lnTo>
                    <a:pt x="282" y="166"/>
                  </a:lnTo>
                  <a:lnTo>
                    <a:pt x="283" y="177"/>
                  </a:lnTo>
                  <a:lnTo>
                    <a:pt x="282" y="181"/>
                  </a:lnTo>
                  <a:lnTo>
                    <a:pt x="281" y="188"/>
                  </a:lnTo>
                  <a:lnTo>
                    <a:pt x="278" y="194"/>
                  </a:lnTo>
                  <a:lnTo>
                    <a:pt x="276" y="200"/>
                  </a:lnTo>
                  <a:lnTo>
                    <a:pt x="267" y="212"/>
                  </a:lnTo>
                  <a:lnTo>
                    <a:pt x="258" y="223"/>
                  </a:lnTo>
                  <a:lnTo>
                    <a:pt x="247" y="232"/>
                  </a:lnTo>
                  <a:lnTo>
                    <a:pt x="234" y="240"/>
                  </a:lnTo>
                  <a:lnTo>
                    <a:pt x="228" y="243"/>
                  </a:lnTo>
                  <a:lnTo>
                    <a:pt x="224" y="246"/>
                  </a:lnTo>
                  <a:lnTo>
                    <a:pt x="217" y="247"/>
                  </a:lnTo>
                  <a:lnTo>
                    <a:pt x="211" y="247"/>
                  </a:lnTo>
                  <a:lnTo>
                    <a:pt x="94" y="247"/>
                  </a:lnTo>
                  <a:lnTo>
                    <a:pt x="94" y="82"/>
                  </a:lnTo>
                  <a:close/>
                  <a:moveTo>
                    <a:pt x="0" y="588"/>
                  </a:moveTo>
                  <a:lnTo>
                    <a:pt x="94" y="588"/>
                  </a:lnTo>
                  <a:lnTo>
                    <a:pt x="94" y="342"/>
                  </a:lnTo>
                  <a:lnTo>
                    <a:pt x="176" y="342"/>
                  </a:lnTo>
                  <a:lnTo>
                    <a:pt x="183" y="342"/>
                  </a:lnTo>
                  <a:lnTo>
                    <a:pt x="191" y="344"/>
                  </a:lnTo>
                  <a:lnTo>
                    <a:pt x="197" y="348"/>
                  </a:lnTo>
                  <a:lnTo>
                    <a:pt x="203" y="351"/>
                  </a:lnTo>
                  <a:lnTo>
                    <a:pt x="209" y="358"/>
                  </a:lnTo>
                  <a:lnTo>
                    <a:pt x="215" y="364"/>
                  </a:lnTo>
                  <a:lnTo>
                    <a:pt x="221" y="372"/>
                  </a:lnTo>
                  <a:lnTo>
                    <a:pt x="226" y="379"/>
                  </a:lnTo>
                  <a:lnTo>
                    <a:pt x="237" y="399"/>
                  </a:lnTo>
                  <a:lnTo>
                    <a:pt x="248" y="420"/>
                  </a:lnTo>
                  <a:lnTo>
                    <a:pt x="258" y="441"/>
                  </a:lnTo>
                  <a:lnTo>
                    <a:pt x="269" y="464"/>
                  </a:lnTo>
                  <a:lnTo>
                    <a:pt x="278" y="488"/>
                  </a:lnTo>
                  <a:lnTo>
                    <a:pt x="288" y="511"/>
                  </a:lnTo>
                  <a:lnTo>
                    <a:pt x="298" y="531"/>
                  </a:lnTo>
                  <a:lnTo>
                    <a:pt x="309" y="549"/>
                  </a:lnTo>
                  <a:lnTo>
                    <a:pt x="313" y="558"/>
                  </a:lnTo>
                  <a:lnTo>
                    <a:pt x="318" y="565"/>
                  </a:lnTo>
                  <a:lnTo>
                    <a:pt x="324" y="573"/>
                  </a:lnTo>
                  <a:lnTo>
                    <a:pt x="329" y="577"/>
                  </a:lnTo>
                  <a:lnTo>
                    <a:pt x="335" y="582"/>
                  </a:lnTo>
                  <a:lnTo>
                    <a:pt x="341" y="586"/>
                  </a:lnTo>
                  <a:lnTo>
                    <a:pt x="347" y="588"/>
                  </a:lnTo>
                  <a:lnTo>
                    <a:pt x="354" y="588"/>
                  </a:lnTo>
                  <a:lnTo>
                    <a:pt x="429" y="586"/>
                  </a:lnTo>
                  <a:lnTo>
                    <a:pt x="271" y="294"/>
                  </a:lnTo>
                  <a:lnTo>
                    <a:pt x="294" y="283"/>
                  </a:lnTo>
                  <a:lnTo>
                    <a:pt x="315" y="274"/>
                  </a:lnTo>
                  <a:lnTo>
                    <a:pt x="324" y="268"/>
                  </a:lnTo>
                  <a:lnTo>
                    <a:pt x="333" y="263"/>
                  </a:lnTo>
                  <a:lnTo>
                    <a:pt x="340" y="256"/>
                  </a:lnTo>
                  <a:lnTo>
                    <a:pt x="347" y="249"/>
                  </a:lnTo>
                  <a:lnTo>
                    <a:pt x="355" y="242"/>
                  </a:lnTo>
                  <a:lnTo>
                    <a:pt x="360" y="234"/>
                  </a:lnTo>
                  <a:lnTo>
                    <a:pt x="366" y="224"/>
                  </a:lnTo>
                  <a:lnTo>
                    <a:pt x="369" y="213"/>
                  </a:lnTo>
                  <a:lnTo>
                    <a:pt x="373" y="201"/>
                  </a:lnTo>
                  <a:lnTo>
                    <a:pt x="375" y="186"/>
                  </a:lnTo>
                  <a:lnTo>
                    <a:pt x="377" y="171"/>
                  </a:lnTo>
                  <a:lnTo>
                    <a:pt x="377" y="154"/>
                  </a:lnTo>
                  <a:lnTo>
                    <a:pt x="377" y="141"/>
                  </a:lnTo>
                  <a:lnTo>
                    <a:pt x="375" y="128"/>
                  </a:lnTo>
                  <a:lnTo>
                    <a:pt x="374" y="115"/>
                  </a:lnTo>
                  <a:lnTo>
                    <a:pt x="369" y="102"/>
                  </a:lnTo>
                  <a:lnTo>
                    <a:pt x="364" y="89"/>
                  </a:lnTo>
                  <a:lnTo>
                    <a:pt x="358" y="77"/>
                  </a:lnTo>
                  <a:lnTo>
                    <a:pt x="351" y="65"/>
                  </a:lnTo>
                  <a:lnTo>
                    <a:pt x="343" y="54"/>
                  </a:lnTo>
                  <a:lnTo>
                    <a:pt x="333" y="44"/>
                  </a:lnTo>
                  <a:lnTo>
                    <a:pt x="322" y="34"/>
                  </a:lnTo>
                  <a:lnTo>
                    <a:pt x="311" y="26"/>
                  </a:lnTo>
                  <a:lnTo>
                    <a:pt x="300" y="19"/>
                  </a:lnTo>
                  <a:lnTo>
                    <a:pt x="288" y="13"/>
                  </a:lnTo>
                  <a:lnTo>
                    <a:pt x="275" y="7"/>
                  </a:lnTo>
                  <a:lnTo>
                    <a:pt x="262" y="3"/>
                  </a:lnTo>
                  <a:lnTo>
                    <a:pt x="249" y="0"/>
                  </a:lnTo>
                  <a:lnTo>
                    <a:pt x="236"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0" name="Freeform 43"/>
            <p:cNvSpPr>
              <a:spLocks/>
            </p:cNvSpPr>
            <p:nvPr/>
          </p:nvSpPr>
          <p:spPr bwMode="auto">
            <a:xfrm>
              <a:off x="-4225925" y="15906681"/>
              <a:ext cx="157163" cy="195263"/>
            </a:xfrm>
            <a:custGeom>
              <a:avLst/>
              <a:gdLst>
                <a:gd name="T0" fmla="*/ 0 w 494"/>
                <a:gd name="T1" fmla="*/ 312 h 617"/>
                <a:gd name="T2" fmla="*/ 6 w 494"/>
                <a:gd name="T3" fmla="*/ 363 h 617"/>
                <a:gd name="T4" fmla="*/ 17 w 494"/>
                <a:gd name="T5" fmla="*/ 411 h 617"/>
                <a:gd name="T6" fmla="*/ 32 w 494"/>
                <a:gd name="T7" fmla="*/ 453 h 617"/>
                <a:gd name="T8" fmla="*/ 54 w 494"/>
                <a:gd name="T9" fmla="*/ 492 h 617"/>
                <a:gd name="T10" fmla="*/ 82 w 494"/>
                <a:gd name="T11" fmla="*/ 526 h 617"/>
                <a:gd name="T12" fmla="*/ 114 w 494"/>
                <a:gd name="T13" fmla="*/ 554 h 617"/>
                <a:gd name="T14" fmla="*/ 150 w 494"/>
                <a:gd name="T15" fmla="*/ 577 h 617"/>
                <a:gd name="T16" fmla="*/ 193 w 494"/>
                <a:gd name="T17" fmla="*/ 595 h 617"/>
                <a:gd name="T18" fmla="*/ 238 w 494"/>
                <a:gd name="T19" fmla="*/ 606 h 617"/>
                <a:gd name="T20" fmla="*/ 289 w 494"/>
                <a:gd name="T21" fmla="*/ 612 h 617"/>
                <a:gd name="T22" fmla="*/ 494 w 494"/>
                <a:gd name="T23" fmla="*/ 588 h 617"/>
                <a:gd name="T24" fmla="*/ 493 w 494"/>
                <a:gd name="T25" fmla="*/ 289 h 617"/>
                <a:gd name="T26" fmla="*/ 482 w 494"/>
                <a:gd name="T27" fmla="*/ 275 h 617"/>
                <a:gd name="T28" fmla="*/ 459 w 494"/>
                <a:gd name="T29" fmla="*/ 271 h 617"/>
                <a:gd name="T30" fmla="*/ 401 w 494"/>
                <a:gd name="T31" fmla="*/ 354 h 617"/>
                <a:gd name="T32" fmla="*/ 373 w 494"/>
                <a:gd name="T33" fmla="*/ 526 h 617"/>
                <a:gd name="T34" fmla="*/ 271 w 494"/>
                <a:gd name="T35" fmla="*/ 530 h 617"/>
                <a:gd name="T36" fmla="*/ 245 w 494"/>
                <a:gd name="T37" fmla="*/ 527 h 617"/>
                <a:gd name="T38" fmla="*/ 204 w 494"/>
                <a:gd name="T39" fmla="*/ 510 h 617"/>
                <a:gd name="T40" fmla="*/ 160 w 494"/>
                <a:gd name="T41" fmla="*/ 474 h 617"/>
                <a:gd name="T42" fmla="*/ 126 w 494"/>
                <a:gd name="T43" fmla="*/ 427 h 617"/>
                <a:gd name="T44" fmla="*/ 103 w 494"/>
                <a:gd name="T45" fmla="*/ 373 h 617"/>
                <a:gd name="T46" fmla="*/ 94 w 494"/>
                <a:gd name="T47" fmla="*/ 319 h 617"/>
                <a:gd name="T48" fmla="*/ 102 w 494"/>
                <a:gd name="T49" fmla="*/ 244 h 617"/>
                <a:gd name="T50" fmla="*/ 125 w 494"/>
                <a:gd name="T51" fmla="*/ 183 h 617"/>
                <a:gd name="T52" fmla="*/ 162 w 494"/>
                <a:gd name="T53" fmla="*/ 134 h 617"/>
                <a:gd name="T54" fmla="*/ 215 w 494"/>
                <a:gd name="T55" fmla="*/ 100 h 617"/>
                <a:gd name="T56" fmla="*/ 281 w 494"/>
                <a:gd name="T57" fmla="*/ 84 h 617"/>
                <a:gd name="T58" fmla="*/ 357 w 494"/>
                <a:gd name="T59" fmla="*/ 84 h 617"/>
                <a:gd name="T60" fmla="*/ 415 w 494"/>
                <a:gd name="T61" fmla="*/ 95 h 617"/>
                <a:gd name="T62" fmla="*/ 483 w 494"/>
                <a:gd name="T63" fmla="*/ 59 h 617"/>
                <a:gd name="T64" fmla="*/ 473 w 494"/>
                <a:gd name="T65" fmla="*/ 37 h 617"/>
                <a:gd name="T66" fmla="*/ 448 w 494"/>
                <a:gd name="T67" fmla="*/ 20 h 617"/>
                <a:gd name="T68" fmla="*/ 401 w 494"/>
                <a:gd name="T69" fmla="*/ 6 h 617"/>
                <a:gd name="T70" fmla="*/ 330 w 494"/>
                <a:gd name="T71" fmla="*/ 0 h 617"/>
                <a:gd name="T72" fmla="*/ 266 w 494"/>
                <a:gd name="T73" fmla="*/ 2 h 617"/>
                <a:gd name="T74" fmla="*/ 224 w 494"/>
                <a:gd name="T75" fmla="*/ 9 h 617"/>
                <a:gd name="T76" fmla="*/ 185 w 494"/>
                <a:gd name="T77" fmla="*/ 22 h 617"/>
                <a:gd name="T78" fmla="*/ 147 w 494"/>
                <a:gd name="T79" fmla="*/ 40 h 617"/>
                <a:gd name="T80" fmla="*/ 113 w 494"/>
                <a:gd name="T81" fmla="*/ 63 h 617"/>
                <a:gd name="T82" fmla="*/ 81 w 494"/>
                <a:gd name="T83" fmla="*/ 91 h 617"/>
                <a:gd name="T84" fmla="*/ 53 w 494"/>
                <a:gd name="T85" fmla="*/ 124 h 617"/>
                <a:gd name="T86" fmla="*/ 31 w 494"/>
                <a:gd name="T87" fmla="*/ 159 h 617"/>
                <a:gd name="T88" fmla="*/ 14 w 494"/>
                <a:gd name="T89" fmla="*/ 198 h 617"/>
                <a:gd name="T90" fmla="*/ 3 w 494"/>
                <a:gd name="T91" fmla="*/ 240 h 617"/>
                <a:gd name="T92" fmla="*/ 0 w 494"/>
                <a:gd name="T93" fmla="*/ 282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4" h="617">
                  <a:moveTo>
                    <a:pt x="0" y="282"/>
                  </a:moveTo>
                  <a:lnTo>
                    <a:pt x="0" y="294"/>
                  </a:lnTo>
                  <a:lnTo>
                    <a:pt x="0" y="312"/>
                  </a:lnTo>
                  <a:lnTo>
                    <a:pt x="1" y="329"/>
                  </a:lnTo>
                  <a:lnTo>
                    <a:pt x="3" y="346"/>
                  </a:lnTo>
                  <a:lnTo>
                    <a:pt x="6" y="363"/>
                  </a:lnTo>
                  <a:lnTo>
                    <a:pt x="8" y="379"/>
                  </a:lnTo>
                  <a:lnTo>
                    <a:pt x="12" y="395"/>
                  </a:lnTo>
                  <a:lnTo>
                    <a:pt x="17" y="411"/>
                  </a:lnTo>
                  <a:lnTo>
                    <a:pt x="21" y="425"/>
                  </a:lnTo>
                  <a:lnTo>
                    <a:pt x="26" y="440"/>
                  </a:lnTo>
                  <a:lnTo>
                    <a:pt x="32" y="453"/>
                  </a:lnTo>
                  <a:lnTo>
                    <a:pt x="40" y="467"/>
                  </a:lnTo>
                  <a:lnTo>
                    <a:pt x="47" y="480"/>
                  </a:lnTo>
                  <a:lnTo>
                    <a:pt x="54" y="492"/>
                  </a:lnTo>
                  <a:lnTo>
                    <a:pt x="63" y="504"/>
                  </a:lnTo>
                  <a:lnTo>
                    <a:pt x="72" y="515"/>
                  </a:lnTo>
                  <a:lnTo>
                    <a:pt x="82" y="526"/>
                  </a:lnTo>
                  <a:lnTo>
                    <a:pt x="92" y="536"/>
                  </a:lnTo>
                  <a:lnTo>
                    <a:pt x="103" y="546"/>
                  </a:lnTo>
                  <a:lnTo>
                    <a:pt x="114" y="554"/>
                  </a:lnTo>
                  <a:lnTo>
                    <a:pt x="126" y="563"/>
                  </a:lnTo>
                  <a:lnTo>
                    <a:pt x="138" y="570"/>
                  </a:lnTo>
                  <a:lnTo>
                    <a:pt x="150" y="577"/>
                  </a:lnTo>
                  <a:lnTo>
                    <a:pt x="164" y="583"/>
                  </a:lnTo>
                  <a:lnTo>
                    <a:pt x="178" y="589"/>
                  </a:lnTo>
                  <a:lnTo>
                    <a:pt x="193" y="595"/>
                  </a:lnTo>
                  <a:lnTo>
                    <a:pt x="207" y="599"/>
                  </a:lnTo>
                  <a:lnTo>
                    <a:pt x="222" y="603"/>
                  </a:lnTo>
                  <a:lnTo>
                    <a:pt x="238" y="606"/>
                  </a:lnTo>
                  <a:lnTo>
                    <a:pt x="255" y="609"/>
                  </a:lnTo>
                  <a:lnTo>
                    <a:pt x="272" y="611"/>
                  </a:lnTo>
                  <a:lnTo>
                    <a:pt x="289" y="612"/>
                  </a:lnTo>
                  <a:lnTo>
                    <a:pt x="306" y="612"/>
                  </a:lnTo>
                  <a:lnTo>
                    <a:pt x="330" y="617"/>
                  </a:lnTo>
                  <a:lnTo>
                    <a:pt x="494" y="588"/>
                  </a:lnTo>
                  <a:lnTo>
                    <a:pt x="494" y="306"/>
                  </a:lnTo>
                  <a:lnTo>
                    <a:pt x="494" y="297"/>
                  </a:lnTo>
                  <a:lnTo>
                    <a:pt x="493" y="289"/>
                  </a:lnTo>
                  <a:lnTo>
                    <a:pt x="490" y="283"/>
                  </a:lnTo>
                  <a:lnTo>
                    <a:pt x="487" y="278"/>
                  </a:lnTo>
                  <a:lnTo>
                    <a:pt x="482" y="275"/>
                  </a:lnTo>
                  <a:lnTo>
                    <a:pt x="476" y="272"/>
                  </a:lnTo>
                  <a:lnTo>
                    <a:pt x="469" y="271"/>
                  </a:lnTo>
                  <a:lnTo>
                    <a:pt x="459" y="271"/>
                  </a:lnTo>
                  <a:lnTo>
                    <a:pt x="283" y="271"/>
                  </a:lnTo>
                  <a:lnTo>
                    <a:pt x="283" y="354"/>
                  </a:lnTo>
                  <a:lnTo>
                    <a:pt x="401" y="354"/>
                  </a:lnTo>
                  <a:lnTo>
                    <a:pt x="401" y="518"/>
                  </a:lnTo>
                  <a:lnTo>
                    <a:pt x="385" y="523"/>
                  </a:lnTo>
                  <a:lnTo>
                    <a:pt x="373" y="526"/>
                  </a:lnTo>
                  <a:lnTo>
                    <a:pt x="360" y="529"/>
                  </a:lnTo>
                  <a:lnTo>
                    <a:pt x="341" y="530"/>
                  </a:lnTo>
                  <a:lnTo>
                    <a:pt x="271" y="530"/>
                  </a:lnTo>
                  <a:lnTo>
                    <a:pt x="262" y="530"/>
                  </a:lnTo>
                  <a:lnTo>
                    <a:pt x="254" y="529"/>
                  </a:lnTo>
                  <a:lnTo>
                    <a:pt x="245" y="527"/>
                  </a:lnTo>
                  <a:lnTo>
                    <a:pt x="237" y="525"/>
                  </a:lnTo>
                  <a:lnTo>
                    <a:pt x="221" y="519"/>
                  </a:lnTo>
                  <a:lnTo>
                    <a:pt x="204" y="510"/>
                  </a:lnTo>
                  <a:lnTo>
                    <a:pt x="189" y="500"/>
                  </a:lnTo>
                  <a:lnTo>
                    <a:pt x="175" y="489"/>
                  </a:lnTo>
                  <a:lnTo>
                    <a:pt x="160" y="474"/>
                  </a:lnTo>
                  <a:lnTo>
                    <a:pt x="148" y="459"/>
                  </a:lnTo>
                  <a:lnTo>
                    <a:pt x="136" y="444"/>
                  </a:lnTo>
                  <a:lnTo>
                    <a:pt x="126" y="427"/>
                  </a:lnTo>
                  <a:lnTo>
                    <a:pt x="116" y="410"/>
                  </a:lnTo>
                  <a:lnTo>
                    <a:pt x="109" y="391"/>
                  </a:lnTo>
                  <a:lnTo>
                    <a:pt x="103" y="373"/>
                  </a:lnTo>
                  <a:lnTo>
                    <a:pt x="98" y="355"/>
                  </a:lnTo>
                  <a:lnTo>
                    <a:pt x="96" y="336"/>
                  </a:lnTo>
                  <a:lnTo>
                    <a:pt x="94" y="319"/>
                  </a:lnTo>
                  <a:lnTo>
                    <a:pt x="94" y="293"/>
                  </a:lnTo>
                  <a:lnTo>
                    <a:pt x="98" y="268"/>
                  </a:lnTo>
                  <a:lnTo>
                    <a:pt x="102" y="244"/>
                  </a:lnTo>
                  <a:lnTo>
                    <a:pt x="108" y="223"/>
                  </a:lnTo>
                  <a:lnTo>
                    <a:pt x="115" y="202"/>
                  </a:lnTo>
                  <a:lnTo>
                    <a:pt x="125" y="183"/>
                  </a:lnTo>
                  <a:lnTo>
                    <a:pt x="136" y="164"/>
                  </a:lnTo>
                  <a:lnTo>
                    <a:pt x="149" y="149"/>
                  </a:lnTo>
                  <a:lnTo>
                    <a:pt x="162" y="134"/>
                  </a:lnTo>
                  <a:lnTo>
                    <a:pt x="178" y="121"/>
                  </a:lnTo>
                  <a:lnTo>
                    <a:pt x="196" y="110"/>
                  </a:lnTo>
                  <a:lnTo>
                    <a:pt x="215" y="100"/>
                  </a:lnTo>
                  <a:lnTo>
                    <a:pt x="235" y="93"/>
                  </a:lnTo>
                  <a:lnTo>
                    <a:pt x="257" y="87"/>
                  </a:lnTo>
                  <a:lnTo>
                    <a:pt x="281" y="84"/>
                  </a:lnTo>
                  <a:lnTo>
                    <a:pt x="306" y="83"/>
                  </a:lnTo>
                  <a:lnTo>
                    <a:pt x="330" y="83"/>
                  </a:lnTo>
                  <a:lnTo>
                    <a:pt x="357" y="84"/>
                  </a:lnTo>
                  <a:lnTo>
                    <a:pt x="379" y="87"/>
                  </a:lnTo>
                  <a:lnTo>
                    <a:pt x="398" y="90"/>
                  </a:lnTo>
                  <a:lnTo>
                    <a:pt x="415" y="95"/>
                  </a:lnTo>
                  <a:lnTo>
                    <a:pt x="445" y="107"/>
                  </a:lnTo>
                  <a:lnTo>
                    <a:pt x="483" y="118"/>
                  </a:lnTo>
                  <a:lnTo>
                    <a:pt x="483" y="59"/>
                  </a:lnTo>
                  <a:lnTo>
                    <a:pt x="482" y="50"/>
                  </a:lnTo>
                  <a:lnTo>
                    <a:pt x="478" y="43"/>
                  </a:lnTo>
                  <a:lnTo>
                    <a:pt x="473" y="37"/>
                  </a:lnTo>
                  <a:lnTo>
                    <a:pt x="466" y="31"/>
                  </a:lnTo>
                  <a:lnTo>
                    <a:pt x="458" y="25"/>
                  </a:lnTo>
                  <a:lnTo>
                    <a:pt x="448" y="20"/>
                  </a:lnTo>
                  <a:lnTo>
                    <a:pt x="437" y="16"/>
                  </a:lnTo>
                  <a:lnTo>
                    <a:pt x="425" y="12"/>
                  </a:lnTo>
                  <a:lnTo>
                    <a:pt x="401" y="6"/>
                  </a:lnTo>
                  <a:lnTo>
                    <a:pt x="375" y="3"/>
                  </a:lnTo>
                  <a:lnTo>
                    <a:pt x="351" y="0"/>
                  </a:lnTo>
                  <a:lnTo>
                    <a:pt x="330" y="0"/>
                  </a:lnTo>
                  <a:lnTo>
                    <a:pt x="295" y="0"/>
                  </a:lnTo>
                  <a:lnTo>
                    <a:pt x="280" y="0"/>
                  </a:lnTo>
                  <a:lnTo>
                    <a:pt x="266" y="2"/>
                  </a:lnTo>
                  <a:lnTo>
                    <a:pt x="252" y="4"/>
                  </a:lnTo>
                  <a:lnTo>
                    <a:pt x="239" y="6"/>
                  </a:lnTo>
                  <a:lnTo>
                    <a:pt x="224" y="9"/>
                  </a:lnTo>
                  <a:lnTo>
                    <a:pt x="211" y="12"/>
                  </a:lnTo>
                  <a:lnTo>
                    <a:pt x="198" y="17"/>
                  </a:lnTo>
                  <a:lnTo>
                    <a:pt x="185" y="22"/>
                  </a:lnTo>
                  <a:lnTo>
                    <a:pt x="172" y="28"/>
                  </a:lnTo>
                  <a:lnTo>
                    <a:pt x="160" y="34"/>
                  </a:lnTo>
                  <a:lnTo>
                    <a:pt x="147" y="40"/>
                  </a:lnTo>
                  <a:lnTo>
                    <a:pt x="136" y="48"/>
                  </a:lnTo>
                  <a:lnTo>
                    <a:pt x="124" y="56"/>
                  </a:lnTo>
                  <a:lnTo>
                    <a:pt x="113" y="63"/>
                  </a:lnTo>
                  <a:lnTo>
                    <a:pt x="102" y="73"/>
                  </a:lnTo>
                  <a:lnTo>
                    <a:pt x="91" y="82"/>
                  </a:lnTo>
                  <a:lnTo>
                    <a:pt x="81" y="91"/>
                  </a:lnTo>
                  <a:lnTo>
                    <a:pt x="71" y="102"/>
                  </a:lnTo>
                  <a:lnTo>
                    <a:pt x="62" y="113"/>
                  </a:lnTo>
                  <a:lnTo>
                    <a:pt x="53" y="124"/>
                  </a:lnTo>
                  <a:lnTo>
                    <a:pt x="46" y="135"/>
                  </a:lnTo>
                  <a:lnTo>
                    <a:pt x="37" y="147"/>
                  </a:lnTo>
                  <a:lnTo>
                    <a:pt x="31" y="159"/>
                  </a:lnTo>
                  <a:lnTo>
                    <a:pt x="25" y="172"/>
                  </a:lnTo>
                  <a:lnTo>
                    <a:pt x="19" y="185"/>
                  </a:lnTo>
                  <a:lnTo>
                    <a:pt x="14" y="198"/>
                  </a:lnTo>
                  <a:lnTo>
                    <a:pt x="9" y="212"/>
                  </a:lnTo>
                  <a:lnTo>
                    <a:pt x="6" y="225"/>
                  </a:lnTo>
                  <a:lnTo>
                    <a:pt x="3" y="240"/>
                  </a:lnTo>
                  <a:lnTo>
                    <a:pt x="2" y="253"/>
                  </a:lnTo>
                  <a:lnTo>
                    <a:pt x="1" y="268"/>
                  </a:lnTo>
                  <a:lnTo>
                    <a:pt x="0" y="282"/>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1" name="Rectangle 44"/>
            <p:cNvSpPr>
              <a:spLocks noChangeArrowheads="1"/>
            </p:cNvSpPr>
            <p:nvPr/>
          </p:nvSpPr>
          <p:spPr bwMode="auto">
            <a:xfrm>
              <a:off x="-4024312" y="15909856"/>
              <a:ext cx="30163" cy="187325"/>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2" name="Freeform 45"/>
            <p:cNvSpPr>
              <a:spLocks noEditPoints="1"/>
            </p:cNvSpPr>
            <p:nvPr/>
          </p:nvSpPr>
          <p:spPr bwMode="auto">
            <a:xfrm>
              <a:off x="-3956050" y="15905093"/>
              <a:ext cx="179388" cy="195263"/>
            </a:xfrm>
            <a:custGeom>
              <a:avLst/>
              <a:gdLst>
                <a:gd name="T0" fmla="*/ 96 w 566"/>
                <a:gd name="T1" fmla="*/ 243 h 615"/>
                <a:gd name="T2" fmla="*/ 111 w 566"/>
                <a:gd name="T3" fmla="*/ 194 h 615"/>
                <a:gd name="T4" fmla="*/ 142 w 566"/>
                <a:gd name="T5" fmla="*/ 149 h 615"/>
                <a:gd name="T6" fmla="*/ 184 w 566"/>
                <a:gd name="T7" fmla="*/ 113 h 615"/>
                <a:gd name="T8" fmla="*/ 234 w 566"/>
                <a:gd name="T9" fmla="*/ 91 h 615"/>
                <a:gd name="T10" fmla="*/ 283 w 566"/>
                <a:gd name="T11" fmla="*/ 86 h 615"/>
                <a:gd name="T12" fmla="*/ 337 w 566"/>
                <a:gd name="T13" fmla="*/ 96 h 615"/>
                <a:gd name="T14" fmla="*/ 387 w 566"/>
                <a:gd name="T15" fmla="*/ 122 h 615"/>
                <a:gd name="T16" fmla="*/ 427 w 566"/>
                <a:gd name="T17" fmla="*/ 162 h 615"/>
                <a:gd name="T18" fmla="*/ 457 w 566"/>
                <a:gd name="T19" fmla="*/ 212 h 615"/>
                <a:gd name="T20" fmla="*/ 470 w 566"/>
                <a:gd name="T21" fmla="*/ 267 h 615"/>
                <a:gd name="T22" fmla="*/ 470 w 566"/>
                <a:gd name="T23" fmla="*/ 343 h 615"/>
                <a:gd name="T24" fmla="*/ 458 w 566"/>
                <a:gd name="T25" fmla="*/ 407 h 615"/>
                <a:gd name="T26" fmla="*/ 430 w 566"/>
                <a:gd name="T27" fmla="*/ 459 h 615"/>
                <a:gd name="T28" fmla="*/ 390 w 566"/>
                <a:gd name="T29" fmla="*/ 498 h 615"/>
                <a:gd name="T30" fmla="*/ 336 w 566"/>
                <a:gd name="T31" fmla="*/ 524 h 615"/>
                <a:gd name="T32" fmla="*/ 271 w 566"/>
                <a:gd name="T33" fmla="*/ 533 h 615"/>
                <a:gd name="T34" fmla="*/ 221 w 566"/>
                <a:gd name="T35" fmla="*/ 530 h 615"/>
                <a:gd name="T36" fmla="*/ 187 w 566"/>
                <a:gd name="T37" fmla="*/ 517 h 615"/>
                <a:gd name="T38" fmla="*/ 159 w 566"/>
                <a:gd name="T39" fmla="*/ 496 h 615"/>
                <a:gd name="T40" fmla="*/ 118 w 566"/>
                <a:gd name="T41" fmla="*/ 444 h 615"/>
                <a:gd name="T42" fmla="*/ 165 w 566"/>
                <a:gd name="T43" fmla="*/ 17 h 615"/>
                <a:gd name="T44" fmla="*/ 94 w 566"/>
                <a:gd name="T45" fmla="*/ 70 h 615"/>
                <a:gd name="T46" fmla="*/ 54 w 566"/>
                <a:gd name="T47" fmla="*/ 111 h 615"/>
                <a:gd name="T48" fmla="*/ 23 w 566"/>
                <a:gd name="T49" fmla="*/ 161 h 615"/>
                <a:gd name="T50" fmla="*/ 5 w 566"/>
                <a:gd name="T51" fmla="*/ 218 h 615"/>
                <a:gd name="T52" fmla="*/ 0 w 566"/>
                <a:gd name="T53" fmla="*/ 392 h 615"/>
                <a:gd name="T54" fmla="*/ 3 w 566"/>
                <a:gd name="T55" fmla="*/ 422 h 615"/>
                <a:gd name="T56" fmla="*/ 14 w 566"/>
                <a:gd name="T57" fmla="*/ 453 h 615"/>
                <a:gd name="T58" fmla="*/ 37 w 566"/>
                <a:gd name="T59" fmla="*/ 492 h 615"/>
                <a:gd name="T60" fmla="*/ 87 w 566"/>
                <a:gd name="T61" fmla="*/ 544 h 615"/>
                <a:gd name="T62" fmla="*/ 150 w 566"/>
                <a:gd name="T63" fmla="*/ 585 h 615"/>
                <a:gd name="T64" fmla="*/ 222 w 566"/>
                <a:gd name="T65" fmla="*/ 611 h 615"/>
                <a:gd name="T66" fmla="*/ 258 w 566"/>
                <a:gd name="T67" fmla="*/ 615 h 615"/>
                <a:gd name="T68" fmla="*/ 319 w 566"/>
                <a:gd name="T69" fmla="*/ 614 h 615"/>
                <a:gd name="T70" fmla="*/ 358 w 566"/>
                <a:gd name="T71" fmla="*/ 608 h 615"/>
                <a:gd name="T72" fmla="*/ 396 w 566"/>
                <a:gd name="T73" fmla="*/ 596 h 615"/>
                <a:gd name="T74" fmla="*/ 430 w 566"/>
                <a:gd name="T75" fmla="*/ 577 h 615"/>
                <a:gd name="T76" fmla="*/ 461 w 566"/>
                <a:gd name="T77" fmla="*/ 552 h 615"/>
                <a:gd name="T78" fmla="*/ 489 w 566"/>
                <a:gd name="T79" fmla="*/ 523 h 615"/>
                <a:gd name="T80" fmla="*/ 534 w 566"/>
                <a:gd name="T81" fmla="*/ 454 h 615"/>
                <a:gd name="T82" fmla="*/ 560 w 566"/>
                <a:gd name="T83" fmla="*/ 376 h 615"/>
                <a:gd name="T84" fmla="*/ 565 w 566"/>
                <a:gd name="T85" fmla="*/ 335 h 615"/>
                <a:gd name="T86" fmla="*/ 565 w 566"/>
                <a:gd name="T87" fmla="*/ 284 h 615"/>
                <a:gd name="T88" fmla="*/ 560 w 566"/>
                <a:gd name="T89" fmla="*/ 244 h 615"/>
                <a:gd name="T90" fmla="*/ 548 w 566"/>
                <a:gd name="T91" fmla="*/ 203 h 615"/>
                <a:gd name="T92" fmla="*/ 515 w 566"/>
                <a:gd name="T93" fmla="*/ 138 h 615"/>
                <a:gd name="T94" fmla="*/ 461 w 566"/>
                <a:gd name="T95" fmla="*/ 70 h 615"/>
                <a:gd name="T96" fmla="*/ 420 w 566"/>
                <a:gd name="T97" fmla="*/ 36 h 615"/>
                <a:gd name="T98" fmla="*/ 386 w 566"/>
                <a:gd name="T99" fmla="*/ 17 h 615"/>
                <a:gd name="T100" fmla="*/ 352 w 566"/>
                <a:gd name="T101" fmla="*/ 5 h 615"/>
                <a:gd name="T102" fmla="*/ 317 w 566"/>
                <a:gd name="T103" fmla="*/ 0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6" h="615">
                  <a:moveTo>
                    <a:pt x="94" y="274"/>
                  </a:moveTo>
                  <a:lnTo>
                    <a:pt x="93" y="258"/>
                  </a:lnTo>
                  <a:lnTo>
                    <a:pt x="96" y="243"/>
                  </a:lnTo>
                  <a:lnTo>
                    <a:pt x="99" y="226"/>
                  </a:lnTo>
                  <a:lnTo>
                    <a:pt x="104" y="210"/>
                  </a:lnTo>
                  <a:lnTo>
                    <a:pt x="111" y="194"/>
                  </a:lnTo>
                  <a:lnTo>
                    <a:pt x="120" y="178"/>
                  </a:lnTo>
                  <a:lnTo>
                    <a:pt x="131" y="164"/>
                  </a:lnTo>
                  <a:lnTo>
                    <a:pt x="142" y="149"/>
                  </a:lnTo>
                  <a:lnTo>
                    <a:pt x="155" y="136"/>
                  </a:lnTo>
                  <a:lnTo>
                    <a:pt x="170" y="124"/>
                  </a:lnTo>
                  <a:lnTo>
                    <a:pt x="184" y="113"/>
                  </a:lnTo>
                  <a:lnTo>
                    <a:pt x="200" y="103"/>
                  </a:lnTo>
                  <a:lnTo>
                    <a:pt x="217" y="96"/>
                  </a:lnTo>
                  <a:lnTo>
                    <a:pt x="234" y="91"/>
                  </a:lnTo>
                  <a:lnTo>
                    <a:pt x="252" y="87"/>
                  </a:lnTo>
                  <a:lnTo>
                    <a:pt x="271" y="86"/>
                  </a:lnTo>
                  <a:lnTo>
                    <a:pt x="283" y="86"/>
                  </a:lnTo>
                  <a:lnTo>
                    <a:pt x="301" y="87"/>
                  </a:lnTo>
                  <a:lnTo>
                    <a:pt x="320" y="90"/>
                  </a:lnTo>
                  <a:lnTo>
                    <a:pt x="337" y="96"/>
                  </a:lnTo>
                  <a:lnTo>
                    <a:pt x="354" y="103"/>
                  </a:lnTo>
                  <a:lnTo>
                    <a:pt x="371" y="111"/>
                  </a:lnTo>
                  <a:lnTo>
                    <a:pt x="387" y="122"/>
                  </a:lnTo>
                  <a:lnTo>
                    <a:pt x="402" y="134"/>
                  </a:lnTo>
                  <a:lnTo>
                    <a:pt x="415" y="148"/>
                  </a:lnTo>
                  <a:lnTo>
                    <a:pt x="427" y="162"/>
                  </a:lnTo>
                  <a:lnTo>
                    <a:pt x="438" y="178"/>
                  </a:lnTo>
                  <a:lnTo>
                    <a:pt x="448" y="195"/>
                  </a:lnTo>
                  <a:lnTo>
                    <a:pt x="457" y="212"/>
                  </a:lnTo>
                  <a:lnTo>
                    <a:pt x="463" y="230"/>
                  </a:lnTo>
                  <a:lnTo>
                    <a:pt x="467" y="249"/>
                  </a:lnTo>
                  <a:lnTo>
                    <a:pt x="470" y="267"/>
                  </a:lnTo>
                  <a:lnTo>
                    <a:pt x="471" y="285"/>
                  </a:lnTo>
                  <a:lnTo>
                    <a:pt x="471" y="322"/>
                  </a:lnTo>
                  <a:lnTo>
                    <a:pt x="470" y="343"/>
                  </a:lnTo>
                  <a:lnTo>
                    <a:pt x="467" y="365"/>
                  </a:lnTo>
                  <a:lnTo>
                    <a:pt x="464" y="386"/>
                  </a:lnTo>
                  <a:lnTo>
                    <a:pt x="458" y="407"/>
                  </a:lnTo>
                  <a:lnTo>
                    <a:pt x="450" y="425"/>
                  </a:lnTo>
                  <a:lnTo>
                    <a:pt x="441" y="442"/>
                  </a:lnTo>
                  <a:lnTo>
                    <a:pt x="430" y="459"/>
                  </a:lnTo>
                  <a:lnTo>
                    <a:pt x="418" y="473"/>
                  </a:lnTo>
                  <a:lnTo>
                    <a:pt x="404" y="487"/>
                  </a:lnTo>
                  <a:lnTo>
                    <a:pt x="390" y="498"/>
                  </a:lnTo>
                  <a:lnTo>
                    <a:pt x="373" y="509"/>
                  </a:lnTo>
                  <a:lnTo>
                    <a:pt x="356" y="517"/>
                  </a:lnTo>
                  <a:lnTo>
                    <a:pt x="336" y="524"/>
                  </a:lnTo>
                  <a:lnTo>
                    <a:pt x="316" y="529"/>
                  </a:lnTo>
                  <a:lnTo>
                    <a:pt x="294" y="532"/>
                  </a:lnTo>
                  <a:lnTo>
                    <a:pt x="271" y="533"/>
                  </a:lnTo>
                  <a:lnTo>
                    <a:pt x="248" y="533"/>
                  </a:lnTo>
                  <a:lnTo>
                    <a:pt x="233" y="532"/>
                  </a:lnTo>
                  <a:lnTo>
                    <a:pt x="221" y="530"/>
                  </a:lnTo>
                  <a:lnTo>
                    <a:pt x="209" y="527"/>
                  </a:lnTo>
                  <a:lnTo>
                    <a:pt x="198" y="523"/>
                  </a:lnTo>
                  <a:lnTo>
                    <a:pt x="187" y="517"/>
                  </a:lnTo>
                  <a:lnTo>
                    <a:pt x="177" y="511"/>
                  </a:lnTo>
                  <a:lnTo>
                    <a:pt x="167" y="505"/>
                  </a:lnTo>
                  <a:lnTo>
                    <a:pt x="159" y="496"/>
                  </a:lnTo>
                  <a:lnTo>
                    <a:pt x="144" y="481"/>
                  </a:lnTo>
                  <a:lnTo>
                    <a:pt x="130" y="462"/>
                  </a:lnTo>
                  <a:lnTo>
                    <a:pt x="118" y="444"/>
                  </a:lnTo>
                  <a:lnTo>
                    <a:pt x="105" y="427"/>
                  </a:lnTo>
                  <a:lnTo>
                    <a:pt x="94" y="274"/>
                  </a:lnTo>
                  <a:close/>
                  <a:moveTo>
                    <a:pt x="165" y="17"/>
                  </a:moveTo>
                  <a:lnTo>
                    <a:pt x="137" y="36"/>
                  </a:lnTo>
                  <a:lnTo>
                    <a:pt x="108" y="58"/>
                  </a:lnTo>
                  <a:lnTo>
                    <a:pt x="94" y="70"/>
                  </a:lnTo>
                  <a:lnTo>
                    <a:pt x="80" y="83"/>
                  </a:lnTo>
                  <a:lnTo>
                    <a:pt x="68" y="97"/>
                  </a:lnTo>
                  <a:lnTo>
                    <a:pt x="54" y="111"/>
                  </a:lnTo>
                  <a:lnTo>
                    <a:pt x="43" y="127"/>
                  </a:lnTo>
                  <a:lnTo>
                    <a:pt x="32" y="144"/>
                  </a:lnTo>
                  <a:lnTo>
                    <a:pt x="23" y="161"/>
                  </a:lnTo>
                  <a:lnTo>
                    <a:pt x="15" y="179"/>
                  </a:lnTo>
                  <a:lnTo>
                    <a:pt x="9" y="199"/>
                  </a:lnTo>
                  <a:lnTo>
                    <a:pt x="5" y="218"/>
                  </a:lnTo>
                  <a:lnTo>
                    <a:pt x="1" y="240"/>
                  </a:lnTo>
                  <a:lnTo>
                    <a:pt x="0" y="262"/>
                  </a:lnTo>
                  <a:lnTo>
                    <a:pt x="0" y="392"/>
                  </a:lnTo>
                  <a:lnTo>
                    <a:pt x="1" y="402"/>
                  </a:lnTo>
                  <a:lnTo>
                    <a:pt x="2" y="411"/>
                  </a:lnTo>
                  <a:lnTo>
                    <a:pt x="3" y="422"/>
                  </a:lnTo>
                  <a:lnTo>
                    <a:pt x="6" y="432"/>
                  </a:lnTo>
                  <a:lnTo>
                    <a:pt x="9" y="442"/>
                  </a:lnTo>
                  <a:lnTo>
                    <a:pt x="14" y="453"/>
                  </a:lnTo>
                  <a:lnTo>
                    <a:pt x="19" y="462"/>
                  </a:lnTo>
                  <a:lnTo>
                    <a:pt x="24" y="472"/>
                  </a:lnTo>
                  <a:lnTo>
                    <a:pt x="37" y="492"/>
                  </a:lnTo>
                  <a:lnTo>
                    <a:pt x="52" y="510"/>
                  </a:lnTo>
                  <a:lnTo>
                    <a:pt x="69" y="527"/>
                  </a:lnTo>
                  <a:lnTo>
                    <a:pt x="87" y="544"/>
                  </a:lnTo>
                  <a:lnTo>
                    <a:pt x="107" y="560"/>
                  </a:lnTo>
                  <a:lnTo>
                    <a:pt x="128" y="573"/>
                  </a:lnTo>
                  <a:lnTo>
                    <a:pt x="150" y="585"/>
                  </a:lnTo>
                  <a:lnTo>
                    <a:pt x="175" y="596"/>
                  </a:lnTo>
                  <a:lnTo>
                    <a:pt x="198" y="603"/>
                  </a:lnTo>
                  <a:lnTo>
                    <a:pt x="222" y="611"/>
                  </a:lnTo>
                  <a:lnTo>
                    <a:pt x="234" y="612"/>
                  </a:lnTo>
                  <a:lnTo>
                    <a:pt x="246" y="614"/>
                  </a:lnTo>
                  <a:lnTo>
                    <a:pt x="258" y="615"/>
                  </a:lnTo>
                  <a:lnTo>
                    <a:pt x="271" y="615"/>
                  </a:lnTo>
                  <a:lnTo>
                    <a:pt x="306" y="615"/>
                  </a:lnTo>
                  <a:lnTo>
                    <a:pt x="319" y="614"/>
                  </a:lnTo>
                  <a:lnTo>
                    <a:pt x="333" y="613"/>
                  </a:lnTo>
                  <a:lnTo>
                    <a:pt x="346" y="612"/>
                  </a:lnTo>
                  <a:lnTo>
                    <a:pt x="358" y="608"/>
                  </a:lnTo>
                  <a:lnTo>
                    <a:pt x="371" y="605"/>
                  </a:lnTo>
                  <a:lnTo>
                    <a:pt x="384" y="601"/>
                  </a:lnTo>
                  <a:lnTo>
                    <a:pt x="396" y="596"/>
                  </a:lnTo>
                  <a:lnTo>
                    <a:pt x="407" y="590"/>
                  </a:lnTo>
                  <a:lnTo>
                    <a:pt x="419" y="584"/>
                  </a:lnTo>
                  <a:lnTo>
                    <a:pt x="430" y="577"/>
                  </a:lnTo>
                  <a:lnTo>
                    <a:pt x="441" y="569"/>
                  </a:lnTo>
                  <a:lnTo>
                    <a:pt x="452" y="561"/>
                  </a:lnTo>
                  <a:lnTo>
                    <a:pt x="461" y="552"/>
                  </a:lnTo>
                  <a:lnTo>
                    <a:pt x="471" y="543"/>
                  </a:lnTo>
                  <a:lnTo>
                    <a:pt x="481" y="533"/>
                  </a:lnTo>
                  <a:lnTo>
                    <a:pt x="489" y="523"/>
                  </a:lnTo>
                  <a:lnTo>
                    <a:pt x="506" y="501"/>
                  </a:lnTo>
                  <a:lnTo>
                    <a:pt x="521" y="478"/>
                  </a:lnTo>
                  <a:lnTo>
                    <a:pt x="534" y="454"/>
                  </a:lnTo>
                  <a:lnTo>
                    <a:pt x="545" y="428"/>
                  </a:lnTo>
                  <a:lnTo>
                    <a:pt x="554" y="403"/>
                  </a:lnTo>
                  <a:lnTo>
                    <a:pt x="560" y="376"/>
                  </a:lnTo>
                  <a:lnTo>
                    <a:pt x="562" y="363"/>
                  </a:lnTo>
                  <a:lnTo>
                    <a:pt x="565" y="348"/>
                  </a:lnTo>
                  <a:lnTo>
                    <a:pt x="565" y="335"/>
                  </a:lnTo>
                  <a:lnTo>
                    <a:pt x="566" y="322"/>
                  </a:lnTo>
                  <a:lnTo>
                    <a:pt x="566" y="297"/>
                  </a:lnTo>
                  <a:lnTo>
                    <a:pt x="565" y="284"/>
                  </a:lnTo>
                  <a:lnTo>
                    <a:pt x="563" y="271"/>
                  </a:lnTo>
                  <a:lnTo>
                    <a:pt x="562" y="257"/>
                  </a:lnTo>
                  <a:lnTo>
                    <a:pt x="560" y="244"/>
                  </a:lnTo>
                  <a:lnTo>
                    <a:pt x="556" y="229"/>
                  </a:lnTo>
                  <a:lnTo>
                    <a:pt x="551" y="216"/>
                  </a:lnTo>
                  <a:lnTo>
                    <a:pt x="548" y="203"/>
                  </a:lnTo>
                  <a:lnTo>
                    <a:pt x="542" y="189"/>
                  </a:lnTo>
                  <a:lnTo>
                    <a:pt x="529" y="164"/>
                  </a:lnTo>
                  <a:lnTo>
                    <a:pt x="515" y="138"/>
                  </a:lnTo>
                  <a:lnTo>
                    <a:pt x="499" y="114"/>
                  </a:lnTo>
                  <a:lnTo>
                    <a:pt x="481" y="91"/>
                  </a:lnTo>
                  <a:lnTo>
                    <a:pt x="461" y="70"/>
                  </a:lnTo>
                  <a:lnTo>
                    <a:pt x="441" y="52"/>
                  </a:lnTo>
                  <a:lnTo>
                    <a:pt x="431" y="43"/>
                  </a:lnTo>
                  <a:lnTo>
                    <a:pt x="420" y="36"/>
                  </a:lnTo>
                  <a:lnTo>
                    <a:pt x="409" y="29"/>
                  </a:lnTo>
                  <a:lnTo>
                    <a:pt x="398" y="22"/>
                  </a:lnTo>
                  <a:lnTo>
                    <a:pt x="386" y="17"/>
                  </a:lnTo>
                  <a:lnTo>
                    <a:pt x="375" y="12"/>
                  </a:lnTo>
                  <a:lnTo>
                    <a:pt x="363" y="7"/>
                  </a:lnTo>
                  <a:lnTo>
                    <a:pt x="352" y="5"/>
                  </a:lnTo>
                  <a:lnTo>
                    <a:pt x="340" y="2"/>
                  </a:lnTo>
                  <a:lnTo>
                    <a:pt x="329" y="0"/>
                  </a:lnTo>
                  <a:lnTo>
                    <a:pt x="317" y="0"/>
                  </a:lnTo>
                  <a:lnTo>
                    <a:pt x="306" y="0"/>
                  </a:lnTo>
                  <a:lnTo>
                    <a:pt x="165" y="17"/>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3" name="Rectangle 46"/>
            <p:cNvSpPr>
              <a:spLocks noChangeArrowheads="1"/>
            </p:cNvSpPr>
            <p:nvPr/>
          </p:nvSpPr>
          <p:spPr bwMode="auto">
            <a:xfrm>
              <a:off x="-2554287" y="15909856"/>
              <a:ext cx="30163" cy="187325"/>
            </a:xfrm>
            <a:prstGeom prst="rect">
              <a:avLst/>
            </a:prstGeom>
            <a:solidFill>
              <a:srgbClr val="00477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4" name="Freeform 47"/>
            <p:cNvSpPr>
              <a:spLocks/>
            </p:cNvSpPr>
            <p:nvPr/>
          </p:nvSpPr>
          <p:spPr bwMode="auto">
            <a:xfrm>
              <a:off x="-2124075" y="15909856"/>
              <a:ext cx="109538" cy="187325"/>
            </a:xfrm>
            <a:custGeom>
              <a:avLst/>
              <a:gdLst>
                <a:gd name="T0" fmla="*/ 0 w 342"/>
                <a:gd name="T1" fmla="*/ 588 h 588"/>
                <a:gd name="T2" fmla="*/ 342 w 342"/>
                <a:gd name="T3" fmla="*/ 588 h 588"/>
                <a:gd name="T4" fmla="*/ 342 w 342"/>
                <a:gd name="T5" fmla="*/ 518 h 588"/>
                <a:gd name="T6" fmla="*/ 95 w 342"/>
                <a:gd name="T7" fmla="*/ 518 h 588"/>
                <a:gd name="T8" fmla="*/ 95 w 342"/>
                <a:gd name="T9" fmla="*/ 0 h 588"/>
                <a:gd name="T10" fmla="*/ 0 w 342"/>
                <a:gd name="T11" fmla="*/ 0 h 588"/>
                <a:gd name="T12" fmla="*/ 0 w 342"/>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42" h="588">
                  <a:moveTo>
                    <a:pt x="0" y="588"/>
                  </a:moveTo>
                  <a:lnTo>
                    <a:pt x="342" y="588"/>
                  </a:lnTo>
                  <a:lnTo>
                    <a:pt x="342" y="518"/>
                  </a:lnTo>
                  <a:lnTo>
                    <a:pt x="95" y="518"/>
                  </a:lnTo>
                  <a:lnTo>
                    <a:pt x="95" y="0"/>
                  </a:lnTo>
                  <a:lnTo>
                    <a:pt x="0" y="0"/>
                  </a:lnTo>
                  <a:lnTo>
                    <a:pt x="0" y="58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5" name="Freeform 48"/>
            <p:cNvSpPr>
              <a:spLocks/>
            </p:cNvSpPr>
            <p:nvPr/>
          </p:nvSpPr>
          <p:spPr bwMode="auto">
            <a:xfrm>
              <a:off x="-1920875" y="15906681"/>
              <a:ext cx="138113" cy="193675"/>
            </a:xfrm>
            <a:custGeom>
              <a:avLst/>
              <a:gdLst>
                <a:gd name="T0" fmla="*/ 0 w 435"/>
                <a:gd name="T1" fmla="*/ 365 h 612"/>
                <a:gd name="T2" fmla="*/ 1 w 435"/>
                <a:gd name="T3" fmla="*/ 388 h 612"/>
                <a:gd name="T4" fmla="*/ 6 w 435"/>
                <a:gd name="T5" fmla="*/ 411 h 612"/>
                <a:gd name="T6" fmla="*/ 14 w 435"/>
                <a:gd name="T7" fmla="*/ 433 h 612"/>
                <a:gd name="T8" fmla="*/ 25 w 435"/>
                <a:gd name="T9" fmla="*/ 455 h 612"/>
                <a:gd name="T10" fmla="*/ 39 w 435"/>
                <a:gd name="T11" fmla="*/ 476 h 612"/>
                <a:gd name="T12" fmla="*/ 54 w 435"/>
                <a:gd name="T13" fmla="*/ 496 h 612"/>
                <a:gd name="T14" fmla="*/ 93 w 435"/>
                <a:gd name="T15" fmla="*/ 534 h 612"/>
                <a:gd name="T16" fmla="*/ 138 w 435"/>
                <a:gd name="T17" fmla="*/ 566 h 612"/>
                <a:gd name="T18" fmla="*/ 188 w 435"/>
                <a:gd name="T19" fmla="*/ 591 h 612"/>
                <a:gd name="T20" fmla="*/ 240 w 435"/>
                <a:gd name="T21" fmla="*/ 606 h 612"/>
                <a:gd name="T22" fmla="*/ 267 w 435"/>
                <a:gd name="T23" fmla="*/ 611 h 612"/>
                <a:gd name="T24" fmla="*/ 294 w 435"/>
                <a:gd name="T25" fmla="*/ 612 h 612"/>
                <a:gd name="T26" fmla="*/ 336 w 435"/>
                <a:gd name="T27" fmla="*/ 612 h 612"/>
                <a:gd name="T28" fmla="*/ 375 w 435"/>
                <a:gd name="T29" fmla="*/ 609 h 612"/>
                <a:gd name="T30" fmla="*/ 402 w 435"/>
                <a:gd name="T31" fmla="*/ 603 h 612"/>
                <a:gd name="T32" fmla="*/ 418 w 435"/>
                <a:gd name="T33" fmla="*/ 595 h 612"/>
                <a:gd name="T34" fmla="*/ 429 w 435"/>
                <a:gd name="T35" fmla="*/ 586 h 612"/>
                <a:gd name="T36" fmla="*/ 435 w 435"/>
                <a:gd name="T37" fmla="*/ 574 h 612"/>
                <a:gd name="T38" fmla="*/ 435 w 435"/>
                <a:gd name="T39" fmla="*/ 517 h 612"/>
                <a:gd name="T40" fmla="*/ 282 w 435"/>
                <a:gd name="T41" fmla="*/ 530 h 612"/>
                <a:gd name="T42" fmla="*/ 245 w 435"/>
                <a:gd name="T43" fmla="*/ 525 h 612"/>
                <a:gd name="T44" fmla="*/ 210 w 435"/>
                <a:gd name="T45" fmla="*/ 513 h 612"/>
                <a:gd name="T46" fmla="*/ 178 w 435"/>
                <a:gd name="T47" fmla="*/ 493 h 612"/>
                <a:gd name="T48" fmla="*/ 149 w 435"/>
                <a:gd name="T49" fmla="*/ 468 h 612"/>
                <a:gd name="T50" fmla="*/ 126 w 435"/>
                <a:gd name="T51" fmla="*/ 438 h 612"/>
                <a:gd name="T52" fmla="*/ 109 w 435"/>
                <a:gd name="T53" fmla="*/ 404 h 612"/>
                <a:gd name="T54" fmla="*/ 97 w 435"/>
                <a:gd name="T55" fmla="*/ 367 h 612"/>
                <a:gd name="T56" fmla="*/ 93 w 435"/>
                <a:gd name="T57" fmla="*/ 329 h 612"/>
                <a:gd name="T58" fmla="*/ 95 w 435"/>
                <a:gd name="T59" fmla="*/ 261 h 612"/>
                <a:gd name="T60" fmla="*/ 103 w 435"/>
                <a:gd name="T61" fmla="*/ 220 h 612"/>
                <a:gd name="T62" fmla="*/ 120 w 435"/>
                <a:gd name="T63" fmla="*/ 184 h 612"/>
                <a:gd name="T64" fmla="*/ 144 w 435"/>
                <a:gd name="T65" fmla="*/ 152 h 612"/>
                <a:gd name="T66" fmla="*/ 175 w 435"/>
                <a:gd name="T67" fmla="*/ 125 h 612"/>
                <a:gd name="T68" fmla="*/ 210 w 435"/>
                <a:gd name="T69" fmla="*/ 105 h 612"/>
                <a:gd name="T70" fmla="*/ 250 w 435"/>
                <a:gd name="T71" fmla="*/ 91 h 612"/>
                <a:gd name="T72" fmla="*/ 294 w 435"/>
                <a:gd name="T73" fmla="*/ 84 h 612"/>
                <a:gd name="T74" fmla="*/ 338 w 435"/>
                <a:gd name="T75" fmla="*/ 83 h 612"/>
                <a:gd name="T76" fmla="*/ 367 w 435"/>
                <a:gd name="T77" fmla="*/ 89 h 612"/>
                <a:gd name="T78" fmla="*/ 390 w 435"/>
                <a:gd name="T79" fmla="*/ 96 h 612"/>
                <a:gd name="T80" fmla="*/ 417 w 435"/>
                <a:gd name="T81" fmla="*/ 104 h 612"/>
                <a:gd name="T82" fmla="*/ 435 w 435"/>
                <a:gd name="T83" fmla="*/ 23 h 612"/>
                <a:gd name="T84" fmla="*/ 375 w 435"/>
                <a:gd name="T85" fmla="*/ 8 h 612"/>
                <a:gd name="T86" fmla="*/ 344 w 435"/>
                <a:gd name="T87" fmla="*/ 3 h 612"/>
                <a:gd name="T88" fmla="*/ 306 w 435"/>
                <a:gd name="T89" fmla="*/ 0 h 612"/>
                <a:gd name="T90" fmla="*/ 280 w 435"/>
                <a:gd name="T91" fmla="*/ 0 h 612"/>
                <a:gd name="T92" fmla="*/ 254 w 435"/>
                <a:gd name="T93" fmla="*/ 4 h 612"/>
                <a:gd name="T94" fmla="*/ 227 w 435"/>
                <a:gd name="T95" fmla="*/ 9 h 612"/>
                <a:gd name="T96" fmla="*/ 200 w 435"/>
                <a:gd name="T97" fmla="*/ 17 h 612"/>
                <a:gd name="T98" fmla="*/ 161 w 435"/>
                <a:gd name="T99" fmla="*/ 34 h 612"/>
                <a:gd name="T100" fmla="*/ 114 w 435"/>
                <a:gd name="T101" fmla="*/ 63 h 612"/>
                <a:gd name="T102" fmla="*/ 82 w 435"/>
                <a:gd name="T103" fmla="*/ 90 h 612"/>
                <a:gd name="T104" fmla="*/ 63 w 435"/>
                <a:gd name="T105" fmla="*/ 111 h 612"/>
                <a:gd name="T106" fmla="*/ 46 w 435"/>
                <a:gd name="T107" fmla="*/ 133 h 612"/>
                <a:gd name="T108" fmla="*/ 31 w 435"/>
                <a:gd name="T109" fmla="*/ 156 h 612"/>
                <a:gd name="T110" fmla="*/ 19 w 435"/>
                <a:gd name="T111" fmla="*/ 180 h 612"/>
                <a:gd name="T112" fmla="*/ 10 w 435"/>
                <a:gd name="T113" fmla="*/ 204 h 612"/>
                <a:gd name="T114" fmla="*/ 3 w 435"/>
                <a:gd name="T115" fmla="*/ 231 h 612"/>
                <a:gd name="T116" fmla="*/ 0 w 435"/>
                <a:gd name="T117" fmla="*/ 258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5" h="612">
                  <a:moveTo>
                    <a:pt x="0" y="271"/>
                  </a:moveTo>
                  <a:lnTo>
                    <a:pt x="0" y="365"/>
                  </a:lnTo>
                  <a:lnTo>
                    <a:pt x="0" y="377"/>
                  </a:lnTo>
                  <a:lnTo>
                    <a:pt x="1" y="388"/>
                  </a:lnTo>
                  <a:lnTo>
                    <a:pt x="3" y="399"/>
                  </a:lnTo>
                  <a:lnTo>
                    <a:pt x="6" y="411"/>
                  </a:lnTo>
                  <a:lnTo>
                    <a:pt x="10" y="422"/>
                  </a:lnTo>
                  <a:lnTo>
                    <a:pt x="14" y="433"/>
                  </a:lnTo>
                  <a:lnTo>
                    <a:pt x="19" y="444"/>
                  </a:lnTo>
                  <a:lnTo>
                    <a:pt x="25" y="455"/>
                  </a:lnTo>
                  <a:lnTo>
                    <a:pt x="31" y="466"/>
                  </a:lnTo>
                  <a:lnTo>
                    <a:pt x="39" y="476"/>
                  </a:lnTo>
                  <a:lnTo>
                    <a:pt x="47" y="486"/>
                  </a:lnTo>
                  <a:lnTo>
                    <a:pt x="54" y="496"/>
                  </a:lnTo>
                  <a:lnTo>
                    <a:pt x="73" y="515"/>
                  </a:lnTo>
                  <a:lnTo>
                    <a:pt x="93" y="534"/>
                  </a:lnTo>
                  <a:lnTo>
                    <a:pt x="115" y="551"/>
                  </a:lnTo>
                  <a:lnTo>
                    <a:pt x="138" y="566"/>
                  </a:lnTo>
                  <a:lnTo>
                    <a:pt x="163" y="580"/>
                  </a:lnTo>
                  <a:lnTo>
                    <a:pt x="188" y="591"/>
                  </a:lnTo>
                  <a:lnTo>
                    <a:pt x="214" y="600"/>
                  </a:lnTo>
                  <a:lnTo>
                    <a:pt x="240" y="606"/>
                  </a:lnTo>
                  <a:lnTo>
                    <a:pt x="254" y="609"/>
                  </a:lnTo>
                  <a:lnTo>
                    <a:pt x="267" y="611"/>
                  </a:lnTo>
                  <a:lnTo>
                    <a:pt x="280" y="612"/>
                  </a:lnTo>
                  <a:lnTo>
                    <a:pt x="294" y="612"/>
                  </a:lnTo>
                  <a:lnTo>
                    <a:pt x="317" y="612"/>
                  </a:lnTo>
                  <a:lnTo>
                    <a:pt x="336" y="612"/>
                  </a:lnTo>
                  <a:lnTo>
                    <a:pt x="356" y="611"/>
                  </a:lnTo>
                  <a:lnTo>
                    <a:pt x="375" y="609"/>
                  </a:lnTo>
                  <a:lnTo>
                    <a:pt x="393" y="605"/>
                  </a:lnTo>
                  <a:lnTo>
                    <a:pt x="402" y="603"/>
                  </a:lnTo>
                  <a:lnTo>
                    <a:pt x="410" y="599"/>
                  </a:lnTo>
                  <a:lnTo>
                    <a:pt x="418" y="595"/>
                  </a:lnTo>
                  <a:lnTo>
                    <a:pt x="424" y="592"/>
                  </a:lnTo>
                  <a:lnTo>
                    <a:pt x="429" y="586"/>
                  </a:lnTo>
                  <a:lnTo>
                    <a:pt x="432" y="580"/>
                  </a:lnTo>
                  <a:lnTo>
                    <a:pt x="435" y="574"/>
                  </a:lnTo>
                  <a:lnTo>
                    <a:pt x="435" y="565"/>
                  </a:lnTo>
                  <a:lnTo>
                    <a:pt x="435" y="517"/>
                  </a:lnTo>
                  <a:lnTo>
                    <a:pt x="329" y="530"/>
                  </a:lnTo>
                  <a:lnTo>
                    <a:pt x="282" y="530"/>
                  </a:lnTo>
                  <a:lnTo>
                    <a:pt x="263" y="529"/>
                  </a:lnTo>
                  <a:lnTo>
                    <a:pt x="245" y="525"/>
                  </a:lnTo>
                  <a:lnTo>
                    <a:pt x="227" y="520"/>
                  </a:lnTo>
                  <a:lnTo>
                    <a:pt x="210" y="513"/>
                  </a:lnTo>
                  <a:lnTo>
                    <a:pt x="193" y="503"/>
                  </a:lnTo>
                  <a:lnTo>
                    <a:pt x="178" y="493"/>
                  </a:lnTo>
                  <a:lnTo>
                    <a:pt x="164" y="481"/>
                  </a:lnTo>
                  <a:lnTo>
                    <a:pt x="149" y="468"/>
                  </a:lnTo>
                  <a:lnTo>
                    <a:pt x="137" y="453"/>
                  </a:lnTo>
                  <a:lnTo>
                    <a:pt x="126" y="438"/>
                  </a:lnTo>
                  <a:lnTo>
                    <a:pt x="116" y="421"/>
                  </a:lnTo>
                  <a:lnTo>
                    <a:pt x="109" y="404"/>
                  </a:lnTo>
                  <a:lnTo>
                    <a:pt x="102" y="385"/>
                  </a:lnTo>
                  <a:lnTo>
                    <a:pt x="97" y="367"/>
                  </a:lnTo>
                  <a:lnTo>
                    <a:pt x="95" y="349"/>
                  </a:lnTo>
                  <a:lnTo>
                    <a:pt x="93" y="329"/>
                  </a:lnTo>
                  <a:lnTo>
                    <a:pt x="93" y="282"/>
                  </a:lnTo>
                  <a:lnTo>
                    <a:pt x="95" y="261"/>
                  </a:lnTo>
                  <a:lnTo>
                    <a:pt x="98" y="240"/>
                  </a:lnTo>
                  <a:lnTo>
                    <a:pt x="103" y="220"/>
                  </a:lnTo>
                  <a:lnTo>
                    <a:pt x="110" y="202"/>
                  </a:lnTo>
                  <a:lnTo>
                    <a:pt x="120" y="184"/>
                  </a:lnTo>
                  <a:lnTo>
                    <a:pt x="131" y="168"/>
                  </a:lnTo>
                  <a:lnTo>
                    <a:pt x="144" y="152"/>
                  </a:lnTo>
                  <a:lnTo>
                    <a:pt x="159" y="139"/>
                  </a:lnTo>
                  <a:lnTo>
                    <a:pt x="175" y="125"/>
                  </a:lnTo>
                  <a:lnTo>
                    <a:pt x="192" y="114"/>
                  </a:lnTo>
                  <a:lnTo>
                    <a:pt x="210" y="105"/>
                  </a:lnTo>
                  <a:lnTo>
                    <a:pt x="229" y="97"/>
                  </a:lnTo>
                  <a:lnTo>
                    <a:pt x="250" y="91"/>
                  </a:lnTo>
                  <a:lnTo>
                    <a:pt x="272" y="87"/>
                  </a:lnTo>
                  <a:lnTo>
                    <a:pt x="294" y="84"/>
                  </a:lnTo>
                  <a:lnTo>
                    <a:pt x="317" y="83"/>
                  </a:lnTo>
                  <a:lnTo>
                    <a:pt x="338" y="83"/>
                  </a:lnTo>
                  <a:lnTo>
                    <a:pt x="353" y="85"/>
                  </a:lnTo>
                  <a:lnTo>
                    <a:pt x="367" y="89"/>
                  </a:lnTo>
                  <a:lnTo>
                    <a:pt x="378" y="93"/>
                  </a:lnTo>
                  <a:lnTo>
                    <a:pt x="390" y="96"/>
                  </a:lnTo>
                  <a:lnTo>
                    <a:pt x="402" y="100"/>
                  </a:lnTo>
                  <a:lnTo>
                    <a:pt x="417" y="104"/>
                  </a:lnTo>
                  <a:lnTo>
                    <a:pt x="435" y="106"/>
                  </a:lnTo>
                  <a:lnTo>
                    <a:pt x="435" y="23"/>
                  </a:lnTo>
                  <a:lnTo>
                    <a:pt x="404" y="16"/>
                  </a:lnTo>
                  <a:lnTo>
                    <a:pt x="375" y="8"/>
                  </a:lnTo>
                  <a:lnTo>
                    <a:pt x="359" y="5"/>
                  </a:lnTo>
                  <a:lnTo>
                    <a:pt x="344" y="3"/>
                  </a:lnTo>
                  <a:lnTo>
                    <a:pt x="325" y="0"/>
                  </a:lnTo>
                  <a:lnTo>
                    <a:pt x="306" y="0"/>
                  </a:lnTo>
                  <a:lnTo>
                    <a:pt x="294" y="0"/>
                  </a:lnTo>
                  <a:lnTo>
                    <a:pt x="280" y="0"/>
                  </a:lnTo>
                  <a:lnTo>
                    <a:pt x="267" y="2"/>
                  </a:lnTo>
                  <a:lnTo>
                    <a:pt x="254" y="4"/>
                  </a:lnTo>
                  <a:lnTo>
                    <a:pt x="240" y="6"/>
                  </a:lnTo>
                  <a:lnTo>
                    <a:pt x="227" y="9"/>
                  </a:lnTo>
                  <a:lnTo>
                    <a:pt x="214" y="12"/>
                  </a:lnTo>
                  <a:lnTo>
                    <a:pt x="200" y="17"/>
                  </a:lnTo>
                  <a:lnTo>
                    <a:pt x="187" y="22"/>
                  </a:lnTo>
                  <a:lnTo>
                    <a:pt x="161" y="34"/>
                  </a:lnTo>
                  <a:lnTo>
                    <a:pt x="137" y="48"/>
                  </a:lnTo>
                  <a:lnTo>
                    <a:pt x="114" y="63"/>
                  </a:lnTo>
                  <a:lnTo>
                    <a:pt x="92" y="82"/>
                  </a:lnTo>
                  <a:lnTo>
                    <a:pt x="82" y="90"/>
                  </a:lnTo>
                  <a:lnTo>
                    <a:pt x="73" y="101"/>
                  </a:lnTo>
                  <a:lnTo>
                    <a:pt x="63" y="111"/>
                  </a:lnTo>
                  <a:lnTo>
                    <a:pt x="54" y="122"/>
                  </a:lnTo>
                  <a:lnTo>
                    <a:pt x="46" y="133"/>
                  </a:lnTo>
                  <a:lnTo>
                    <a:pt x="39" y="144"/>
                  </a:lnTo>
                  <a:lnTo>
                    <a:pt x="31" y="156"/>
                  </a:lnTo>
                  <a:lnTo>
                    <a:pt x="25" y="168"/>
                  </a:lnTo>
                  <a:lnTo>
                    <a:pt x="19" y="180"/>
                  </a:lnTo>
                  <a:lnTo>
                    <a:pt x="14" y="192"/>
                  </a:lnTo>
                  <a:lnTo>
                    <a:pt x="10" y="204"/>
                  </a:lnTo>
                  <a:lnTo>
                    <a:pt x="6" y="218"/>
                  </a:lnTo>
                  <a:lnTo>
                    <a:pt x="3" y="231"/>
                  </a:lnTo>
                  <a:lnTo>
                    <a:pt x="1" y="244"/>
                  </a:lnTo>
                  <a:lnTo>
                    <a:pt x="0" y="258"/>
                  </a:lnTo>
                  <a:lnTo>
                    <a:pt x="0" y="271"/>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6" name="Freeform 49"/>
            <p:cNvSpPr>
              <a:spLocks/>
            </p:cNvSpPr>
            <p:nvPr/>
          </p:nvSpPr>
          <p:spPr bwMode="auto">
            <a:xfrm>
              <a:off x="-1749425" y="15909856"/>
              <a:ext cx="107950" cy="187325"/>
            </a:xfrm>
            <a:custGeom>
              <a:avLst/>
              <a:gdLst>
                <a:gd name="T0" fmla="*/ 329 w 342"/>
                <a:gd name="T1" fmla="*/ 518 h 588"/>
                <a:gd name="T2" fmla="*/ 93 w 342"/>
                <a:gd name="T3" fmla="*/ 506 h 588"/>
                <a:gd name="T4" fmla="*/ 93 w 342"/>
                <a:gd name="T5" fmla="*/ 331 h 588"/>
                <a:gd name="T6" fmla="*/ 306 w 342"/>
                <a:gd name="T7" fmla="*/ 317 h 588"/>
                <a:gd name="T8" fmla="*/ 306 w 342"/>
                <a:gd name="T9" fmla="*/ 247 h 588"/>
                <a:gd name="T10" fmla="*/ 93 w 342"/>
                <a:gd name="T11" fmla="*/ 235 h 588"/>
                <a:gd name="T12" fmla="*/ 93 w 342"/>
                <a:gd name="T13" fmla="*/ 106 h 588"/>
                <a:gd name="T14" fmla="*/ 93 w 342"/>
                <a:gd name="T15" fmla="*/ 82 h 588"/>
                <a:gd name="T16" fmla="*/ 329 w 342"/>
                <a:gd name="T17" fmla="*/ 71 h 588"/>
                <a:gd name="T18" fmla="*/ 93 w 342"/>
                <a:gd name="T19" fmla="*/ 82 h 588"/>
                <a:gd name="T20" fmla="*/ 81 w 342"/>
                <a:gd name="T21" fmla="*/ 247 h 588"/>
                <a:gd name="T22" fmla="*/ 306 w 342"/>
                <a:gd name="T23" fmla="*/ 247 h 588"/>
                <a:gd name="T24" fmla="*/ 306 w 342"/>
                <a:gd name="T25" fmla="*/ 317 h 588"/>
                <a:gd name="T26" fmla="*/ 82 w 342"/>
                <a:gd name="T27" fmla="*/ 317 h 588"/>
                <a:gd name="T28" fmla="*/ 82 w 342"/>
                <a:gd name="T29" fmla="*/ 518 h 588"/>
                <a:gd name="T30" fmla="*/ 329 w 342"/>
                <a:gd name="T31" fmla="*/ 518 h 588"/>
                <a:gd name="T32" fmla="*/ 329 w 342"/>
                <a:gd name="T33" fmla="*/ 576 h 588"/>
                <a:gd name="T34" fmla="*/ 11 w 342"/>
                <a:gd name="T35" fmla="*/ 576 h 588"/>
                <a:gd name="T36" fmla="*/ 11 w 342"/>
                <a:gd name="T37" fmla="*/ 0 h 588"/>
                <a:gd name="T38" fmla="*/ 0 w 342"/>
                <a:gd name="T39" fmla="*/ 588 h 588"/>
                <a:gd name="T40" fmla="*/ 342 w 342"/>
                <a:gd name="T41" fmla="*/ 588 h 588"/>
                <a:gd name="T42" fmla="*/ 329 w 342"/>
                <a:gd name="T43" fmla="*/ 51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2" h="588">
                  <a:moveTo>
                    <a:pt x="329" y="518"/>
                  </a:moveTo>
                  <a:lnTo>
                    <a:pt x="93" y="506"/>
                  </a:lnTo>
                  <a:lnTo>
                    <a:pt x="93" y="331"/>
                  </a:lnTo>
                  <a:lnTo>
                    <a:pt x="306" y="317"/>
                  </a:lnTo>
                  <a:lnTo>
                    <a:pt x="306" y="247"/>
                  </a:lnTo>
                  <a:lnTo>
                    <a:pt x="93" y="235"/>
                  </a:lnTo>
                  <a:lnTo>
                    <a:pt x="93" y="106"/>
                  </a:lnTo>
                  <a:lnTo>
                    <a:pt x="93" y="82"/>
                  </a:lnTo>
                  <a:lnTo>
                    <a:pt x="329" y="71"/>
                  </a:lnTo>
                  <a:lnTo>
                    <a:pt x="93" y="82"/>
                  </a:lnTo>
                  <a:lnTo>
                    <a:pt x="81" y="247"/>
                  </a:lnTo>
                  <a:lnTo>
                    <a:pt x="306" y="247"/>
                  </a:lnTo>
                  <a:lnTo>
                    <a:pt x="306" y="317"/>
                  </a:lnTo>
                  <a:lnTo>
                    <a:pt x="82" y="317"/>
                  </a:lnTo>
                  <a:lnTo>
                    <a:pt x="82" y="518"/>
                  </a:lnTo>
                  <a:lnTo>
                    <a:pt x="329" y="518"/>
                  </a:lnTo>
                  <a:lnTo>
                    <a:pt x="329" y="576"/>
                  </a:lnTo>
                  <a:lnTo>
                    <a:pt x="11" y="576"/>
                  </a:lnTo>
                  <a:lnTo>
                    <a:pt x="11" y="0"/>
                  </a:lnTo>
                  <a:lnTo>
                    <a:pt x="0" y="588"/>
                  </a:lnTo>
                  <a:lnTo>
                    <a:pt x="342" y="588"/>
                  </a:lnTo>
                  <a:lnTo>
                    <a:pt x="329" y="518"/>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7" name="Freeform 98"/>
            <p:cNvSpPr>
              <a:spLocks/>
            </p:cNvSpPr>
            <p:nvPr/>
          </p:nvSpPr>
          <p:spPr bwMode="auto">
            <a:xfrm>
              <a:off x="-2982912" y="15322481"/>
              <a:ext cx="407988" cy="392113"/>
            </a:xfrm>
            <a:custGeom>
              <a:avLst/>
              <a:gdLst>
                <a:gd name="T0" fmla="*/ 79 w 1286"/>
                <a:gd name="T1" fmla="*/ 66 h 1234"/>
                <a:gd name="T2" fmla="*/ 137 w 1286"/>
                <a:gd name="T3" fmla="*/ 114 h 1234"/>
                <a:gd name="T4" fmla="*/ 165 w 1286"/>
                <a:gd name="T5" fmla="*/ 206 h 1234"/>
                <a:gd name="T6" fmla="*/ 171 w 1286"/>
                <a:gd name="T7" fmla="*/ 335 h 1234"/>
                <a:gd name="T8" fmla="*/ 164 w 1286"/>
                <a:gd name="T9" fmla="*/ 539 h 1234"/>
                <a:gd name="T10" fmla="*/ 165 w 1286"/>
                <a:gd name="T11" fmla="*/ 758 h 1234"/>
                <a:gd name="T12" fmla="*/ 185 w 1286"/>
                <a:gd name="T13" fmla="*/ 914 h 1234"/>
                <a:gd name="T14" fmla="*/ 235 w 1286"/>
                <a:gd name="T15" fmla="*/ 1050 h 1234"/>
                <a:gd name="T16" fmla="*/ 322 w 1286"/>
                <a:gd name="T17" fmla="*/ 1157 h 1234"/>
                <a:gd name="T18" fmla="*/ 461 w 1286"/>
                <a:gd name="T19" fmla="*/ 1220 h 1234"/>
                <a:gd name="T20" fmla="*/ 662 w 1286"/>
                <a:gd name="T21" fmla="*/ 1234 h 1234"/>
                <a:gd name="T22" fmla="*/ 792 w 1286"/>
                <a:gd name="T23" fmla="*/ 1219 h 1234"/>
                <a:gd name="T24" fmla="*/ 896 w 1286"/>
                <a:gd name="T25" fmla="*/ 1175 h 1234"/>
                <a:gd name="T26" fmla="*/ 976 w 1286"/>
                <a:gd name="T27" fmla="*/ 1109 h 1234"/>
                <a:gd name="T28" fmla="*/ 1037 w 1286"/>
                <a:gd name="T29" fmla="*/ 1021 h 1234"/>
                <a:gd name="T30" fmla="*/ 1079 w 1286"/>
                <a:gd name="T31" fmla="*/ 915 h 1234"/>
                <a:gd name="T32" fmla="*/ 1107 w 1286"/>
                <a:gd name="T33" fmla="*/ 794 h 1234"/>
                <a:gd name="T34" fmla="*/ 1123 w 1286"/>
                <a:gd name="T35" fmla="*/ 663 h 1234"/>
                <a:gd name="T36" fmla="*/ 1131 w 1286"/>
                <a:gd name="T37" fmla="*/ 524 h 1234"/>
                <a:gd name="T38" fmla="*/ 1134 w 1286"/>
                <a:gd name="T39" fmla="*/ 235 h 1234"/>
                <a:gd name="T40" fmla="*/ 1159 w 1286"/>
                <a:gd name="T41" fmla="*/ 104 h 1234"/>
                <a:gd name="T42" fmla="*/ 1181 w 1286"/>
                <a:gd name="T43" fmla="*/ 86 h 1234"/>
                <a:gd name="T44" fmla="*/ 1207 w 1286"/>
                <a:gd name="T45" fmla="*/ 72 h 1234"/>
                <a:gd name="T46" fmla="*/ 1241 w 1286"/>
                <a:gd name="T47" fmla="*/ 65 h 1234"/>
                <a:gd name="T48" fmla="*/ 1286 w 1286"/>
                <a:gd name="T49" fmla="*/ 63 h 1234"/>
                <a:gd name="T50" fmla="*/ 828 w 1286"/>
                <a:gd name="T51" fmla="*/ 63 h 1234"/>
                <a:gd name="T52" fmla="*/ 902 w 1286"/>
                <a:gd name="T53" fmla="*/ 70 h 1234"/>
                <a:gd name="T54" fmla="*/ 937 w 1286"/>
                <a:gd name="T55" fmla="*/ 81 h 1234"/>
                <a:gd name="T56" fmla="*/ 966 w 1286"/>
                <a:gd name="T57" fmla="*/ 97 h 1234"/>
                <a:gd name="T58" fmla="*/ 990 w 1286"/>
                <a:gd name="T59" fmla="*/ 120 h 1234"/>
                <a:gd name="T60" fmla="*/ 1018 w 1286"/>
                <a:gd name="T61" fmla="*/ 318 h 1234"/>
                <a:gd name="T62" fmla="*/ 1011 w 1286"/>
                <a:gd name="T63" fmla="*/ 801 h 1234"/>
                <a:gd name="T64" fmla="*/ 977 w 1286"/>
                <a:gd name="T65" fmla="*/ 928 h 1234"/>
                <a:gd name="T66" fmla="*/ 919 w 1286"/>
                <a:gd name="T67" fmla="*/ 1022 h 1234"/>
                <a:gd name="T68" fmla="*/ 845 w 1286"/>
                <a:gd name="T69" fmla="*/ 1088 h 1234"/>
                <a:gd name="T70" fmla="*/ 759 w 1286"/>
                <a:gd name="T71" fmla="*/ 1124 h 1234"/>
                <a:gd name="T72" fmla="*/ 671 w 1286"/>
                <a:gd name="T73" fmla="*/ 1132 h 1234"/>
                <a:gd name="T74" fmla="*/ 583 w 1286"/>
                <a:gd name="T75" fmla="*/ 1111 h 1234"/>
                <a:gd name="T76" fmla="*/ 504 w 1286"/>
                <a:gd name="T77" fmla="*/ 1062 h 1234"/>
                <a:gd name="T78" fmla="*/ 440 w 1286"/>
                <a:gd name="T79" fmla="*/ 988 h 1234"/>
                <a:gd name="T80" fmla="*/ 397 w 1286"/>
                <a:gd name="T81" fmla="*/ 889 h 1234"/>
                <a:gd name="T82" fmla="*/ 382 w 1286"/>
                <a:gd name="T83" fmla="*/ 762 h 1234"/>
                <a:gd name="T84" fmla="*/ 384 w 1286"/>
                <a:gd name="T85" fmla="*/ 154 h 1234"/>
                <a:gd name="T86" fmla="*/ 396 w 1286"/>
                <a:gd name="T87" fmla="*/ 114 h 1234"/>
                <a:gd name="T88" fmla="*/ 418 w 1286"/>
                <a:gd name="T89" fmla="*/ 86 h 1234"/>
                <a:gd name="T90" fmla="*/ 452 w 1286"/>
                <a:gd name="T91" fmla="*/ 71 h 1234"/>
                <a:gd name="T92" fmla="*/ 498 w 1286"/>
                <a:gd name="T93" fmla="*/ 64 h 1234"/>
                <a:gd name="T94" fmla="*/ 535 w 1286"/>
                <a:gd name="T95" fmla="*/ 48 h 1234"/>
                <a:gd name="T96" fmla="*/ 531 w 1286"/>
                <a:gd name="T97" fmla="*/ 15 h 1234"/>
                <a:gd name="T98" fmla="*/ 524 w 1286"/>
                <a:gd name="T99" fmla="*/ 6 h 1234"/>
                <a:gd name="T100" fmla="*/ 510 w 1286"/>
                <a:gd name="T101" fmla="*/ 1 h 1234"/>
                <a:gd name="T102" fmla="*/ 38 w 1286"/>
                <a:gd name="T103" fmla="*/ 0 h 1234"/>
                <a:gd name="T104" fmla="*/ 20 w 1286"/>
                <a:gd name="T105" fmla="*/ 2 h 1234"/>
                <a:gd name="T106" fmla="*/ 7 w 1286"/>
                <a:gd name="T107" fmla="*/ 8 h 1234"/>
                <a:gd name="T108" fmla="*/ 1 w 1286"/>
                <a:gd name="T109" fmla="*/ 25 h 1234"/>
                <a:gd name="T110" fmla="*/ 0 w 1286"/>
                <a:gd name="T111" fmla="*/ 63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6" h="1234">
                  <a:moveTo>
                    <a:pt x="0" y="63"/>
                  </a:moveTo>
                  <a:lnTo>
                    <a:pt x="51" y="63"/>
                  </a:lnTo>
                  <a:lnTo>
                    <a:pt x="79" y="66"/>
                  </a:lnTo>
                  <a:lnTo>
                    <a:pt x="103" y="76"/>
                  </a:lnTo>
                  <a:lnTo>
                    <a:pt x="123" y="92"/>
                  </a:lnTo>
                  <a:lnTo>
                    <a:pt x="137" y="114"/>
                  </a:lnTo>
                  <a:lnTo>
                    <a:pt x="150" y="139"/>
                  </a:lnTo>
                  <a:lnTo>
                    <a:pt x="159" y="171"/>
                  </a:lnTo>
                  <a:lnTo>
                    <a:pt x="165" y="206"/>
                  </a:lnTo>
                  <a:lnTo>
                    <a:pt x="169" y="246"/>
                  </a:lnTo>
                  <a:lnTo>
                    <a:pt x="170" y="289"/>
                  </a:lnTo>
                  <a:lnTo>
                    <a:pt x="171" y="335"/>
                  </a:lnTo>
                  <a:lnTo>
                    <a:pt x="170" y="383"/>
                  </a:lnTo>
                  <a:lnTo>
                    <a:pt x="169" y="433"/>
                  </a:lnTo>
                  <a:lnTo>
                    <a:pt x="164" y="539"/>
                  </a:lnTo>
                  <a:lnTo>
                    <a:pt x="163" y="648"/>
                  </a:lnTo>
                  <a:lnTo>
                    <a:pt x="163" y="703"/>
                  </a:lnTo>
                  <a:lnTo>
                    <a:pt x="165" y="758"/>
                  </a:lnTo>
                  <a:lnTo>
                    <a:pt x="169" y="811"/>
                  </a:lnTo>
                  <a:lnTo>
                    <a:pt x="176" y="863"/>
                  </a:lnTo>
                  <a:lnTo>
                    <a:pt x="185" y="914"/>
                  </a:lnTo>
                  <a:lnTo>
                    <a:pt x="198" y="962"/>
                  </a:lnTo>
                  <a:lnTo>
                    <a:pt x="214" y="1008"/>
                  </a:lnTo>
                  <a:lnTo>
                    <a:pt x="235" y="1050"/>
                  </a:lnTo>
                  <a:lnTo>
                    <a:pt x="259" y="1090"/>
                  </a:lnTo>
                  <a:lnTo>
                    <a:pt x="288" y="1126"/>
                  </a:lnTo>
                  <a:lnTo>
                    <a:pt x="322" y="1157"/>
                  </a:lnTo>
                  <a:lnTo>
                    <a:pt x="362" y="1184"/>
                  </a:lnTo>
                  <a:lnTo>
                    <a:pt x="408" y="1204"/>
                  </a:lnTo>
                  <a:lnTo>
                    <a:pt x="461" y="1220"/>
                  </a:lnTo>
                  <a:lnTo>
                    <a:pt x="519" y="1230"/>
                  </a:lnTo>
                  <a:lnTo>
                    <a:pt x="586" y="1234"/>
                  </a:lnTo>
                  <a:lnTo>
                    <a:pt x="662" y="1234"/>
                  </a:lnTo>
                  <a:lnTo>
                    <a:pt x="708" y="1232"/>
                  </a:lnTo>
                  <a:lnTo>
                    <a:pt x="751" y="1226"/>
                  </a:lnTo>
                  <a:lnTo>
                    <a:pt x="792" y="1219"/>
                  </a:lnTo>
                  <a:lnTo>
                    <a:pt x="829" y="1207"/>
                  </a:lnTo>
                  <a:lnTo>
                    <a:pt x="864" y="1194"/>
                  </a:lnTo>
                  <a:lnTo>
                    <a:pt x="896" y="1175"/>
                  </a:lnTo>
                  <a:lnTo>
                    <a:pt x="925" y="1156"/>
                  </a:lnTo>
                  <a:lnTo>
                    <a:pt x="951" y="1134"/>
                  </a:lnTo>
                  <a:lnTo>
                    <a:pt x="976" y="1109"/>
                  </a:lnTo>
                  <a:lnTo>
                    <a:pt x="998" y="1082"/>
                  </a:lnTo>
                  <a:lnTo>
                    <a:pt x="1018" y="1053"/>
                  </a:lnTo>
                  <a:lnTo>
                    <a:pt x="1037" y="1021"/>
                  </a:lnTo>
                  <a:lnTo>
                    <a:pt x="1052" y="987"/>
                  </a:lnTo>
                  <a:lnTo>
                    <a:pt x="1066" y="952"/>
                  </a:lnTo>
                  <a:lnTo>
                    <a:pt x="1079" y="915"/>
                  </a:lnTo>
                  <a:lnTo>
                    <a:pt x="1089" y="877"/>
                  </a:lnTo>
                  <a:lnTo>
                    <a:pt x="1098" y="836"/>
                  </a:lnTo>
                  <a:lnTo>
                    <a:pt x="1107" y="794"/>
                  </a:lnTo>
                  <a:lnTo>
                    <a:pt x="1113" y="751"/>
                  </a:lnTo>
                  <a:lnTo>
                    <a:pt x="1119" y="708"/>
                  </a:lnTo>
                  <a:lnTo>
                    <a:pt x="1123" y="663"/>
                  </a:lnTo>
                  <a:lnTo>
                    <a:pt x="1126" y="618"/>
                  </a:lnTo>
                  <a:lnTo>
                    <a:pt x="1129" y="570"/>
                  </a:lnTo>
                  <a:lnTo>
                    <a:pt x="1131" y="524"/>
                  </a:lnTo>
                  <a:lnTo>
                    <a:pt x="1134" y="428"/>
                  </a:lnTo>
                  <a:lnTo>
                    <a:pt x="1134" y="331"/>
                  </a:lnTo>
                  <a:lnTo>
                    <a:pt x="1134" y="235"/>
                  </a:lnTo>
                  <a:lnTo>
                    <a:pt x="1132" y="139"/>
                  </a:lnTo>
                  <a:lnTo>
                    <a:pt x="1146" y="120"/>
                  </a:lnTo>
                  <a:lnTo>
                    <a:pt x="1159" y="104"/>
                  </a:lnTo>
                  <a:lnTo>
                    <a:pt x="1167" y="97"/>
                  </a:lnTo>
                  <a:lnTo>
                    <a:pt x="1174" y="91"/>
                  </a:lnTo>
                  <a:lnTo>
                    <a:pt x="1181" y="86"/>
                  </a:lnTo>
                  <a:lnTo>
                    <a:pt x="1188" y="81"/>
                  </a:lnTo>
                  <a:lnTo>
                    <a:pt x="1197" y="76"/>
                  </a:lnTo>
                  <a:lnTo>
                    <a:pt x="1207" y="72"/>
                  </a:lnTo>
                  <a:lnTo>
                    <a:pt x="1218" y="70"/>
                  </a:lnTo>
                  <a:lnTo>
                    <a:pt x="1228" y="68"/>
                  </a:lnTo>
                  <a:lnTo>
                    <a:pt x="1241" y="65"/>
                  </a:lnTo>
                  <a:lnTo>
                    <a:pt x="1254" y="64"/>
                  </a:lnTo>
                  <a:lnTo>
                    <a:pt x="1269" y="63"/>
                  </a:lnTo>
                  <a:lnTo>
                    <a:pt x="1286" y="63"/>
                  </a:lnTo>
                  <a:lnTo>
                    <a:pt x="1286" y="0"/>
                  </a:lnTo>
                  <a:lnTo>
                    <a:pt x="828" y="0"/>
                  </a:lnTo>
                  <a:lnTo>
                    <a:pt x="828" y="63"/>
                  </a:lnTo>
                  <a:lnTo>
                    <a:pt x="859" y="64"/>
                  </a:lnTo>
                  <a:lnTo>
                    <a:pt x="888" y="68"/>
                  </a:lnTo>
                  <a:lnTo>
                    <a:pt x="902" y="70"/>
                  </a:lnTo>
                  <a:lnTo>
                    <a:pt x="914" y="72"/>
                  </a:lnTo>
                  <a:lnTo>
                    <a:pt x="926" y="76"/>
                  </a:lnTo>
                  <a:lnTo>
                    <a:pt x="937" y="81"/>
                  </a:lnTo>
                  <a:lnTo>
                    <a:pt x="947" y="86"/>
                  </a:lnTo>
                  <a:lnTo>
                    <a:pt x="956" y="91"/>
                  </a:lnTo>
                  <a:lnTo>
                    <a:pt x="966" y="97"/>
                  </a:lnTo>
                  <a:lnTo>
                    <a:pt x="975" y="104"/>
                  </a:lnTo>
                  <a:lnTo>
                    <a:pt x="982" y="111"/>
                  </a:lnTo>
                  <a:lnTo>
                    <a:pt x="990" y="120"/>
                  </a:lnTo>
                  <a:lnTo>
                    <a:pt x="998" y="130"/>
                  </a:lnTo>
                  <a:lnTo>
                    <a:pt x="1004" y="139"/>
                  </a:lnTo>
                  <a:lnTo>
                    <a:pt x="1018" y="318"/>
                  </a:lnTo>
                  <a:lnTo>
                    <a:pt x="1018" y="699"/>
                  </a:lnTo>
                  <a:lnTo>
                    <a:pt x="1016" y="751"/>
                  </a:lnTo>
                  <a:lnTo>
                    <a:pt x="1011" y="801"/>
                  </a:lnTo>
                  <a:lnTo>
                    <a:pt x="1002" y="846"/>
                  </a:lnTo>
                  <a:lnTo>
                    <a:pt x="990" y="889"/>
                  </a:lnTo>
                  <a:lnTo>
                    <a:pt x="977" y="928"/>
                  </a:lnTo>
                  <a:lnTo>
                    <a:pt x="960" y="963"/>
                  </a:lnTo>
                  <a:lnTo>
                    <a:pt x="941" y="994"/>
                  </a:lnTo>
                  <a:lnTo>
                    <a:pt x="919" y="1022"/>
                  </a:lnTo>
                  <a:lnTo>
                    <a:pt x="896" y="1048"/>
                  </a:lnTo>
                  <a:lnTo>
                    <a:pt x="870" y="1070"/>
                  </a:lnTo>
                  <a:lnTo>
                    <a:pt x="845" y="1088"/>
                  </a:lnTo>
                  <a:lnTo>
                    <a:pt x="817" y="1104"/>
                  </a:lnTo>
                  <a:lnTo>
                    <a:pt x="789" y="1116"/>
                  </a:lnTo>
                  <a:lnTo>
                    <a:pt x="759" y="1124"/>
                  </a:lnTo>
                  <a:lnTo>
                    <a:pt x="730" y="1129"/>
                  </a:lnTo>
                  <a:lnTo>
                    <a:pt x="700" y="1132"/>
                  </a:lnTo>
                  <a:lnTo>
                    <a:pt x="671" y="1132"/>
                  </a:lnTo>
                  <a:lnTo>
                    <a:pt x="640" y="1128"/>
                  </a:lnTo>
                  <a:lnTo>
                    <a:pt x="611" y="1121"/>
                  </a:lnTo>
                  <a:lnTo>
                    <a:pt x="583" y="1111"/>
                  </a:lnTo>
                  <a:lnTo>
                    <a:pt x="555" y="1098"/>
                  </a:lnTo>
                  <a:lnTo>
                    <a:pt x="530" y="1082"/>
                  </a:lnTo>
                  <a:lnTo>
                    <a:pt x="504" y="1062"/>
                  </a:lnTo>
                  <a:lnTo>
                    <a:pt x="481" y="1041"/>
                  </a:lnTo>
                  <a:lnTo>
                    <a:pt x="459" y="1016"/>
                  </a:lnTo>
                  <a:lnTo>
                    <a:pt x="440" y="988"/>
                  </a:lnTo>
                  <a:lnTo>
                    <a:pt x="424" y="958"/>
                  </a:lnTo>
                  <a:lnTo>
                    <a:pt x="410" y="924"/>
                  </a:lnTo>
                  <a:lnTo>
                    <a:pt x="397" y="889"/>
                  </a:lnTo>
                  <a:lnTo>
                    <a:pt x="389" y="849"/>
                  </a:lnTo>
                  <a:lnTo>
                    <a:pt x="384" y="807"/>
                  </a:lnTo>
                  <a:lnTo>
                    <a:pt x="382" y="762"/>
                  </a:lnTo>
                  <a:lnTo>
                    <a:pt x="382" y="190"/>
                  </a:lnTo>
                  <a:lnTo>
                    <a:pt x="383" y="171"/>
                  </a:lnTo>
                  <a:lnTo>
                    <a:pt x="384" y="154"/>
                  </a:lnTo>
                  <a:lnTo>
                    <a:pt x="386" y="139"/>
                  </a:lnTo>
                  <a:lnTo>
                    <a:pt x="391" y="125"/>
                  </a:lnTo>
                  <a:lnTo>
                    <a:pt x="396" y="114"/>
                  </a:lnTo>
                  <a:lnTo>
                    <a:pt x="402" y="103"/>
                  </a:lnTo>
                  <a:lnTo>
                    <a:pt x="410" y="94"/>
                  </a:lnTo>
                  <a:lnTo>
                    <a:pt x="418" y="86"/>
                  </a:lnTo>
                  <a:lnTo>
                    <a:pt x="429" y="80"/>
                  </a:lnTo>
                  <a:lnTo>
                    <a:pt x="440" y="75"/>
                  </a:lnTo>
                  <a:lnTo>
                    <a:pt x="452" y="71"/>
                  </a:lnTo>
                  <a:lnTo>
                    <a:pt x="467" y="68"/>
                  </a:lnTo>
                  <a:lnTo>
                    <a:pt x="481" y="65"/>
                  </a:lnTo>
                  <a:lnTo>
                    <a:pt x="498" y="64"/>
                  </a:lnTo>
                  <a:lnTo>
                    <a:pt x="515" y="63"/>
                  </a:lnTo>
                  <a:lnTo>
                    <a:pt x="535" y="63"/>
                  </a:lnTo>
                  <a:lnTo>
                    <a:pt x="535" y="48"/>
                  </a:lnTo>
                  <a:lnTo>
                    <a:pt x="535" y="36"/>
                  </a:lnTo>
                  <a:lnTo>
                    <a:pt x="533" y="25"/>
                  </a:lnTo>
                  <a:lnTo>
                    <a:pt x="531" y="15"/>
                  </a:lnTo>
                  <a:lnTo>
                    <a:pt x="529" y="12"/>
                  </a:lnTo>
                  <a:lnTo>
                    <a:pt x="526" y="9"/>
                  </a:lnTo>
                  <a:lnTo>
                    <a:pt x="524" y="6"/>
                  </a:lnTo>
                  <a:lnTo>
                    <a:pt x="520" y="3"/>
                  </a:lnTo>
                  <a:lnTo>
                    <a:pt x="515" y="2"/>
                  </a:lnTo>
                  <a:lnTo>
                    <a:pt x="510" y="1"/>
                  </a:lnTo>
                  <a:lnTo>
                    <a:pt x="504" y="0"/>
                  </a:lnTo>
                  <a:lnTo>
                    <a:pt x="496" y="0"/>
                  </a:lnTo>
                  <a:lnTo>
                    <a:pt x="38" y="0"/>
                  </a:lnTo>
                  <a:lnTo>
                    <a:pt x="30" y="0"/>
                  </a:lnTo>
                  <a:lnTo>
                    <a:pt x="24" y="1"/>
                  </a:lnTo>
                  <a:lnTo>
                    <a:pt x="20" y="2"/>
                  </a:lnTo>
                  <a:lnTo>
                    <a:pt x="15" y="3"/>
                  </a:lnTo>
                  <a:lnTo>
                    <a:pt x="11" y="6"/>
                  </a:lnTo>
                  <a:lnTo>
                    <a:pt x="7" y="8"/>
                  </a:lnTo>
                  <a:lnTo>
                    <a:pt x="5" y="12"/>
                  </a:lnTo>
                  <a:lnTo>
                    <a:pt x="4" y="15"/>
                  </a:lnTo>
                  <a:lnTo>
                    <a:pt x="1" y="25"/>
                  </a:lnTo>
                  <a:lnTo>
                    <a:pt x="0" y="36"/>
                  </a:lnTo>
                  <a:lnTo>
                    <a:pt x="0" y="48"/>
                  </a:lnTo>
                  <a:lnTo>
                    <a:pt x="0" y="63"/>
                  </a:lnTo>
                  <a:close/>
                </a:path>
              </a:pathLst>
            </a:custGeom>
            <a:solidFill>
              <a:srgbClr val="004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748" name="Group 747"/>
          <p:cNvGrpSpPr/>
          <p:nvPr/>
        </p:nvGrpSpPr>
        <p:grpSpPr>
          <a:xfrm>
            <a:off x="44476862" y="36279899"/>
            <a:ext cx="6671085" cy="2025753"/>
            <a:chOff x="-6877602" y="16648112"/>
            <a:chExt cx="6022492" cy="1855449"/>
          </a:xfrm>
        </p:grpSpPr>
        <p:sp>
          <p:nvSpPr>
            <p:cNvPr id="749" name="Freeform 102"/>
            <p:cNvSpPr>
              <a:spLocks/>
            </p:cNvSpPr>
            <p:nvPr/>
          </p:nvSpPr>
          <p:spPr bwMode="auto">
            <a:xfrm>
              <a:off x="-5814406" y="16692698"/>
              <a:ext cx="517879" cy="444142"/>
            </a:xfrm>
            <a:custGeom>
              <a:avLst/>
              <a:gdLst>
                <a:gd name="T0" fmla="*/ 1513 w 1513"/>
                <a:gd name="T1" fmla="*/ 1272 h 1298"/>
                <a:gd name="T2" fmla="*/ 1500 w 1513"/>
                <a:gd name="T3" fmla="*/ 1227 h 1298"/>
                <a:gd name="T4" fmla="*/ 1481 w 1513"/>
                <a:gd name="T5" fmla="*/ 1179 h 1298"/>
                <a:gd name="T6" fmla="*/ 1454 w 1513"/>
                <a:gd name="T7" fmla="*/ 1126 h 1298"/>
                <a:gd name="T8" fmla="*/ 1422 w 1513"/>
                <a:gd name="T9" fmla="*/ 1072 h 1298"/>
                <a:gd name="T10" fmla="*/ 1348 w 1513"/>
                <a:gd name="T11" fmla="*/ 956 h 1298"/>
                <a:gd name="T12" fmla="*/ 1262 w 1513"/>
                <a:gd name="T13" fmla="*/ 841 h 1298"/>
                <a:gd name="T14" fmla="*/ 1170 w 1513"/>
                <a:gd name="T15" fmla="*/ 728 h 1298"/>
                <a:gd name="T16" fmla="*/ 1080 w 1513"/>
                <a:gd name="T17" fmla="*/ 626 h 1298"/>
                <a:gd name="T18" fmla="*/ 996 w 1513"/>
                <a:gd name="T19" fmla="*/ 538 h 1298"/>
                <a:gd name="T20" fmla="*/ 925 w 1513"/>
                <a:gd name="T21" fmla="*/ 474 h 1298"/>
                <a:gd name="T22" fmla="*/ 832 w 1513"/>
                <a:gd name="T23" fmla="*/ 398 h 1298"/>
                <a:gd name="T24" fmla="*/ 731 w 1513"/>
                <a:gd name="T25" fmla="*/ 325 h 1298"/>
                <a:gd name="T26" fmla="*/ 624 w 1513"/>
                <a:gd name="T27" fmla="*/ 256 h 1298"/>
                <a:gd name="T28" fmla="*/ 511 w 1513"/>
                <a:gd name="T29" fmla="*/ 192 h 1298"/>
                <a:gd name="T30" fmla="*/ 393 w 1513"/>
                <a:gd name="T31" fmla="*/ 132 h 1298"/>
                <a:gd name="T32" fmla="*/ 270 w 1513"/>
                <a:gd name="T33" fmla="*/ 80 h 1298"/>
                <a:gd name="T34" fmla="*/ 144 w 1513"/>
                <a:gd name="T35" fmla="*/ 35 h 1298"/>
                <a:gd name="T36" fmla="*/ 79 w 1513"/>
                <a:gd name="T37" fmla="*/ 16 h 1298"/>
                <a:gd name="T38" fmla="*/ 13 w 1513"/>
                <a:gd name="T39" fmla="*/ 0 h 1298"/>
                <a:gd name="T40" fmla="*/ 0 w 1513"/>
                <a:gd name="T41" fmla="*/ 118 h 1298"/>
                <a:gd name="T42" fmla="*/ 7 w 1513"/>
                <a:gd name="T43" fmla="*/ 126 h 1298"/>
                <a:gd name="T44" fmla="*/ 32 w 1513"/>
                <a:gd name="T45" fmla="*/ 143 h 1298"/>
                <a:gd name="T46" fmla="*/ 86 w 1513"/>
                <a:gd name="T47" fmla="*/ 171 h 1298"/>
                <a:gd name="T48" fmla="*/ 154 w 1513"/>
                <a:gd name="T49" fmla="*/ 202 h 1298"/>
                <a:gd name="T50" fmla="*/ 267 w 1513"/>
                <a:gd name="T51" fmla="*/ 248 h 1298"/>
                <a:gd name="T52" fmla="*/ 392 w 1513"/>
                <a:gd name="T53" fmla="*/ 299 h 1298"/>
                <a:gd name="T54" fmla="*/ 475 w 1513"/>
                <a:gd name="T55" fmla="*/ 342 h 1298"/>
                <a:gd name="T56" fmla="*/ 569 w 1513"/>
                <a:gd name="T57" fmla="*/ 403 h 1298"/>
                <a:gd name="T58" fmla="*/ 658 w 1513"/>
                <a:gd name="T59" fmla="*/ 468 h 1298"/>
                <a:gd name="T60" fmla="*/ 746 w 1513"/>
                <a:gd name="T61" fmla="*/ 534 h 1298"/>
                <a:gd name="T62" fmla="*/ 811 w 1513"/>
                <a:gd name="T63" fmla="*/ 587 h 1298"/>
                <a:gd name="T64" fmla="*/ 851 w 1513"/>
                <a:gd name="T65" fmla="*/ 622 h 1298"/>
                <a:gd name="T66" fmla="*/ 911 w 1513"/>
                <a:gd name="T67" fmla="*/ 678 h 1298"/>
                <a:gd name="T68" fmla="*/ 984 w 1513"/>
                <a:gd name="T69" fmla="*/ 762 h 1298"/>
                <a:gd name="T70" fmla="*/ 1053 w 1513"/>
                <a:gd name="T71" fmla="*/ 852 h 1298"/>
                <a:gd name="T72" fmla="*/ 1117 w 1513"/>
                <a:gd name="T73" fmla="*/ 946 h 1298"/>
                <a:gd name="T74" fmla="*/ 1177 w 1513"/>
                <a:gd name="T75" fmla="*/ 1045 h 1298"/>
                <a:gd name="T76" fmla="*/ 1234 w 1513"/>
                <a:gd name="T77" fmla="*/ 1146 h 1298"/>
                <a:gd name="T78" fmla="*/ 1285 w 1513"/>
                <a:gd name="T79" fmla="*/ 1247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13" h="1298">
                  <a:moveTo>
                    <a:pt x="1311" y="1298"/>
                  </a:moveTo>
                  <a:lnTo>
                    <a:pt x="1513" y="1272"/>
                  </a:lnTo>
                  <a:lnTo>
                    <a:pt x="1507" y="1250"/>
                  </a:lnTo>
                  <a:lnTo>
                    <a:pt x="1500" y="1227"/>
                  </a:lnTo>
                  <a:lnTo>
                    <a:pt x="1492" y="1204"/>
                  </a:lnTo>
                  <a:lnTo>
                    <a:pt x="1481" y="1179"/>
                  </a:lnTo>
                  <a:lnTo>
                    <a:pt x="1467" y="1153"/>
                  </a:lnTo>
                  <a:lnTo>
                    <a:pt x="1454" y="1126"/>
                  </a:lnTo>
                  <a:lnTo>
                    <a:pt x="1439" y="1100"/>
                  </a:lnTo>
                  <a:lnTo>
                    <a:pt x="1422" y="1072"/>
                  </a:lnTo>
                  <a:lnTo>
                    <a:pt x="1387" y="1015"/>
                  </a:lnTo>
                  <a:lnTo>
                    <a:pt x="1348" y="956"/>
                  </a:lnTo>
                  <a:lnTo>
                    <a:pt x="1306" y="898"/>
                  </a:lnTo>
                  <a:lnTo>
                    <a:pt x="1262" y="841"/>
                  </a:lnTo>
                  <a:lnTo>
                    <a:pt x="1216" y="782"/>
                  </a:lnTo>
                  <a:lnTo>
                    <a:pt x="1170" y="728"/>
                  </a:lnTo>
                  <a:lnTo>
                    <a:pt x="1125" y="674"/>
                  </a:lnTo>
                  <a:lnTo>
                    <a:pt x="1080" y="626"/>
                  </a:lnTo>
                  <a:lnTo>
                    <a:pt x="1036" y="579"/>
                  </a:lnTo>
                  <a:lnTo>
                    <a:pt x="996" y="538"/>
                  </a:lnTo>
                  <a:lnTo>
                    <a:pt x="958" y="503"/>
                  </a:lnTo>
                  <a:lnTo>
                    <a:pt x="925" y="474"/>
                  </a:lnTo>
                  <a:lnTo>
                    <a:pt x="879" y="436"/>
                  </a:lnTo>
                  <a:lnTo>
                    <a:pt x="832" y="398"/>
                  </a:lnTo>
                  <a:lnTo>
                    <a:pt x="782" y="362"/>
                  </a:lnTo>
                  <a:lnTo>
                    <a:pt x="731" y="325"/>
                  </a:lnTo>
                  <a:lnTo>
                    <a:pt x="678" y="290"/>
                  </a:lnTo>
                  <a:lnTo>
                    <a:pt x="624" y="256"/>
                  </a:lnTo>
                  <a:lnTo>
                    <a:pt x="568" y="223"/>
                  </a:lnTo>
                  <a:lnTo>
                    <a:pt x="511" y="192"/>
                  </a:lnTo>
                  <a:lnTo>
                    <a:pt x="453" y="161"/>
                  </a:lnTo>
                  <a:lnTo>
                    <a:pt x="393" y="132"/>
                  </a:lnTo>
                  <a:lnTo>
                    <a:pt x="332" y="105"/>
                  </a:lnTo>
                  <a:lnTo>
                    <a:pt x="270" y="80"/>
                  </a:lnTo>
                  <a:lnTo>
                    <a:pt x="207" y="57"/>
                  </a:lnTo>
                  <a:lnTo>
                    <a:pt x="144" y="35"/>
                  </a:lnTo>
                  <a:lnTo>
                    <a:pt x="111" y="25"/>
                  </a:lnTo>
                  <a:lnTo>
                    <a:pt x="79" y="16"/>
                  </a:lnTo>
                  <a:lnTo>
                    <a:pt x="46" y="7"/>
                  </a:lnTo>
                  <a:lnTo>
                    <a:pt x="13" y="0"/>
                  </a:lnTo>
                  <a:lnTo>
                    <a:pt x="0" y="114"/>
                  </a:lnTo>
                  <a:lnTo>
                    <a:pt x="0" y="118"/>
                  </a:lnTo>
                  <a:lnTo>
                    <a:pt x="2" y="121"/>
                  </a:lnTo>
                  <a:lnTo>
                    <a:pt x="7" y="126"/>
                  </a:lnTo>
                  <a:lnTo>
                    <a:pt x="14" y="132"/>
                  </a:lnTo>
                  <a:lnTo>
                    <a:pt x="32" y="143"/>
                  </a:lnTo>
                  <a:lnTo>
                    <a:pt x="57" y="157"/>
                  </a:lnTo>
                  <a:lnTo>
                    <a:pt x="86" y="171"/>
                  </a:lnTo>
                  <a:lnTo>
                    <a:pt x="119" y="186"/>
                  </a:lnTo>
                  <a:lnTo>
                    <a:pt x="154" y="202"/>
                  </a:lnTo>
                  <a:lnTo>
                    <a:pt x="192" y="217"/>
                  </a:lnTo>
                  <a:lnTo>
                    <a:pt x="267" y="248"/>
                  </a:lnTo>
                  <a:lnTo>
                    <a:pt x="337" y="276"/>
                  </a:lnTo>
                  <a:lnTo>
                    <a:pt x="392" y="299"/>
                  </a:lnTo>
                  <a:lnTo>
                    <a:pt x="424" y="313"/>
                  </a:lnTo>
                  <a:lnTo>
                    <a:pt x="475" y="342"/>
                  </a:lnTo>
                  <a:lnTo>
                    <a:pt x="523" y="373"/>
                  </a:lnTo>
                  <a:lnTo>
                    <a:pt x="569" y="403"/>
                  </a:lnTo>
                  <a:lnTo>
                    <a:pt x="614" y="435"/>
                  </a:lnTo>
                  <a:lnTo>
                    <a:pt x="658" y="468"/>
                  </a:lnTo>
                  <a:lnTo>
                    <a:pt x="702" y="500"/>
                  </a:lnTo>
                  <a:lnTo>
                    <a:pt x="746" y="534"/>
                  </a:lnTo>
                  <a:lnTo>
                    <a:pt x="790" y="570"/>
                  </a:lnTo>
                  <a:lnTo>
                    <a:pt x="811" y="587"/>
                  </a:lnTo>
                  <a:lnTo>
                    <a:pt x="832" y="604"/>
                  </a:lnTo>
                  <a:lnTo>
                    <a:pt x="851" y="622"/>
                  </a:lnTo>
                  <a:lnTo>
                    <a:pt x="872" y="640"/>
                  </a:lnTo>
                  <a:lnTo>
                    <a:pt x="911" y="678"/>
                  </a:lnTo>
                  <a:lnTo>
                    <a:pt x="947" y="719"/>
                  </a:lnTo>
                  <a:lnTo>
                    <a:pt x="984" y="762"/>
                  </a:lnTo>
                  <a:lnTo>
                    <a:pt x="1019" y="805"/>
                  </a:lnTo>
                  <a:lnTo>
                    <a:pt x="1053" y="852"/>
                  </a:lnTo>
                  <a:lnTo>
                    <a:pt x="1086" y="898"/>
                  </a:lnTo>
                  <a:lnTo>
                    <a:pt x="1117" y="946"/>
                  </a:lnTo>
                  <a:lnTo>
                    <a:pt x="1148" y="995"/>
                  </a:lnTo>
                  <a:lnTo>
                    <a:pt x="1177" y="1045"/>
                  </a:lnTo>
                  <a:lnTo>
                    <a:pt x="1206" y="1095"/>
                  </a:lnTo>
                  <a:lnTo>
                    <a:pt x="1234" y="1146"/>
                  </a:lnTo>
                  <a:lnTo>
                    <a:pt x="1259" y="1197"/>
                  </a:lnTo>
                  <a:lnTo>
                    <a:pt x="1285" y="1247"/>
                  </a:lnTo>
                  <a:lnTo>
                    <a:pt x="1311" y="129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0" name="Freeform 103"/>
            <p:cNvSpPr>
              <a:spLocks/>
            </p:cNvSpPr>
            <p:nvPr/>
          </p:nvSpPr>
          <p:spPr bwMode="auto">
            <a:xfrm>
              <a:off x="-6709548" y="16692698"/>
              <a:ext cx="519595" cy="444142"/>
            </a:xfrm>
            <a:custGeom>
              <a:avLst/>
              <a:gdLst>
                <a:gd name="T0" fmla="*/ 204 w 1517"/>
                <a:gd name="T1" fmla="*/ 1299 h 1299"/>
                <a:gd name="T2" fmla="*/ 269 w 1517"/>
                <a:gd name="T3" fmla="*/ 1175 h 1299"/>
                <a:gd name="T4" fmla="*/ 328 w 1517"/>
                <a:gd name="T5" fmla="*/ 1073 h 1299"/>
                <a:gd name="T6" fmla="*/ 380 w 1517"/>
                <a:gd name="T7" fmla="*/ 984 h 1299"/>
                <a:gd name="T8" fmla="*/ 433 w 1517"/>
                <a:gd name="T9" fmla="*/ 906 h 1299"/>
                <a:gd name="T10" fmla="*/ 491 w 1517"/>
                <a:gd name="T11" fmla="*/ 832 h 1299"/>
                <a:gd name="T12" fmla="*/ 556 w 1517"/>
                <a:gd name="T13" fmla="*/ 757 h 1299"/>
                <a:gd name="T14" fmla="*/ 634 w 1517"/>
                <a:gd name="T15" fmla="*/ 673 h 1299"/>
                <a:gd name="T16" fmla="*/ 729 w 1517"/>
                <a:gd name="T17" fmla="*/ 576 h 1299"/>
                <a:gd name="T18" fmla="*/ 769 w 1517"/>
                <a:gd name="T19" fmla="*/ 538 h 1299"/>
                <a:gd name="T20" fmla="*/ 811 w 1517"/>
                <a:gd name="T21" fmla="*/ 501 h 1299"/>
                <a:gd name="T22" fmla="*/ 901 w 1517"/>
                <a:gd name="T23" fmla="*/ 437 h 1299"/>
                <a:gd name="T24" fmla="*/ 995 w 1517"/>
                <a:gd name="T25" fmla="*/ 376 h 1299"/>
                <a:gd name="T26" fmla="*/ 1092 w 1517"/>
                <a:gd name="T27" fmla="*/ 316 h 1299"/>
                <a:gd name="T28" fmla="*/ 1142 w 1517"/>
                <a:gd name="T29" fmla="*/ 288 h 1299"/>
                <a:gd name="T30" fmla="*/ 1193 w 1517"/>
                <a:gd name="T31" fmla="*/ 263 h 1299"/>
                <a:gd name="T32" fmla="*/ 1245 w 1517"/>
                <a:gd name="T33" fmla="*/ 240 h 1299"/>
                <a:gd name="T34" fmla="*/ 1299 w 1517"/>
                <a:gd name="T35" fmla="*/ 217 h 1299"/>
                <a:gd name="T36" fmla="*/ 1348 w 1517"/>
                <a:gd name="T37" fmla="*/ 200 h 1299"/>
                <a:gd name="T38" fmla="*/ 1424 w 1517"/>
                <a:gd name="T39" fmla="*/ 178 h 1299"/>
                <a:gd name="T40" fmla="*/ 1460 w 1517"/>
                <a:gd name="T41" fmla="*/ 165 h 1299"/>
                <a:gd name="T42" fmla="*/ 1491 w 1517"/>
                <a:gd name="T43" fmla="*/ 150 h 1299"/>
                <a:gd name="T44" fmla="*/ 1511 w 1517"/>
                <a:gd name="T45" fmla="*/ 133 h 1299"/>
                <a:gd name="T46" fmla="*/ 1516 w 1517"/>
                <a:gd name="T47" fmla="*/ 124 h 1299"/>
                <a:gd name="T48" fmla="*/ 1517 w 1517"/>
                <a:gd name="T49" fmla="*/ 114 h 1299"/>
                <a:gd name="T50" fmla="*/ 1470 w 1517"/>
                <a:gd name="T51" fmla="*/ 8 h 1299"/>
                <a:gd name="T52" fmla="*/ 1405 w 1517"/>
                <a:gd name="T53" fmla="*/ 26 h 1299"/>
                <a:gd name="T54" fmla="*/ 1309 w 1517"/>
                <a:gd name="T55" fmla="*/ 57 h 1299"/>
                <a:gd name="T56" fmla="*/ 1184 w 1517"/>
                <a:gd name="T57" fmla="*/ 106 h 1299"/>
                <a:gd name="T58" fmla="*/ 1063 w 1517"/>
                <a:gd name="T59" fmla="*/ 162 h 1299"/>
                <a:gd name="T60" fmla="*/ 946 w 1517"/>
                <a:gd name="T61" fmla="*/ 226 h 1299"/>
                <a:gd name="T62" fmla="*/ 834 w 1517"/>
                <a:gd name="T63" fmla="*/ 292 h 1299"/>
                <a:gd name="T64" fmla="*/ 730 w 1517"/>
                <a:gd name="T65" fmla="*/ 364 h 1299"/>
                <a:gd name="T66" fmla="*/ 634 w 1517"/>
                <a:gd name="T67" fmla="*/ 437 h 1299"/>
                <a:gd name="T68" fmla="*/ 538 w 1517"/>
                <a:gd name="T69" fmla="*/ 518 h 1299"/>
                <a:gd name="T70" fmla="*/ 447 w 1517"/>
                <a:gd name="T71" fmla="*/ 606 h 1299"/>
                <a:gd name="T72" fmla="*/ 364 w 1517"/>
                <a:gd name="T73" fmla="*/ 697 h 1299"/>
                <a:gd name="T74" fmla="*/ 290 w 1517"/>
                <a:gd name="T75" fmla="*/ 791 h 1299"/>
                <a:gd name="T76" fmla="*/ 222 w 1517"/>
                <a:gd name="T77" fmla="*/ 888 h 1299"/>
                <a:gd name="T78" fmla="*/ 158 w 1517"/>
                <a:gd name="T79" fmla="*/ 990 h 1299"/>
                <a:gd name="T80" fmla="*/ 94 w 1517"/>
                <a:gd name="T81" fmla="*/ 1098 h 1299"/>
                <a:gd name="T82" fmla="*/ 31 w 1517"/>
                <a:gd name="T83" fmla="*/ 121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17" h="1299">
                  <a:moveTo>
                    <a:pt x="0" y="1273"/>
                  </a:moveTo>
                  <a:lnTo>
                    <a:pt x="204" y="1299"/>
                  </a:lnTo>
                  <a:lnTo>
                    <a:pt x="238" y="1234"/>
                  </a:lnTo>
                  <a:lnTo>
                    <a:pt x="269" y="1175"/>
                  </a:lnTo>
                  <a:lnTo>
                    <a:pt x="300" y="1121"/>
                  </a:lnTo>
                  <a:lnTo>
                    <a:pt x="328" y="1073"/>
                  </a:lnTo>
                  <a:lnTo>
                    <a:pt x="354" y="1026"/>
                  </a:lnTo>
                  <a:lnTo>
                    <a:pt x="380" y="984"/>
                  </a:lnTo>
                  <a:lnTo>
                    <a:pt x="407" y="945"/>
                  </a:lnTo>
                  <a:lnTo>
                    <a:pt x="433" y="906"/>
                  </a:lnTo>
                  <a:lnTo>
                    <a:pt x="461" y="870"/>
                  </a:lnTo>
                  <a:lnTo>
                    <a:pt x="491" y="832"/>
                  </a:lnTo>
                  <a:lnTo>
                    <a:pt x="522" y="796"/>
                  </a:lnTo>
                  <a:lnTo>
                    <a:pt x="556" y="757"/>
                  </a:lnTo>
                  <a:lnTo>
                    <a:pt x="593" y="715"/>
                  </a:lnTo>
                  <a:lnTo>
                    <a:pt x="634" y="673"/>
                  </a:lnTo>
                  <a:lnTo>
                    <a:pt x="679" y="627"/>
                  </a:lnTo>
                  <a:lnTo>
                    <a:pt x="729" y="576"/>
                  </a:lnTo>
                  <a:lnTo>
                    <a:pt x="748" y="556"/>
                  </a:lnTo>
                  <a:lnTo>
                    <a:pt x="769" y="538"/>
                  </a:lnTo>
                  <a:lnTo>
                    <a:pt x="791" y="520"/>
                  </a:lnTo>
                  <a:lnTo>
                    <a:pt x="811" y="501"/>
                  </a:lnTo>
                  <a:lnTo>
                    <a:pt x="855" y="469"/>
                  </a:lnTo>
                  <a:lnTo>
                    <a:pt x="901" y="437"/>
                  </a:lnTo>
                  <a:lnTo>
                    <a:pt x="947" y="405"/>
                  </a:lnTo>
                  <a:lnTo>
                    <a:pt x="995" y="376"/>
                  </a:lnTo>
                  <a:lnTo>
                    <a:pt x="1042" y="346"/>
                  </a:lnTo>
                  <a:lnTo>
                    <a:pt x="1092" y="316"/>
                  </a:lnTo>
                  <a:lnTo>
                    <a:pt x="1116" y="301"/>
                  </a:lnTo>
                  <a:lnTo>
                    <a:pt x="1142" y="288"/>
                  </a:lnTo>
                  <a:lnTo>
                    <a:pt x="1167" y="275"/>
                  </a:lnTo>
                  <a:lnTo>
                    <a:pt x="1193" y="263"/>
                  </a:lnTo>
                  <a:lnTo>
                    <a:pt x="1220" y="251"/>
                  </a:lnTo>
                  <a:lnTo>
                    <a:pt x="1245" y="240"/>
                  </a:lnTo>
                  <a:lnTo>
                    <a:pt x="1272" y="228"/>
                  </a:lnTo>
                  <a:lnTo>
                    <a:pt x="1299" y="217"/>
                  </a:lnTo>
                  <a:lnTo>
                    <a:pt x="1318" y="210"/>
                  </a:lnTo>
                  <a:lnTo>
                    <a:pt x="1348" y="200"/>
                  </a:lnTo>
                  <a:lnTo>
                    <a:pt x="1385" y="190"/>
                  </a:lnTo>
                  <a:lnTo>
                    <a:pt x="1424" y="178"/>
                  </a:lnTo>
                  <a:lnTo>
                    <a:pt x="1442" y="172"/>
                  </a:lnTo>
                  <a:lnTo>
                    <a:pt x="1460" y="165"/>
                  </a:lnTo>
                  <a:lnTo>
                    <a:pt x="1476" y="158"/>
                  </a:lnTo>
                  <a:lnTo>
                    <a:pt x="1491" y="150"/>
                  </a:lnTo>
                  <a:lnTo>
                    <a:pt x="1501" y="142"/>
                  </a:lnTo>
                  <a:lnTo>
                    <a:pt x="1511" y="133"/>
                  </a:lnTo>
                  <a:lnTo>
                    <a:pt x="1514" y="128"/>
                  </a:lnTo>
                  <a:lnTo>
                    <a:pt x="1516" y="124"/>
                  </a:lnTo>
                  <a:lnTo>
                    <a:pt x="1517" y="119"/>
                  </a:lnTo>
                  <a:lnTo>
                    <a:pt x="1517" y="114"/>
                  </a:lnTo>
                  <a:lnTo>
                    <a:pt x="1501" y="0"/>
                  </a:lnTo>
                  <a:lnTo>
                    <a:pt x="1470" y="8"/>
                  </a:lnTo>
                  <a:lnTo>
                    <a:pt x="1437" y="17"/>
                  </a:lnTo>
                  <a:lnTo>
                    <a:pt x="1405" y="26"/>
                  </a:lnTo>
                  <a:lnTo>
                    <a:pt x="1373" y="36"/>
                  </a:lnTo>
                  <a:lnTo>
                    <a:pt x="1309" y="57"/>
                  </a:lnTo>
                  <a:lnTo>
                    <a:pt x="1246" y="81"/>
                  </a:lnTo>
                  <a:lnTo>
                    <a:pt x="1184" y="106"/>
                  </a:lnTo>
                  <a:lnTo>
                    <a:pt x="1122" y="133"/>
                  </a:lnTo>
                  <a:lnTo>
                    <a:pt x="1063" y="162"/>
                  </a:lnTo>
                  <a:lnTo>
                    <a:pt x="1003" y="193"/>
                  </a:lnTo>
                  <a:lnTo>
                    <a:pt x="946" y="226"/>
                  </a:lnTo>
                  <a:lnTo>
                    <a:pt x="889" y="258"/>
                  </a:lnTo>
                  <a:lnTo>
                    <a:pt x="834" y="292"/>
                  </a:lnTo>
                  <a:lnTo>
                    <a:pt x="781" y="328"/>
                  </a:lnTo>
                  <a:lnTo>
                    <a:pt x="730" y="364"/>
                  </a:lnTo>
                  <a:lnTo>
                    <a:pt x="681" y="401"/>
                  </a:lnTo>
                  <a:lnTo>
                    <a:pt x="634" y="437"/>
                  </a:lnTo>
                  <a:lnTo>
                    <a:pt x="589" y="475"/>
                  </a:lnTo>
                  <a:lnTo>
                    <a:pt x="538" y="518"/>
                  </a:lnTo>
                  <a:lnTo>
                    <a:pt x="491" y="562"/>
                  </a:lnTo>
                  <a:lnTo>
                    <a:pt x="447" y="606"/>
                  </a:lnTo>
                  <a:lnTo>
                    <a:pt x="404" y="651"/>
                  </a:lnTo>
                  <a:lnTo>
                    <a:pt x="364" y="697"/>
                  </a:lnTo>
                  <a:lnTo>
                    <a:pt x="327" y="743"/>
                  </a:lnTo>
                  <a:lnTo>
                    <a:pt x="290" y="791"/>
                  </a:lnTo>
                  <a:lnTo>
                    <a:pt x="256" y="838"/>
                  </a:lnTo>
                  <a:lnTo>
                    <a:pt x="222" y="888"/>
                  </a:lnTo>
                  <a:lnTo>
                    <a:pt x="189" y="938"/>
                  </a:lnTo>
                  <a:lnTo>
                    <a:pt x="158" y="990"/>
                  </a:lnTo>
                  <a:lnTo>
                    <a:pt x="126" y="1043"/>
                  </a:lnTo>
                  <a:lnTo>
                    <a:pt x="94" y="1098"/>
                  </a:lnTo>
                  <a:lnTo>
                    <a:pt x="63" y="1154"/>
                  </a:lnTo>
                  <a:lnTo>
                    <a:pt x="31" y="1212"/>
                  </a:lnTo>
                  <a:lnTo>
                    <a:pt x="0" y="127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1" name="Freeform 104"/>
            <p:cNvSpPr>
              <a:spLocks noEditPoints="1"/>
            </p:cNvSpPr>
            <p:nvPr/>
          </p:nvSpPr>
          <p:spPr bwMode="auto">
            <a:xfrm>
              <a:off x="-3790903" y="16811021"/>
              <a:ext cx="387552" cy="421849"/>
            </a:xfrm>
            <a:custGeom>
              <a:avLst/>
              <a:gdLst>
                <a:gd name="T0" fmla="*/ 376 w 1132"/>
                <a:gd name="T1" fmla="*/ 98 h 1234"/>
                <a:gd name="T2" fmla="*/ 408 w 1132"/>
                <a:gd name="T3" fmla="*/ 77 h 1234"/>
                <a:gd name="T4" fmla="*/ 500 w 1132"/>
                <a:gd name="T5" fmla="*/ 84 h 1234"/>
                <a:gd name="T6" fmla="*/ 595 w 1132"/>
                <a:gd name="T7" fmla="*/ 118 h 1234"/>
                <a:gd name="T8" fmla="*/ 643 w 1132"/>
                <a:gd name="T9" fmla="*/ 152 h 1234"/>
                <a:gd name="T10" fmla="*/ 670 w 1132"/>
                <a:gd name="T11" fmla="*/ 187 h 1234"/>
                <a:gd name="T12" fmla="*/ 690 w 1132"/>
                <a:gd name="T13" fmla="*/ 229 h 1234"/>
                <a:gd name="T14" fmla="*/ 698 w 1132"/>
                <a:gd name="T15" fmla="*/ 279 h 1234"/>
                <a:gd name="T16" fmla="*/ 697 w 1132"/>
                <a:gd name="T17" fmla="*/ 415 h 1234"/>
                <a:gd name="T18" fmla="*/ 685 w 1132"/>
                <a:gd name="T19" fmla="*/ 472 h 1234"/>
                <a:gd name="T20" fmla="*/ 661 w 1132"/>
                <a:gd name="T21" fmla="*/ 519 h 1234"/>
                <a:gd name="T22" fmla="*/ 626 w 1132"/>
                <a:gd name="T23" fmla="*/ 556 h 1234"/>
                <a:gd name="T24" fmla="*/ 582 w 1132"/>
                <a:gd name="T25" fmla="*/ 584 h 1234"/>
                <a:gd name="T26" fmla="*/ 499 w 1132"/>
                <a:gd name="T27" fmla="*/ 612 h 1234"/>
                <a:gd name="T28" fmla="*/ 368 w 1132"/>
                <a:gd name="T29" fmla="*/ 623 h 1234"/>
                <a:gd name="T30" fmla="*/ 59 w 1132"/>
                <a:gd name="T31" fmla="*/ 68 h 1234"/>
                <a:gd name="T32" fmla="*/ 108 w 1132"/>
                <a:gd name="T33" fmla="*/ 82 h 1234"/>
                <a:gd name="T34" fmla="*/ 141 w 1132"/>
                <a:gd name="T35" fmla="*/ 113 h 1234"/>
                <a:gd name="T36" fmla="*/ 152 w 1132"/>
                <a:gd name="T37" fmla="*/ 165 h 1234"/>
                <a:gd name="T38" fmla="*/ 149 w 1132"/>
                <a:gd name="T39" fmla="*/ 1086 h 1234"/>
                <a:gd name="T40" fmla="*/ 116 w 1132"/>
                <a:gd name="T41" fmla="*/ 1125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59 h 1234"/>
                <a:gd name="T52" fmla="*/ 459 w 1132"/>
                <a:gd name="T53" fmla="*/ 689 h 1234"/>
                <a:gd name="T54" fmla="*/ 510 w 1132"/>
                <a:gd name="T55" fmla="*/ 723 h 1234"/>
                <a:gd name="T56" fmla="*/ 585 w 1132"/>
                <a:gd name="T57" fmla="*/ 860 h 1234"/>
                <a:gd name="T58" fmla="*/ 685 w 1132"/>
                <a:gd name="T59" fmla="*/ 1038 h 1234"/>
                <a:gd name="T60" fmla="*/ 770 w 1132"/>
                <a:gd name="T61" fmla="*/ 1129 h 1234"/>
                <a:gd name="T62" fmla="*/ 888 w 1132"/>
                <a:gd name="T63" fmla="*/ 1199 h 1234"/>
                <a:gd name="T64" fmla="*/ 1047 w 1132"/>
                <a:gd name="T65" fmla="*/ 1233 h 1234"/>
                <a:gd name="T66" fmla="*/ 1113 w 1132"/>
                <a:gd name="T67" fmla="*/ 1232 h 1234"/>
                <a:gd name="T68" fmla="*/ 1127 w 1132"/>
                <a:gd name="T69" fmla="*/ 1222 h 1234"/>
                <a:gd name="T70" fmla="*/ 1132 w 1132"/>
                <a:gd name="T71" fmla="*/ 1186 h 1234"/>
                <a:gd name="T72" fmla="*/ 1090 w 1132"/>
                <a:gd name="T73" fmla="*/ 1158 h 1234"/>
                <a:gd name="T74" fmla="*/ 1028 w 1132"/>
                <a:gd name="T75" fmla="*/ 1113 h 1234"/>
                <a:gd name="T76" fmla="*/ 963 w 1132"/>
                <a:gd name="T77" fmla="*/ 1045 h 1234"/>
                <a:gd name="T78" fmla="*/ 849 w 1132"/>
                <a:gd name="T79" fmla="*/ 894 h 1234"/>
                <a:gd name="T80" fmla="*/ 719 w 1132"/>
                <a:gd name="T81" fmla="*/ 683 h 1234"/>
                <a:gd name="T82" fmla="*/ 749 w 1132"/>
                <a:gd name="T83" fmla="*/ 600 h 1234"/>
                <a:gd name="T84" fmla="*/ 830 w 1132"/>
                <a:gd name="T85" fmla="*/ 542 h 1234"/>
                <a:gd name="T86" fmla="*/ 894 w 1132"/>
                <a:gd name="T87" fmla="*/ 463 h 1234"/>
                <a:gd name="T88" fmla="*/ 920 w 1132"/>
                <a:gd name="T89" fmla="*/ 404 h 1234"/>
                <a:gd name="T90" fmla="*/ 928 w 1132"/>
                <a:gd name="T91" fmla="*/ 356 h 1234"/>
                <a:gd name="T92" fmla="*/ 926 w 1132"/>
                <a:gd name="T93" fmla="*/ 228 h 1234"/>
                <a:gd name="T94" fmla="*/ 904 w 1132"/>
                <a:gd name="T95" fmla="*/ 161 h 1234"/>
                <a:gd name="T96" fmla="*/ 862 w 1132"/>
                <a:gd name="T97" fmla="*/ 108 h 1234"/>
                <a:gd name="T98" fmla="*/ 805 w 1132"/>
                <a:gd name="T99" fmla="*/ 68 h 1234"/>
                <a:gd name="T100" fmla="*/ 737 w 1132"/>
                <a:gd name="T101" fmla="*/ 37 h 1234"/>
                <a:gd name="T102" fmla="*/ 617 w 1132"/>
                <a:gd name="T103" fmla="*/ 11 h 1234"/>
                <a:gd name="T104" fmla="*/ 444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7"/>
                  </a:moveTo>
                  <a:lnTo>
                    <a:pt x="369" y="116"/>
                  </a:lnTo>
                  <a:lnTo>
                    <a:pt x="372" y="107"/>
                  </a:lnTo>
                  <a:lnTo>
                    <a:pt x="376" y="98"/>
                  </a:lnTo>
                  <a:lnTo>
                    <a:pt x="383" y="91"/>
                  </a:lnTo>
                  <a:lnTo>
                    <a:pt x="390" y="85"/>
                  </a:lnTo>
                  <a:lnTo>
                    <a:pt x="398" y="80"/>
                  </a:lnTo>
                  <a:lnTo>
                    <a:pt x="408" y="77"/>
                  </a:lnTo>
                  <a:lnTo>
                    <a:pt x="419" y="76"/>
                  </a:lnTo>
                  <a:lnTo>
                    <a:pt x="447" y="77"/>
                  </a:lnTo>
                  <a:lnTo>
                    <a:pt x="474" y="80"/>
                  </a:lnTo>
                  <a:lnTo>
                    <a:pt x="500" y="84"/>
                  </a:lnTo>
                  <a:lnTo>
                    <a:pt x="526" y="90"/>
                  </a:lnTo>
                  <a:lnTo>
                    <a:pt x="550" y="97"/>
                  </a:lnTo>
                  <a:lnTo>
                    <a:pt x="573" y="107"/>
                  </a:lnTo>
                  <a:lnTo>
                    <a:pt x="595" y="118"/>
                  </a:lnTo>
                  <a:lnTo>
                    <a:pt x="615" y="130"/>
                  </a:lnTo>
                  <a:lnTo>
                    <a:pt x="624" y="137"/>
                  </a:lnTo>
                  <a:lnTo>
                    <a:pt x="634" y="144"/>
                  </a:lnTo>
                  <a:lnTo>
                    <a:pt x="643" y="152"/>
                  </a:lnTo>
                  <a:lnTo>
                    <a:pt x="650" y="160"/>
                  </a:lnTo>
                  <a:lnTo>
                    <a:pt x="657" y="169"/>
                  </a:lnTo>
                  <a:lnTo>
                    <a:pt x="664" y="178"/>
                  </a:lnTo>
                  <a:lnTo>
                    <a:pt x="670" y="187"/>
                  </a:lnTo>
                  <a:lnTo>
                    <a:pt x="677" y="198"/>
                  </a:lnTo>
                  <a:lnTo>
                    <a:pt x="681" y="208"/>
                  </a:lnTo>
                  <a:lnTo>
                    <a:pt x="686" y="218"/>
                  </a:lnTo>
                  <a:lnTo>
                    <a:pt x="690" y="229"/>
                  </a:lnTo>
                  <a:lnTo>
                    <a:pt x="694" y="242"/>
                  </a:lnTo>
                  <a:lnTo>
                    <a:pt x="696" y="254"/>
                  </a:lnTo>
                  <a:lnTo>
                    <a:pt x="698" y="266"/>
                  </a:lnTo>
                  <a:lnTo>
                    <a:pt x="698" y="279"/>
                  </a:lnTo>
                  <a:lnTo>
                    <a:pt x="700" y="293"/>
                  </a:lnTo>
                  <a:lnTo>
                    <a:pt x="700" y="381"/>
                  </a:lnTo>
                  <a:lnTo>
                    <a:pt x="698" y="398"/>
                  </a:lnTo>
                  <a:lnTo>
                    <a:pt x="697" y="415"/>
                  </a:lnTo>
                  <a:lnTo>
                    <a:pt x="696" y="430"/>
                  </a:lnTo>
                  <a:lnTo>
                    <a:pt x="692" y="444"/>
                  </a:lnTo>
                  <a:lnTo>
                    <a:pt x="689" y="459"/>
                  </a:lnTo>
                  <a:lnTo>
                    <a:pt x="685" y="472"/>
                  </a:lnTo>
                  <a:lnTo>
                    <a:pt x="680" y="485"/>
                  </a:lnTo>
                  <a:lnTo>
                    <a:pt x="674" y="497"/>
                  </a:lnTo>
                  <a:lnTo>
                    <a:pt x="668" y="509"/>
                  </a:lnTo>
                  <a:lnTo>
                    <a:pt x="661" y="519"/>
                  </a:lnTo>
                  <a:lnTo>
                    <a:pt x="652" y="530"/>
                  </a:lnTo>
                  <a:lnTo>
                    <a:pt x="645" y="539"/>
                  </a:lnTo>
                  <a:lnTo>
                    <a:pt x="635" y="548"/>
                  </a:lnTo>
                  <a:lnTo>
                    <a:pt x="626" y="556"/>
                  </a:lnTo>
                  <a:lnTo>
                    <a:pt x="616" y="564"/>
                  </a:lnTo>
                  <a:lnTo>
                    <a:pt x="605" y="571"/>
                  </a:lnTo>
                  <a:lnTo>
                    <a:pt x="593" y="578"/>
                  </a:lnTo>
                  <a:lnTo>
                    <a:pt x="582" y="584"/>
                  </a:lnTo>
                  <a:lnTo>
                    <a:pt x="568" y="590"/>
                  </a:lnTo>
                  <a:lnTo>
                    <a:pt x="556" y="595"/>
                  </a:lnTo>
                  <a:lnTo>
                    <a:pt x="528" y="605"/>
                  </a:lnTo>
                  <a:lnTo>
                    <a:pt x="499" y="612"/>
                  </a:lnTo>
                  <a:lnTo>
                    <a:pt x="469" y="617"/>
                  </a:lnTo>
                  <a:lnTo>
                    <a:pt x="437" y="621"/>
                  </a:lnTo>
                  <a:lnTo>
                    <a:pt x="403" y="623"/>
                  </a:lnTo>
                  <a:lnTo>
                    <a:pt x="368" y="623"/>
                  </a:lnTo>
                  <a:lnTo>
                    <a:pt x="368" y="127"/>
                  </a:lnTo>
                  <a:close/>
                  <a:moveTo>
                    <a:pt x="0" y="64"/>
                  </a:moveTo>
                  <a:lnTo>
                    <a:pt x="30" y="64"/>
                  </a:lnTo>
                  <a:lnTo>
                    <a:pt x="59" y="68"/>
                  </a:lnTo>
                  <a:lnTo>
                    <a:pt x="73" y="70"/>
                  </a:lnTo>
                  <a:lnTo>
                    <a:pt x="85" y="73"/>
                  </a:lnTo>
                  <a:lnTo>
                    <a:pt x="97" y="77"/>
                  </a:lnTo>
                  <a:lnTo>
                    <a:pt x="108" y="82"/>
                  </a:lnTo>
                  <a:lnTo>
                    <a:pt x="118" y="88"/>
                  </a:lnTo>
                  <a:lnTo>
                    <a:pt x="126" y="96"/>
                  </a:lnTo>
                  <a:lnTo>
                    <a:pt x="133" y="103"/>
                  </a:lnTo>
                  <a:lnTo>
                    <a:pt x="141" y="113"/>
                  </a:lnTo>
                  <a:lnTo>
                    <a:pt x="146" y="124"/>
                  </a:lnTo>
                  <a:lnTo>
                    <a:pt x="149" y="136"/>
                  </a:lnTo>
                  <a:lnTo>
                    <a:pt x="152" y="150"/>
                  </a:lnTo>
                  <a:lnTo>
                    <a:pt x="152" y="165"/>
                  </a:lnTo>
                  <a:lnTo>
                    <a:pt x="152" y="1069"/>
                  </a:lnTo>
                  <a:lnTo>
                    <a:pt x="152" y="1075"/>
                  </a:lnTo>
                  <a:lnTo>
                    <a:pt x="150" y="1080"/>
                  </a:lnTo>
                  <a:lnTo>
                    <a:pt x="149" y="1086"/>
                  </a:lnTo>
                  <a:lnTo>
                    <a:pt x="147" y="1091"/>
                  </a:lnTo>
                  <a:lnTo>
                    <a:pt x="141" y="1100"/>
                  </a:lnTo>
                  <a:lnTo>
                    <a:pt x="133" y="1108"/>
                  </a:lnTo>
                  <a:lnTo>
                    <a:pt x="116" y="1125"/>
                  </a:lnTo>
                  <a:lnTo>
                    <a:pt x="101" y="1142"/>
                  </a:lnTo>
                  <a:lnTo>
                    <a:pt x="0" y="1158"/>
                  </a:lnTo>
                  <a:lnTo>
                    <a:pt x="0" y="1209"/>
                  </a:lnTo>
                  <a:lnTo>
                    <a:pt x="521" y="1209"/>
                  </a:lnTo>
                  <a:lnTo>
                    <a:pt x="521" y="1158"/>
                  </a:lnTo>
                  <a:lnTo>
                    <a:pt x="505" y="1158"/>
                  </a:lnTo>
                  <a:lnTo>
                    <a:pt x="491" y="1157"/>
                  </a:lnTo>
                  <a:lnTo>
                    <a:pt x="476" y="1154"/>
                  </a:lnTo>
                  <a:lnTo>
                    <a:pt x="461" y="1152"/>
                  </a:lnTo>
                  <a:lnTo>
                    <a:pt x="448" y="1148"/>
                  </a:lnTo>
                  <a:lnTo>
                    <a:pt x="436" y="1144"/>
                  </a:lnTo>
                  <a:lnTo>
                    <a:pt x="424" y="1138"/>
                  </a:lnTo>
                  <a:lnTo>
                    <a:pt x="413" y="1132"/>
                  </a:lnTo>
                  <a:lnTo>
                    <a:pt x="403" y="1125"/>
                  </a:lnTo>
                  <a:lnTo>
                    <a:pt x="395" y="1118"/>
                  </a:lnTo>
                  <a:lnTo>
                    <a:pt x="386" y="1108"/>
                  </a:lnTo>
                  <a:lnTo>
                    <a:pt x="380" y="1098"/>
                  </a:lnTo>
                  <a:lnTo>
                    <a:pt x="375" y="1086"/>
                  </a:lnTo>
                  <a:lnTo>
                    <a:pt x="372" y="1074"/>
                  </a:lnTo>
                  <a:lnTo>
                    <a:pt x="369" y="1059"/>
                  </a:lnTo>
                  <a:lnTo>
                    <a:pt x="368" y="1044"/>
                  </a:lnTo>
                  <a:lnTo>
                    <a:pt x="368" y="688"/>
                  </a:lnTo>
                  <a:lnTo>
                    <a:pt x="444" y="688"/>
                  </a:lnTo>
                  <a:lnTo>
                    <a:pt x="459" y="689"/>
                  </a:lnTo>
                  <a:lnTo>
                    <a:pt x="474" y="694"/>
                  </a:lnTo>
                  <a:lnTo>
                    <a:pt x="486" y="701"/>
                  </a:lnTo>
                  <a:lnTo>
                    <a:pt x="498" y="711"/>
                  </a:lnTo>
                  <a:lnTo>
                    <a:pt x="510" y="723"/>
                  </a:lnTo>
                  <a:lnTo>
                    <a:pt x="521" y="737"/>
                  </a:lnTo>
                  <a:lnTo>
                    <a:pt x="532" y="754"/>
                  </a:lnTo>
                  <a:lnTo>
                    <a:pt x="542" y="773"/>
                  </a:lnTo>
                  <a:lnTo>
                    <a:pt x="585" y="860"/>
                  </a:lnTo>
                  <a:lnTo>
                    <a:pt x="636" y="961"/>
                  </a:lnTo>
                  <a:lnTo>
                    <a:pt x="651" y="986"/>
                  </a:lnTo>
                  <a:lnTo>
                    <a:pt x="667" y="1012"/>
                  </a:lnTo>
                  <a:lnTo>
                    <a:pt x="685" y="1038"/>
                  </a:lnTo>
                  <a:lnTo>
                    <a:pt x="703" y="1062"/>
                  </a:lnTo>
                  <a:lnTo>
                    <a:pt x="724" y="1085"/>
                  </a:lnTo>
                  <a:lnTo>
                    <a:pt x="746" y="1108"/>
                  </a:lnTo>
                  <a:lnTo>
                    <a:pt x="770" y="1129"/>
                  </a:lnTo>
                  <a:lnTo>
                    <a:pt x="797" y="1149"/>
                  </a:lnTo>
                  <a:lnTo>
                    <a:pt x="825" y="1168"/>
                  </a:lnTo>
                  <a:lnTo>
                    <a:pt x="855" y="1185"/>
                  </a:lnTo>
                  <a:lnTo>
                    <a:pt x="888" y="1199"/>
                  </a:lnTo>
                  <a:lnTo>
                    <a:pt x="923" y="1211"/>
                  </a:lnTo>
                  <a:lnTo>
                    <a:pt x="962" y="1221"/>
                  </a:lnTo>
                  <a:lnTo>
                    <a:pt x="1003" y="1228"/>
                  </a:lnTo>
                  <a:lnTo>
                    <a:pt x="1047" y="1233"/>
                  </a:lnTo>
                  <a:lnTo>
                    <a:pt x="1095" y="1234"/>
                  </a:lnTo>
                  <a:lnTo>
                    <a:pt x="1102" y="1234"/>
                  </a:lnTo>
                  <a:lnTo>
                    <a:pt x="1108" y="1233"/>
                  </a:lnTo>
                  <a:lnTo>
                    <a:pt x="1113" y="1232"/>
                  </a:lnTo>
                  <a:lnTo>
                    <a:pt x="1118" y="1231"/>
                  </a:lnTo>
                  <a:lnTo>
                    <a:pt x="1121" y="1228"/>
                  </a:lnTo>
                  <a:lnTo>
                    <a:pt x="1125" y="1226"/>
                  </a:lnTo>
                  <a:lnTo>
                    <a:pt x="1127" y="1222"/>
                  </a:lnTo>
                  <a:lnTo>
                    <a:pt x="1129" y="1219"/>
                  </a:lnTo>
                  <a:lnTo>
                    <a:pt x="1131" y="1209"/>
                  </a:lnTo>
                  <a:lnTo>
                    <a:pt x="1132" y="1198"/>
                  </a:lnTo>
                  <a:lnTo>
                    <a:pt x="1132" y="1186"/>
                  </a:lnTo>
                  <a:lnTo>
                    <a:pt x="1132" y="1171"/>
                  </a:lnTo>
                  <a:lnTo>
                    <a:pt x="1119" y="1169"/>
                  </a:lnTo>
                  <a:lnTo>
                    <a:pt x="1104" y="1164"/>
                  </a:lnTo>
                  <a:lnTo>
                    <a:pt x="1090" y="1158"/>
                  </a:lnTo>
                  <a:lnTo>
                    <a:pt x="1075" y="1149"/>
                  </a:lnTo>
                  <a:lnTo>
                    <a:pt x="1059" y="1138"/>
                  </a:lnTo>
                  <a:lnTo>
                    <a:pt x="1045" y="1126"/>
                  </a:lnTo>
                  <a:lnTo>
                    <a:pt x="1028" y="1113"/>
                  </a:lnTo>
                  <a:lnTo>
                    <a:pt x="1012" y="1098"/>
                  </a:lnTo>
                  <a:lnTo>
                    <a:pt x="996" y="1081"/>
                  </a:lnTo>
                  <a:lnTo>
                    <a:pt x="979" y="1064"/>
                  </a:lnTo>
                  <a:lnTo>
                    <a:pt x="963" y="1045"/>
                  </a:lnTo>
                  <a:lnTo>
                    <a:pt x="946" y="1025"/>
                  </a:lnTo>
                  <a:lnTo>
                    <a:pt x="913" y="984"/>
                  </a:lnTo>
                  <a:lnTo>
                    <a:pt x="881" y="939"/>
                  </a:lnTo>
                  <a:lnTo>
                    <a:pt x="849" y="894"/>
                  </a:lnTo>
                  <a:lnTo>
                    <a:pt x="819" y="848"/>
                  </a:lnTo>
                  <a:lnTo>
                    <a:pt x="791" y="803"/>
                  </a:lnTo>
                  <a:lnTo>
                    <a:pt x="764" y="759"/>
                  </a:lnTo>
                  <a:lnTo>
                    <a:pt x="719" y="683"/>
                  </a:lnTo>
                  <a:lnTo>
                    <a:pt x="686" y="623"/>
                  </a:lnTo>
                  <a:lnTo>
                    <a:pt x="707" y="618"/>
                  </a:lnTo>
                  <a:lnTo>
                    <a:pt x="728" y="610"/>
                  </a:lnTo>
                  <a:lnTo>
                    <a:pt x="749" y="600"/>
                  </a:lnTo>
                  <a:lnTo>
                    <a:pt x="770" y="588"/>
                  </a:lnTo>
                  <a:lnTo>
                    <a:pt x="791" y="575"/>
                  </a:lnTo>
                  <a:lnTo>
                    <a:pt x="810" y="559"/>
                  </a:lnTo>
                  <a:lnTo>
                    <a:pt x="830" y="542"/>
                  </a:lnTo>
                  <a:lnTo>
                    <a:pt x="848" y="523"/>
                  </a:lnTo>
                  <a:lnTo>
                    <a:pt x="865" y="504"/>
                  </a:lnTo>
                  <a:lnTo>
                    <a:pt x="881" y="483"/>
                  </a:lnTo>
                  <a:lnTo>
                    <a:pt x="894" y="463"/>
                  </a:lnTo>
                  <a:lnTo>
                    <a:pt x="906" y="440"/>
                  </a:lnTo>
                  <a:lnTo>
                    <a:pt x="911" y="429"/>
                  </a:lnTo>
                  <a:lnTo>
                    <a:pt x="916" y="417"/>
                  </a:lnTo>
                  <a:lnTo>
                    <a:pt x="920" y="404"/>
                  </a:lnTo>
                  <a:lnTo>
                    <a:pt x="922" y="392"/>
                  </a:lnTo>
                  <a:lnTo>
                    <a:pt x="926" y="380"/>
                  </a:lnTo>
                  <a:lnTo>
                    <a:pt x="927" y="368"/>
                  </a:lnTo>
                  <a:lnTo>
                    <a:pt x="928" y="356"/>
                  </a:lnTo>
                  <a:lnTo>
                    <a:pt x="928" y="344"/>
                  </a:lnTo>
                  <a:lnTo>
                    <a:pt x="928" y="267"/>
                  </a:lnTo>
                  <a:lnTo>
                    <a:pt x="928" y="248"/>
                  </a:lnTo>
                  <a:lnTo>
                    <a:pt x="926" y="228"/>
                  </a:lnTo>
                  <a:lnTo>
                    <a:pt x="922" y="210"/>
                  </a:lnTo>
                  <a:lnTo>
                    <a:pt x="917" y="193"/>
                  </a:lnTo>
                  <a:lnTo>
                    <a:pt x="911" y="176"/>
                  </a:lnTo>
                  <a:lnTo>
                    <a:pt x="904" y="161"/>
                  </a:lnTo>
                  <a:lnTo>
                    <a:pt x="895" y="147"/>
                  </a:lnTo>
                  <a:lnTo>
                    <a:pt x="886" y="133"/>
                  </a:lnTo>
                  <a:lnTo>
                    <a:pt x="875" y="120"/>
                  </a:lnTo>
                  <a:lnTo>
                    <a:pt x="862" y="108"/>
                  </a:lnTo>
                  <a:lnTo>
                    <a:pt x="850" y="97"/>
                  </a:lnTo>
                  <a:lnTo>
                    <a:pt x="836" y="86"/>
                  </a:lnTo>
                  <a:lnTo>
                    <a:pt x="821" y="76"/>
                  </a:lnTo>
                  <a:lnTo>
                    <a:pt x="805" y="68"/>
                  </a:lnTo>
                  <a:lnTo>
                    <a:pt x="790" y="59"/>
                  </a:lnTo>
                  <a:lnTo>
                    <a:pt x="773" y="51"/>
                  </a:lnTo>
                  <a:lnTo>
                    <a:pt x="756" y="45"/>
                  </a:lnTo>
                  <a:lnTo>
                    <a:pt x="737" y="37"/>
                  </a:lnTo>
                  <a:lnTo>
                    <a:pt x="718" y="31"/>
                  </a:lnTo>
                  <a:lnTo>
                    <a:pt x="698" y="26"/>
                  </a:lnTo>
                  <a:lnTo>
                    <a:pt x="658" y="18"/>
                  </a:lnTo>
                  <a:lnTo>
                    <a:pt x="617" y="11"/>
                  </a:lnTo>
                  <a:lnTo>
                    <a:pt x="574" y="6"/>
                  </a:lnTo>
                  <a:lnTo>
                    <a:pt x="532" y="2"/>
                  </a:lnTo>
                  <a:lnTo>
                    <a:pt x="488" y="1"/>
                  </a:lnTo>
                  <a:lnTo>
                    <a:pt x="444" y="0"/>
                  </a:lnTo>
                  <a:lnTo>
                    <a:pt x="0" y="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2" name="Freeform 105"/>
            <p:cNvSpPr>
              <a:spLocks/>
            </p:cNvSpPr>
            <p:nvPr/>
          </p:nvSpPr>
          <p:spPr bwMode="auto">
            <a:xfrm>
              <a:off x="-6121360" y="16648112"/>
              <a:ext cx="236647" cy="384123"/>
            </a:xfrm>
            <a:custGeom>
              <a:avLst/>
              <a:gdLst>
                <a:gd name="T0" fmla="*/ 168 w 690"/>
                <a:gd name="T1" fmla="*/ 0 h 1121"/>
                <a:gd name="T2" fmla="*/ 147 w 690"/>
                <a:gd name="T3" fmla="*/ 11 h 1121"/>
                <a:gd name="T4" fmla="*/ 127 w 690"/>
                <a:gd name="T5" fmla="*/ 17 h 1121"/>
                <a:gd name="T6" fmla="*/ 107 w 690"/>
                <a:gd name="T7" fmla="*/ 20 h 1121"/>
                <a:gd name="T8" fmla="*/ 90 w 690"/>
                <a:gd name="T9" fmla="*/ 20 h 1121"/>
                <a:gd name="T10" fmla="*/ 34 w 690"/>
                <a:gd name="T11" fmla="*/ 5 h 1121"/>
                <a:gd name="T12" fmla="*/ 25 w 690"/>
                <a:gd name="T13" fmla="*/ 4 h 1121"/>
                <a:gd name="T14" fmla="*/ 16 w 690"/>
                <a:gd name="T15" fmla="*/ 6 h 1121"/>
                <a:gd name="T16" fmla="*/ 10 w 690"/>
                <a:gd name="T17" fmla="*/ 11 h 1121"/>
                <a:gd name="T18" fmla="*/ 5 w 690"/>
                <a:gd name="T19" fmla="*/ 21 h 1121"/>
                <a:gd name="T20" fmla="*/ 2 w 690"/>
                <a:gd name="T21" fmla="*/ 37 h 1121"/>
                <a:gd name="T22" fmla="*/ 0 w 690"/>
                <a:gd name="T23" fmla="*/ 59 h 1121"/>
                <a:gd name="T24" fmla="*/ 3 w 690"/>
                <a:gd name="T25" fmla="*/ 127 h 1121"/>
                <a:gd name="T26" fmla="*/ 9 w 690"/>
                <a:gd name="T27" fmla="*/ 201 h 1121"/>
                <a:gd name="T28" fmla="*/ 15 w 690"/>
                <a:gd name="T29" fmla="*/ 277 h 1121"/>
                <a:gd name="T30" fmla="*/ 22 w 690"/>
                <a:gd name="T31" fmla="*/ 354 h 1121"/>
                <a:gd name="T32" fmla="*/ 33 w 690"/>
                <a:gd name="T33" fmla="*/ 428 h 1121"/>
                <a:gd name="T34" fmla="*/ 53 w 690"/>
                <a:gd name="T35" fmla="*/ 559 h 1121"/>
                <a:gd name="T36" fmla="*/ 72 w 690"/>
                <a:gd name="T37" fmla="*/ 731 h 1121"/>
                <a:gd name="T38" fmla="*/ 87 w 690"/>
                <a:gd name="T39" fmla="*/ 901 h 1121"/>
                <a:gd name="T40" fmla="*/ 93 w 690"/>
                <a:gd name="T41" fmla="*/ 1031 h 1121"/>
                <a:gd name="T42" fmla="*/ 122 w 690"/>
                <a:gd name="T43" fmla="*/ 1077 h 1121"/>
                <a:gd name="T44" fmla="*/ 181 w 690"/>
                <a:gd name="T45" fmla="*/ 1093 h 1121"/>
                <a:gd name="T46" fmla="*/ 243 w 690"/>
                <a:gd name="T47" fmla="*/ 1108 h 1121"/>
                <a:gd name="T48" fmla="*/ 293 w 690"/>
                <a:gd name="T49" fmla="*/ 1117 h 1121"/>
                <a:gd name="T50" fmla="*/ 328 w 690"/>
                <a:gd name="T51" fmla="*/ 1119 h 1121"/>
                <a:gd name="T52" fmla="*/ 365 w 690"/>
                <a:gd name="T53" fmla="*/ 1119 h 1121"/>
                <a:gd name="T54" fmla="*/ 400 w 690"/>
                <a:gd name="T55" fmla="*/ 1117 h 1121"/>
                <a:gd name="T56" fmla="*/ 447 w 690"/>
                <a:gd name="T57" fmla="*/ 1108 h 1121"/>
                <a:gd name="T58" fmla="*/ 505 w 690"/>
                <a:gd name="T59" fmla="*/ 1093 h 1121"/>
                <a:gd name="T60" fmla="*/ 559 w 690"/>
                <a:gd name="T61" fmla="*/ 1077 h 1121"/>
                <a:gd name="T62" fmla="*/ 690 w 690"/>
                <a:gd name="T63" fmla="*/ 27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21">
                  <a:moveTo>
                    <a:pt x="551" y="0"/>
                  </a:moveTo>
                  <a:lnTo>
                    <a:pt x="168" y="0"/>
                  </a:lnTo>
                  <a:lnTo>
                    <a:pt x="157" y="6"/>
                  </a:lnTo>
                  <a:lnTo>
                    <a:pt x="147" y="11"/>
                  </a:lnTo>
                  <a:lnTo>
                    <a:pt x="136" y="15"/>
                  </a:lnTo>
                  <a:lnTo>
                    <a:pt x="127" y="17"/>
                  </a:lnTo>
                  <a:lnTo>
                    <a:pt x="117" y="20"/>
                  </a:lnTo>
                  <a:lnTo>
                    <a:pt x="107" y="20"/>
                  </a:lnTo>
                  <a:lnTo>
                    <a:pt x="99" y="20"/>
                  </a:lnTo>
                  <a:lnTo>
                    <a:pt x="90" y="20"/>
                  </a:lnTo>
                  <a:lnTo>
                    <a:pt x="60" y="12"/>
                  </a:lnTo>
                  <a:lnTo>
                    <a:pt x="34" y="5"/>
                  </a:lnTo>
                  <a:lnTo>
                    <a:pt x="29" y="5"/>
                  </a:lnTo>
                  <a:lnTo>
                    <a:pt x="25" y="4"/>
                  </a:lnTo>
                  <a:lnTo>
                    <a:pt x="21" y="5"/>
                  </a:lnTo>
                  <a:lnTo>
                    <a:pt x="16" y="6"/>
                  </a:lnTo>
                  <a:lnTo>
                    <a:pt x="14" y="7"/>
                  </a:lnTo>
                  <a:lnTo>
                    <a:pt x="10" y="11"/>
                  </a:lnTo>
                  <a:lnTo>
                    <a:pt x="8" y="15"/>
                  </a:lnTo>
                  <a:lnTo>
                    <a:pt x="5" y="21"/>
                  </a:lnTo>
                  <a:lnTo>
                    <a:pt x="3" y="28"/>
                  </a:lnTo>
                  <a:lnTo>
                    <a:pt x="2" y="37"/>
                  </a:lnTo>
                  <a:lnTo>
                    <a:pt x="0" y="46"/>
                  </a:lnTo>
                  <a:lnTo>
                    <a:pt x="0" y="59"/>
                  </a:lnTo>
                  <a:lnTo>
                    <a:pt x="0" y="89"/>
                  </a:lnTo>
                  <a:lnTo>
                    <a:pt x="3" y="127"/>
                  </a:lnTo>
                  <a:lnTo>
                    <a:pt x="5" y="163"/>
                  </a:lnTo>
                  <a:lnTo>
                    <a:pt x="9" y="201"/>
                  </a:lnTo>
                  <a:lnTo>
                    <a:pt x="11" y="238"/>
                  </a:lnTo>
                  <a:lnTo>
                    <a:pt x="15" y="277"/>
                  </a:lnTo>
                  <a:lnTo>
                    <a:pt x="19" y="316"/>
                  </a:lnTo>
                  <a:lnTo>
                    <a:pt x="22" y="354"/>
                  </a:lnTo>
                  <a:lnTo>
                    <a:pt x="28" y="391"/>
                  </a:lnTo>
                  <a:lnTo>
                    <a:pt x="33" y="428"/>
                  </a:lnTo>
                  <a:lnTo>
                    <a:pt x="43" y="486"/>
                  </a:lnTo>
                  <a:lnTo>
                    <a:pt x="53" y="559"/>
                  </a:lnTo>
                  <a:lnTo>
                    <a:pt x="62" y="643"/>
                  </a:lnTo>
                  <a:lnTo>
                    <a:pt x="72" y="731"/>
                  </a:lnTo>
                  <a:lnTo>
                    <a:pt x="80" y="818"/>
                  </a:lnTo>
                  <a:lnTo>
                    <a:pt x="87" y="901"/>
                  </a:lnTo>
                  <a:lnTo>
                    <a:pt x="90" y="974"/>
                  </a:lnTo>
                  <a:lnTo>
                    <a:pt x="93" y="1031"/>
                  </a:lnTo>
                  <a:lnTo>
                    <a:pt x="93" y="1070"/>
                  </a:lnTo>
                  <a:lnTo>
                    <a:pt x="122" y="1077"/>
                  </a:lnTo>
                  <a:lnTo>
                    <a:pt x="151" y="1085"/>
                  </a:lnTo>
                  <a:lnTo>
                    <a:pt x="181" y="1093"/>
                  </a:lnTo>
                  <a:lnTo>
                    <a:pt x="212" y="1101"/>
                  </a:lnTo>
                  <a:lnTo>
                    <a:pt x="243" y="1108"/>
                  </a:lnTo>
                  <a:lnTo>
                    <a:pt x="276" y="1115"/>
                  </a:lnTo>
                  <a:lnTo>
                    <a:pt x="293" y="1117"/>
                  </a:lnTo>
                  <a:lnTo>
                    <a:pt x="311" y="1118"/>
                  </a:lnTo>
                  <a:lnTo>
                    <a:pt x="328" y="1119"/>
                  </a:lnTo>
                  <a:lnTo>
                    <a:pt x="347" y="1121"/>
                  </a:lnTo>
                  <a:lnTo>
                    <a:pt x="365" y="1119"/>
                  </a:lnTo>
                  <a:lnTo>
                    <a:pt x="383" y="1118"/>
                  </a:lnTo>
                  <a:lnTo>
                    <a:pt x="400" y="1117"/>
                  </a:lnTo>
                  <a:lnTo>
                    <a:pt x="416" y="1115"/>
                  </a:lnTo>
                  <a:lnTo>
                    <a:pt x="447" y="1108"/>
                  </a:lnTo>
                  <a:lnTo>
                    <a:pt x="477" y="1101"/>
                  </a:lnTo>
                  <a:lnTo>
                    <a:pt x="505" y="1093"/>
                  </a:lnTo>
                  <a:lnTo>
                    <a:pt x="531" y="1084"/>
                  </a:lnTo>
                  <a:lnTo>
                    <a:pt x="559" y="1077"/>
                  </a:lnTo>
                  <a:lnTo>
                    <a:pt x="587" y="1068"/>
                  </a:lnTo>
                  <a:lnTo>
                    <a:pt x="690" y="27"/>
                  </a:lnTo>
                  <a:lnTo>
                    <a:pt x="551" y="0"/>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3" name="Freeform 106"/>
            <p:cNvSpPr>
              <a:spLocks noEditPoints="1"/>
            </p:cNvSpPr>
            <p:nvPr/>
          </p:nvSpPr>
          <p:spPr bwMode="auto">
            <a:xfrm>
              <a:off x="-4725487" y="16744143"/>
              <a:ext cx="485298" cy="493872"/>
            </a:xfrm>
            <a:custGeom>
              <a:avLst/>
              <a:gdLst>
                <a:gd name="T0" fmla="*/ 285 w 1413"/>
                <a:gd name="T1" fmla="*/ 544 h 1439"/>
                <a:gd name="T2" fmla="*/ 312 w 1413"/>
                <a:gd name="T3" fmla="*/ 428 h 1439"/>
                <a:gd name="T4" fmla="*/ 356 w 1413"/>
                <a:gd name="T5" fmla="*/ 316 h 1439"/>
                <a:gd name="T6" fmla="*/ 417 w 1413"/>
                <a:gd name="T7" fmla="*/ 217 h 1439"/>
                <a:gd name="T8" fmla="*/ 494 w 1413"/>
                <a:gd name="T9" fmla="*/ 141 h 1439"/>
                <a:gd name="T10" fmla="*/ 587 w 1413"/>
                <a:gd name="T11" fmla="*/ 97 h 1439"/>
                <a:gd name="T12" fmla="*/ 738 w 1413"/>
                <a:gd name="T13" fmla="*/ 90 h 1439"/>
                <a:gd name="T14" fmla="*/ 855 w 1413"/>
                <a:gd name="T15" fmla="*/ 120 h 1439"/>
                <a:gd name="T16" fmla="*/ 952 w 1413"/>
                <a:gd name="T17" fmla="*/ 188 h 1439"/>
                <a:gd name="T18" fmla="*/ 1028 w 1413"/>
                <a:gd name="T19" fmla="*/ 284 h 1439"/>
                <a:gd name="T20" fmla="*/ 1082 w 1413"/>
                <a:gd name="T21" fmla="*/ 403 h 1439"/>
                <a:gd name="T22" fmla="*/ 1118 w 1413"/>
                <a:gd name="T23" fmla="*/ 535 h 1439"/>
                <a:gd name="T24" fmla="*/ 1132 w 1413"/>
                <a:gd name="T25" fmla="*/ 673 h 1439"/>
                <a:gd name="T26" fmla="*/ 1128 w 1413"/>
                <a:gd name="T27" fmla="*/ 923 h 1439"/>
                <a:gd name="T28" fmla="*/ 1107 w 1413"/>
                <a:gd name="T29" fmla="*/ 1038 h 1439"/>
                <a:gd name="T30" fmla="*/ 1064 w 1413"/>
                <a:gd name="T31" fmla="*/ 1141 h 1439"/>
                <a:gd name="T32" fmla="*/ 1003 w 1413"/>
                <a:gd name="T33" fmla="*/ 1230 h 1439"/>
                <a:gd name="T34" fmla="*/ 924 w 1413"/>
                <a:gd name="T35" fmla="*/ 1297 h 1439"/>
                <a:gd name="T36" fmla="*/ 827 w 1413"/>
                <a:gd name="T37" fmla="*/ 1338 h 1439"/>
                <a:gd name="T38" fmla="*/ 708 w 1413"/>
                <a:gd name="T39" fmla="*/ 1349 h 1439"/>
                <a:gd name="T40" fmla="*/ 577 w 1413"/>
                <a:gd name="T41" fmla="*/ 1312 h 1439"/>
                <a:gd name="T42" fmla="*/ 471 w 1413"/>
                <a:gd name="T43" fmla="*/ 1232 h 1439"/>
                <a:gd name="T44" fmla="*/ 389 w 1413"/>
                <a:gd name="T45" fmla="*/ 1118 h 1439"/>
                <a:gd name="T46" fmla="*/ 330 w 1413"/>
                <a:gd name="T47" fmla="*/ 979 h 1439"/>
                <a:gd name="T48" fmla="*/ 294 w 1413"/>
                <a:gd name="T49" fmla="*/ 826 h 1439"/>
                <a:gd name="T50" fmla="*/ 280 w 1413"/>
                <a:gd name="T51" fmla="*/ 668 h 1439"/>
                <a:gd name="T52" fmla="*/ 3 w 1413"/>
                <a:gd name="T53" fmla="*/ 819 h 1439"/>
                <a:gd name="T54" fmla="*/ 41 w 1413"/>
                <a:gd name="T55" fmla="*/ 983 h 1439"/>
                <a:gd name="T56" fmla="*/ 115 w 1413"/>
                <a:gd name="T57" fmla="*/ 1130 h 1439"/>
                <a:gd name="T58" fmla="*/ 221 w 1413"/>
                <a:gd name="T59" fmla="*/ 1256 h 1439"/>
                <a:gd name="T60" fmla="*/ 353 w 1413"/>
                <a:gd name="T61" fmla="*/ 1354 h 1439"/>
                <a:gd name="T62" fmla="*/ 506 w 1413"/>
                <a:gd name="T63" fmla="*/ 1416 h 1439"/>
                <a:gd name="T64" fmla="*/ 674 w 1413"/>
                <a:gd name="T65" fmla="*/ 1439 h 1439"/>
                <a:gd name="T66" fmla="*/ 838 w 1413"/>
                <a:gd name="T67" fmla="*/ 1424 h 1439"/>
                <a:gd name="T68" fmla="*/ 1009 w 1413"/>
                <a:gd name="T69" fmla="*/ 1371 h 1439"/>
                <a:gd name="T70" fmla="*/ 1156 w 1413"/>
                <a:gd name="T71" fmla="*/ 1280 h 1439"/>
                <a:gd name="T72" fmla="*/ 1274 w 1413"/>
                <a:gd name="T73" fmla="*/ 1157 h 1439"/>
                <a:gd name="T74" fmla="*/ 1358 w 1413"/>
                <a:gd name="T75" fmla="*/ 1005 h 1439"/>
                <a:gd name="T76" fmla="*/ 1404 w 1413"/>
                <a:gd name="T77" fmla="*/ 829 h 1439"/>
                <a:gd name="T78" fmla="*/ 1412 w 1413"/>
                <a:gd name="T79" fmla="*/ 559 h 1439"/>
                <a:gd name="T80" fmla="*/ 1381 w 1413"/>
                <a:gd name="T81" fmla="*/ 428 h 1439"/>
                <a:gd name="T82" fmla="*/ 1316 w 1413"/>
                <a:gd name="T83" fmla="*/ 301 h 1439"/>
                <a:gd name="T84" fmla="*/ 1220 w 1413"/>
                <a:gd name="T85" fmla="*/ 187 h 1439"/>
                <a:gd name="T86" fmla="*/ 1102 w 1413"/>
                <a:gd name="T87" fmla="*/ 95 h 1439"/>
                <a:gd name="T88" fmla="*/ 969 w 1413"/>
                <a:gd name="T89" fmla="*/ 30 h 1439"/>
                <a:gd name="T90" fmla="*/ 830 w 1413"/>
                <a:gd name="T91" fmla="*/ 1 h 1439"/>
                <a:gd name="T92" fmla="*/ 554 w 1413"/>
                <a:gd name="T93" fmla="*/ 10 h 1439"/>
                <a:gd name="T94" fmla="*/ 402 w 1413"/>
                <a:gd name="T95" fmla="*/ 63 h 1439"/>
                <a:gd name="T96" fmla="*/ 267 w 1413"/>
                <a:gd name="T97" fmla="*/ 158 h 1439"/>
                <a:gd name="T98" fmla="*/ 153 w 1413"/>
                <a:gd name="T99" fmla="*/ 284 h 1439"/>
                <a:gd name="T100" fmla="*/ 67 w 1413"/>
                <a:gd name="T101" fmla="*/ 431 h 1439"/>
                <a:gd name="T102" fmla="*/ 13 w 1413"/>
                <a:gd name="T103" fmla="*/ 593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13" h="1439">
                  <a:moveTo>
                    <a:pt x="279" y="637"/>
                  </a:moveTo>
                  <a:lnTo>
                    <a:pt x="280" y="614"/>
                  </a:lnTo>
                  <a:lnTo>
                    <a:pt x="282" y="592"/>
                  </a:lnTo>
                  <a:lnTo>
                    <a:pt x="283" y="569"/>
                  </a:lnTo>
                  <a:lnTo>
                    <a:pt x="285" y="544"/>
                  </a:lnTo>
                  <a:lnTo>
                    <a:pt x="289" y="521"/>
                  </a:lnTo>
                  <a:lnTo>
                    <a:pt x="294" y="498"/>
                  </a:lnTo>
                  <a:lnTo>
                    <a:pt x="299" y="474"/>
                  </a:lnTo>
                  <a:lnTo>
                    <a:pt x="305" y="451"/>
                  </a:lnTo>
                  <a:lnTo>
                    <a:pt x="312" y="428"/>
                  </a:lnTo>
                  <a:lnTo>
                    <a:pt x="319" y="405"/>
                  </a:lnTo>
                  <a:lnTo>
                    <a:pt x="327" y="381"/>
                  </a:lnTo>
                  <a:lnTo>
                    <a:pt x="336" y="360"/>
                  </a:lnTo>
                  <a:lnTo>
                    <a:pt x="345" y="337"/>
                  </a:lnTo>
                  <a:lnTo>
                    <a:pt x="356" y="316"/>
                  </a:lnTo>
                  <a:lnTo>
                    <a:pt x="367" y="294"/>
                  </a:lnTo>
                  <a:lnTo>
                    <a:pt x="378" y="273"/>
                  </a:lnTo>
                  <a:lnTo>
                    <a:pt x="390" y="254"/>
                  </a:lnTo>
                  <a:lnTo>
                    <a:pt x="403" y="236"/>
                  </a:lnTo>
                  <a:lnTo>
                    <a:pt x="417" y="217"/>
                  </a:lnTo>
                  <a:lnTo>
                    <a:pt x="431" y="199"/>
                  </a:lnTo>
                  <a:lnTo>
                    <a:pt x="446" y="183"/>
                  </a:lnTo>
                  <a:lnTo>
                    <a:pt x="461" y="169"/>
                  </a:lnTo>
                  <a:lnTo>
                    <a:pt x="477" y="154"/>
                  </a:lnTo>
                  <a:lnTo>
                    <a:pt x="494" y="141"/>
                  </a:lnTo>
                  <a:lnTo>
                    <a:pt x="511" y="130"/>
                  </a:lnTo>
                  <a:lnTo>
                    <a:pt x="529" y="119"/>
                  </a:lnTo>
                  <a:lnTo>
                    <a:pt x="548" y="110"/>
                  </a:lnTo>
                  <a:lnTo>
                    <a:pt x="567" y="103"/>
                  </a:lnTo>
                  <a:lnTo>
                    <a:pt x="587" y="97"/>
                  </a:lnTo>
                  <a:lnTo>
                    <a:pt x="606" y="92"/>
                  </a:lnTo>
                  <a:lnTo>
                    <a:pt x="628" y="90"/>
                  </a:lnTo>
                  <a:lnTo>
                    <a:pt x="649" y="89"/>
                  </a:lnTo>
                  <a:lnTo>
                    <a:pt x="712" y="89"/>
                  </a:lnTo>
                  <a:lnTo>
                    <a:pt x="738" y="90"/>
                  </a:lnTo>
                  <a:lnTo>
                    <a:pt x="763" y="92"/>
                  </a:lnTo>
                  <a:lnTo>
                    <a:pt x="787" y="97"/>
                  </a:lnTo>
                  <a:lnTo>
                    <a:pt x="811" y="103"/>
                  </a:lnTo>
                  <a:lnTo>
                    <a:pt x="833" y="110"/>
                  </a:lnTo>
                  <a:lnTo>
                    <a:pt x="855" y="120"/>
                  </a:lnTo>
                  <a:lnTo>
                    <a:pt x="876" y="131"/>
                  </a:lnTo>
                  <a:lnTo>
                    <a:pt x="896" y="143"/>
                  </a:lnTo>
                  <a:lnTo>
                    <a:pt x="916" y="157"/>
                  </a:lnTo>
                  <a:lnTo>
                    <a:pt x="934" y="171"/>
                  </a:lnTo>
                  <a:lnTo>
                    <a:pt x="952" y="188"/>
                  </a:lnTo>
                  <a:lnTo>
                    <a:pt x="968" y="205"/>
                  </a:lnTo>
                  <a:lnTo>
                    <a:pt x="985" y="224"/>
                  </a:lnTo>
                  <a:lnTo>
                    <a:pt x="1000" y="243"/>
                  </a:lnTo>
                  <a:lnTo>
                    <a:pt x="1014" y="264"/>
                  </a:lnTo>
                  <a:lnTo>
                    <a:pt x="1028" y="284"/>
                  </a:lnTo>
                  <a:lnTo>
                    <a:pt x="1040" y="307"/>
                  </a:lnTo>
                  <a:lnTo>
                    <a:pt x="1052" y="330"/>
                  </a:lnTo>
                  <a:lnTo>
                    <a:pt x="1063" y="354"/>
                  </a:lnTo>
                  <a:lnTo>
                    <a:pt x="1074" y="378"/>
                  </a:lnTo>
                  <a:lnTo>
                    <a:pt x="1082" y="403"/>
                  </a:lnTo>
                  <a:lnTo>
                    <a:pt x="1092" y="429"/>
                  </a:lnTo>
                  <a:lnTo>
                    <a:pt x="1099" y="454"/>
                  </a:lnTo>
                  <a:lnTo>
                    <a:pt x="1107" y="481"/>
                  </a:lnTo>
                  <a:lnTo>
                    <a:pt x="1113" y="508"/>
                  </a:lnTo>
                  <a:lnTo>
                    <a:pt x="1118" y="535"/>
                  </a:lnTo>
                  <a:lnTo>
                    <a:pt x="1122" y="563"/>
                  </a:lnTo>
                  <a:lnTo>
                    <a:pt x="1126" y="589"/>
                  </a:lnTo>
                  <a:lnTo>
                    <a:pt x="1128" y="617"/>
                  </a:lnTo>
                  <a:lnTo>
                    <a:pt x="1131" y="645"/>
                  </a:lnTo>
                  <a:lnTo>
                    <a:pt x="1132" y="673"/>
                  </a:lnTo>
                  <a:lnTo>
                    <a:pt x="1132" y="700"/>
                  </a:lnTo>
                  <a:lnTo>
                    <a:pt x="1132" y="853"/>
                  </a:lnTo>
                  <a:lnTo>
                    <a:pt x="1132" y="876"/>
                  </a:lnTo>
                  <a:lnTo>
                    <a:pt x="1131" y="900"/>
                  </a:lnTo>
                  <a:lnTo>
                    <a:pt x="1128" y="923"/>
                  </a:lnTo>
                  <a:lnTo>
                    <a:pt x="1126" y="947"/>
                  </a:lnTo>
                  <a:lnTo>
                    <a:pt x="1122" y="970"/>
                  </a:lnTo>
                  <a:lnTo>
                    <a:pt x="1118" y="993"/>
                  </a:lnTo>
                  <a:lnTo>
                    <a:pt x="1113" y="1015"/>
                  </a:lnTo>
                  <a:lnTo>
                    <a:pt x="1107" y="1038"/>
                  </a:lnTo>
                  <a:lnTo>
                    <a:pt x="1099" y="1060"/>
                  </a:lnTo>
                  <a:lnTo>
                    <a:pt x="1092" y="1080"/>
                  </a:lnTo>
                  <a:lnTo>
                    <a:pt x="1084" y="1101"/>
                  </a:lnTo>
                  <a:lnTo>
                    <a:pt x="1074" y="1122"/>
                  </a:lnTo>
                  <a:lnTo>
                    <a:pt x="1064" y="1141"/>
                  </a:lnTo>
                  <a:lnTo>
                    <a:pt x="1053" y="1160"/>
                  </a:lnTo>
                  <a:lnTo>
                    <a:pt x="1042" y="1179"/>
                  </a:lnTo>
                  <a:lnTo>
                    <a:pt x="1030" y="1196"/>
                  </a:lnTo>
                  <a:lnTo>
                    <a:pt x="1017" y="1213"/>
                  </a:lnTo>
                  <a:lnTo>
                    <a:pt x="1003" y="1230"/>
                  </a:lnTo>
                  <a:lnTo>
                    <a:pt x="989" y="1244"/>
                  </a:lnTo>
                  <a:lnTo>
                    <a:pt x="974" y="1259"/>
                  </a:lnTo>
                  <a:lnTo>
                    <a:pt x="958" y="1272"/>
                  </a:lnTo>
                  <a:lnTo>
                    <a:pt x="941" y="1286"/>
                  </a:lnTo>
                  <a:lnTo>
                    <a:pt x="924" y="1297"/>
                  </a:lnTo>
                  <a:lnTo>
                    <a:pt x="906" y="1308"/>
                  </a:lnTo>
                  <a:lnTo>
                    <a:pt x="888" y="1317"/>
                  </a:lnTo>
                  <a:lnTo>
                    <a:pt x="868" y="1326"/>
                  </a:lnTo>
                  <a:lnTo>
                    <a:pt x="848" y="1333"/>
                  </a:lnTo>
                  <a:lnTo>
                    <a:pt x="827" y="1338"/>
                  </a:lnTo>
                  <a:lnTo>
                    <a:pt x="807" y="1343"/>
                  </a:lnTo>
                  <a:lnTo>
                    <a:pt x="783" y="1346"/>
                  </a:lnTo>
                  <a:lnTo>
                    <a:pt x="762" y="1349"/>
                  </a:lnTo>
                  <a:lnTo>
                    <a:pt x="737" y="1349"/>
                  </a:lnTo>
                  <a:lnTo>
                    <a:pt x="708" y="1349"/>
                  </a:lnTo>
                  <a:lnTo>
                    <a:pt x="680" y="1345"/>
                  </a:lnTo>
                  <a:lnTo>
                    <a:pt x="652" y="1340"/>
                  </a:lnTo>
                  <a:lnTo>
                    <a:pt x="627" y="1333"/>
                  </a:lnTo>
                  <a:lnTo>
                    <a:pt x="601" y="1323"/>
                  </a:lnTo>
                  <a:lnTo>
                    <a:pt x="577" y="1312"/>
                  </a:lnTo>
                  <a:lnTo>
                    <a:pt x="554" y="1299"/>
                  </a:lnTo>
                  <a:lnTo>
                    <a:pt x="531" y="1284"/>
                  </a:lnTo>
                  <a:lnTo>
                    <a:pt x="510" y="1269"/>
                  </a:lnTo>
                  <a:lnTo>
                    <a:pt x="489" y="1252"/>
                  </a:lnTo>
                  <a:lnTo>
                    <a:pt x="471" y="1232"/>
                  </a:lnTo>
                  <a:lnTo>
                    <a:pt x="452" y="1212"/>
                  </a:lnTo>
                  <a:lnTo>
                    <a:pt x="435" y="1191"/>
                  </a:lnTo>
                  <a:lnTo>
                    <a:pt x="419" y="1168"/>
                  </a:lnTo>
                  <a:lnTo>
                    <a:pt x="403" y="1143"/>
                  </a:lnTo>
                  <a:lnTo>
                    <a:pt x="389" y="1118"/>
                  </a:lnTo>
                  <a:lnTo>
                    <a:pt x="375" y="1092"/>
                  </a:lnTo>
                  <a:lnTo>
                    <a:pt x="363" y="1066"/>
                  </a:lnTo>
                  <a:lnTo>
                    <a:pt x="351" y="1038"/>
                  </a:lnTo>
                  <a:lnTo>
                    <a:pt x="340" y="1009"/>
                  </a:lnTo>
                  <a:lnTo>
                    <a:pt x="330" y="979"/>
                  </a:lnTo>
                  <a:lnTo>
                    <a:pt x="322" y="950"/>
                  </a:lnTo>
                  <a:lnTo>
                    <a:pt x="313" y="920"/>
                  </a:lnTo>
                  <a:lnTo>
                    <a:pt x="306" y="889"/>
                  </a:lnTo>
                  <a:lnTo>
                    <a:pt x="300" y="858"/>
                  </a:lnTo>
                  <a:lnTo>
                    <a:pt x="294" y="826"/>
                  </a:lnTo>
                  <a:lnTo>
                    <a:pt x="290" y="795"/>
                  </a:lnTo>
                  <a:lnTo>
                    <a:pt x="286" y="763"/>
                  </a:lnTo>
                  <a:lnTo>
                    <a:pt x="283" y="731"/>
                  </a:lnTo>
                  <a:lnTo>
                    <a:pt x="282" y="700"/>
                  </a:lnTo>
                  <a:lnTo>
                    <a:pt x="280" y="668"/>
                  </a:lnTo>
                  <a:lnTo>
                    <a:pt x="279" y="637"/>
                  </a:lnTo>
                  <a:close/>
                  <a:moveTo>
                    <a:pt x="0" y="725"/>
                  </a:moveTo>
                  <a:lnTo>
                    <a:pt x="0" y="751"/>
                  </a:lnTo>
                  <a:lnTo>
                    <a:pt x="0" y="785"/>
                  </a:lnTo>
                  <a:lnTo>
                    <a:pt x="3" y="819"/>
                  </a:lnTo>
                  <a:lnTo>
                    <a:pt x="7" y="853"/>
                  </a:lnTo>
                  <a:lnTo>
                    <a:pt x="13" y="887"/>
                  </a:lnTo>
                  <a:lnTo>
                    <a:pt x="20" y="920"/>
                  </a:lnTo>
                  <a:lnTo>
                    <a:pt x="30" y="951"/>
                  </a:lnTo>
                  <a:lnTo>
                    <a:pt x="41" y="983"/>
                  </a:lnTo>
                  <a:lnTo>
                    <a:pt x="53" y="1015"/>
                  </a:lnTo>
                  <a:lnTo>
                    <a:pt x="67" y="1044"/>
                  </a:lnTo>
                  <a:lnTo>
                    <a:pt x="81" y="1074"/>
                  </a:lnTo>
                  <a:lnTo>
                    <a:pt x="97" y="1102"/>
                  </a:lnTo>
                  <a:lnTo>
                    <a:pt x="115" y="1130"/>
                  </a:lnTo>
                  <a:lnTo>
                    <a:pt x="133" y="1158"/>
                  </a:lnTo>
                  <a:lnTo>
                    <a:pt x="154" y="1184"/>
                  </a:lnTo>
                  <a:lnTo>
                    <a:pt x="175" y="1209"/>
                  </a:lnTo>
                  <a:lnTo>
                    <a:pt x="198" y="1233"/>
                  </a:lnTo>
                  <a:lnTo>
                    <a:pt x="221" y="1256"/>
                  </a:lnTo>
                  <a:lnTo>
                    <a:pt x="245" y="1278"/>
                  </a:lnTo>
                  <a:lnTo>
                    <a:pt x="271" y="1299"/>
                  </a:lnTo>
                  <a:lnTo>
                    <a:pt x="297" y="1318"/>
                  </a:lnTo>
                  <a:lnTo>
                    <a:pt x="325" y="1337"/>
                  </a:lnTo>
                  <a:lnTo>
                    <a:pt x="353" y="1354"/>
                  </a:lnTo>
                  <a:lnTo>
                    <a:pt x="382" y="1368"/>
                  </a:lnTo>
                  <a:lnTo>
                    <a:pt x="412" y="1383"/>
                  </a:lnTo>
                  <a:lnTo>
                    <a:pt x="443" y="1395"/>
                  </a:lnTo>
                  <a:lnTo>
                    <a:pt x="474" y="1407"/>
                  </a:lnTo>
                  <a:lnTo>
                    <a:pt x="506" y="1416"/>
                  </a:lnTo>
                  <a:lnTo>
                    <a:pt x="538" y="1424"/>
                  </a:lnTo>
                  <a:lnTo>
                    <a:pt x="572" y="1430"/>
                  </a:lnTo>
                  <a:lnTo>
                    <a:pt x="605" y="1435"/>
                  </a:lnTo>
                  <a:lnTo>
                    <a:pt x="639" y="1438"/>
                  </a:lnTo>
                  <a:lnTo>
                    <a:pt x="674" y="1439"/>
                  </a:lnTo>
                  <a:lnTo>
                    <a:pt x="686" y="1439"/>
                  </a:lnTo>
                  <a:lnTo>
                    <a:pt x="726" y="1438"/>
                  </a:lnTo>
                  <a:lnTo>
                    <a:pt x="764" y="1435"/>
                  </a:lnTo>
                  <a:lnTo>
                    <a:pt x="802" y="1430"/>
                  </a:lnTo>
                  <a:lnTo>
                    <a:pt x="838" y="1424"/>
                  </a:lnTo>
                  <a:lnTo>
                    <a:pt x="875" y="1417"/>
                  </a:lnTo>
                  <a:lnTo>
                    <a:pt x="910" y="1407"/>
                  </a:lnTo>
                  <a:lnTo>
                    <a:pt x="944" y="1397"/>
                  </a:lnTo>
                  <a:lnTo>
                    <a:pt x="978" y="1384"/>
                  </a:lnTo>
                  <a:lnTo>
                    <a:pt x="1009" y="1371"/>
                  </a:lnTo>
                  <a:lnTo>
                    <a:pt x="1041" y="1355"/>
                  </a:lnTo>
                  <a:lnTo>
                    <a:pt x="1071" y="1338"/>
                  </a:lnTo>
                  <a:lnTo>
                    <a:pt x="1101" y="1320"/>
                  </a:lnTo>
                  <a:lnTo>
                    <a:pt x="1130" y="1300"/>
                  </a:lnTo>
                  <a:lnTo>
                    <a:pt x="1156" y="1280"/>
                  </a:lnTo>
                  <a:lnTo>
                    <a:pt x="1182" y="1258"/>
                  </a:lnTo>
                  <a:lnTo>
                    <a:pt x="1207" y="1235"/>
                  </a:lnTo>
                  <a:lnTo>
                    <a:pt x="1231" y="1209"/>
                  </a:lnTo>
                  <a:lnTo>
                    <a:pt x="1252" y="1184"/>
                  </a:lnTo>
                  <a:lnTo>
                    <a:pt x="1274" y="1157"/>
                  </a:lnTo>
                  <a:lnTo>
                    <a:pt x="1294" y="1128"/>
                  </a:lnTo>
                  <a:lnTo>
                    <a:pt x="1312" y="1098"/>
                  </a:lnTo>
                  <a:lnTo>
                    <a:pt x="1329" y="1068"/>
                  </a:lnTo>
                  <a:lnTo>
                    <a:pt x="1344" y="1037"/>
                  </a:lnTo>
                  <a:lnTo>
                    <a:pt x="1358" y="1005"/>
                  </a:lnTo>
                  <a:lnTo>
                    <a:pt x="1370" y="971"/>
                  </a:lnTo>
                  <a:lnTo>
                    <a:pt x="1381" y="937"/>
                  </a:lnTo>
                  <a:lnTo>
                    <a:pt x="1391" y="902"/>
                  </a:lnTo>
                  <a:lnTo>
                    <a:pt x="1398" y="865"/>
                  </a:lnTo>
                  <a:lnTo>
                    <a:pt x="1404" y="829"/>
                  </a:lnTo>
                  <a:lnTo>
                    <a:pt x="1409" y="791"/>
                  </a:lnTo>
                  <a:lnTo>
                    <a:pt x="1412" y="752"/>
                  </a:lnTo>
                  <a:lnTo>
                    <a:pt x="1413" y="713"/>
                  </a:lnTo>
                  <a:lnTo>
                    <a:pt x="1413" y="586"/>
                  </a:lnTo>
                  <a:lnTo>
                    <a:pt x="1412" y="559"/>
                  </a:lnTo>
                  <a:lnTo>
                    <a:pt x="1409" y="532"/>
                  </a:lnTo>
                  <a:lnTo>
                    <a:pt x="1404" y="507"/>
                  </a:lnTo>
                  <a:lnTo>
                    <a:pt x="1398" y="480"/>
                  </a:lnTo>
                  <a:lnTo>
                    <a:pt x="1391" y="453"/>
                  </a:lnTo>
                  <a:lnTo>
                    <a:pt x="1381" y="428"/>
                  </a:lnTo>
                  <a:lnTo>
                    <a:pt x="1371" y="401"/>
                  </a:lnTo>
                  <a:lnTo>
                    <a:pt x="1359" y="375"/>
                  </a:lnTo>
                  <a:lnTo>
                    <a:pt x="1346" y="350"/>
                  </a:lnTo>
                  <a:lnTo>
                    <a:pt x="1331" y="326"/>
                  </a:lnTo>
                  <a:lnTo>
                    <a:pt x="1316" y="301"/>
                  </a:lnTo>
                  <a:lnTo>
                    <a:pt x="1299" y="277"/>
                  </a:lnTo>
                  <a:lnTo>
                    <a:pt x="1280" y="254"/>
                  </a:lnTo>
                  <a:lnTo>
                    <a:pt x="1261" y="231"/>
                  </a:lnTo>
                  <a:lnTo>
                    <a:pt x="1240" y="209"/>
                  </a:lnTo>
                  <a:lnTo>
                    <a:pt x="1220" y="187"/>
                  </a:lnTo>
                  <a:lnTo>
                    <a:pt x="1198" y="166"/>
                  </a:lnTo>
                  <a:lnTo>
                    <a:pt x="1175" y="147"/>
                  </a:lnTo>
                  <a:lnTo>
                    <a:pt x="1152" y="129"/>
                  </a:lnTo>
                  <a:lnTo>
                    <a:pt x="1127" y="112"/>
                  </a:lnTo>
                  <a:lnTo>
                    <a:pt x="1102" y="95"/>
                  </a:lnTo>
                  <a:lnTo>
                    <a:pt x="1076" y="79"/>
                  </a:lnTo>
                  <a:lnTo>
                    <a:pt x="1051" y="64"/>
                  </a:lnTo>
                  <a:lnTo>
                    <a:pt x="1024" y="52"/>
                  </a:lnTo>
                  <a:lnTo>
                    <a:pt x="997" y="40"/>
                  </a:lnTo>
                  <a:lnTo>
                    <a:pt x="969" y="30"/>
                  </a:lnTo>
                  <a:lnTo>
                    <a:pt x="941" y="21"/>
                  </a:lnTo>
                  <a:lnTo>
                    <a:pt x="913" y="13"/>
                  </a:lnTo>
                  <a:lnTo>
                    <a:pt x="885" y="7"/>
                  </a:lnTo>
                  <a:lnTo>
                    <a:pt x="858" y="4"/>
                  </a:lnTo>
                  <a:lnTo>
                    <a:pt x="830" y="1"/>
                  </a:lnTo>
                  <a:lnTo>
                    <a:pt x="802" y="0"/>
                  </a:lnTo>
                  <a:lnTo>
                    <a:pt x="649" y="0"/>
                  </a:lnTo>
                  <a:lnTo>
                    <a:pt x="617" y="1"/>
                  </a:lnTo>
                  <a:lnTo>
                    <a:pt x="584" y="5"/>
                  </a:lnTo>
                  <a:lnTo>
                    <a:pt x="554" y="10"/>
                  </a:lnTo>
                  <a:lnTo>
                    <a:pt x="522" y="17"/>
                  </a:lnTo>
                  <a:lnTo>
                    <a:pt x="492" y="25"/>
                  </a:lnTo>
                  <a:lnTo>
                    <a:pt x="461" y="36"/>
                  </a:lnTo>
                  <a:lnTo>
                    <a:pt x="431" y="50"/>
                  </a:lnTo>
                  <a:lnTo>
                    <a:pt x="402" y="63"/>
                  </a:lnTo>
                  <a:lnTo>
                    <a:pt x="374" y="80"/>
                  </a:lnTo>
                  <a:lnTo>
                    <a:pt x="346" y="97"/>
                  </a:lnTo>
                  <a:lnTo>
                    <a:pt x="319" y="117"/>
                  </a:lnTo>
                  <a:lnTo>
                    <a:pt x="293" y="136"/>
                  </a:lnTo>
                  <a:lnTo>
                    <a:pt x="267" y="158"/>
                  </a:lnTo>
                  <a:lnTo>
                    <a:pt x="242" y="181"/>
                  </a:lnTo>
                  <a:lnTo>
                    <a:pt x="218" y="205"/>
                  </a:lnTo>
                  <a:lnTo>
                    <a:pt x="195" y="231"/>
                  </a:lnTo>
                  <a:lnTo>
                    <a:pt x="174" y="256"/>
                  </a:lnTo>
                  <a:lnTo>
                    <a:pt x="153" y="284"/>
                  </a:lnTo>
                  <a:lnTo>
                    <a:pt x="133" y="312"/>
                  </a:lnTo>
                  <a:lnTo>
                    <a:pt x="114" y="341"/>
                  </a:lnTo>
                  <a:lnTo>
                    <a:pt x="97" y="371"/>
                  </a:lnTo>
                  <a:lnTo>
                    <a:pt x="81" y="401"/>
                  </a:lnTo>
                  <a:lnTo>
                    <a:pt x="67" y="431"/>
                  </a:lnTo>
                  <a:lnTo>
                    <a:pt x="52" y="463"/>
                  </a:lnTo>
                  <a:lnTo>
                    <a:pt x="41" y="496"/>
                  </a:lnTo>
                  <a:lnTo>
                    <a:pt x="30" y="527"/>
                  </a:lnTo>
                  <a:lnTo>
                    <a:pt x="20" y="560"/>
                  </a:lnTo>
                  <a:lnTo>
                    <a:pt x="13" y="593"/>
                  </a:lnTo>
                  <a:lnTo>
                    <a:pt x="7" y="626"/>
                  </a:lnTo>
                  <a:lnTo>
                    <a:pt x="3" y="660"/>
                  </a:lnTo>
                  <a:lnTo>
                    <a:pt x="0" y="693"/>
                  </a:lnTo>
                  <a:lnTo>
                    <a:pt x="0" y="72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4" name="Freeform 107"/>
            <p:cNvSpPr>
              <a:spLocks/>
            </p:cNvSpPr>
            <p:nvPr/>
          </p:nvSpPr>
          <p:spPr bwMode="auto">
            <a:xfrm>
              <a:off x="-4236760" y="16811021"/>
              <a:ext cx="440713" cy="421849"/>
            </a:xfrm>
            <a:custGeom>
              <a:avLst/>
              <a:gdLst>
                <a:gd name="T0" fmla="*/ 79 w 1285"/>
                <a:gd name="T1" fmla="*/ 67 h 1234"/>
                <a:gd name="T2" fmla="*/ 138 w 1285"/>
                <a:gd name="T3" fmla="*/ 114 h 1234"/>
                <a:gd name="T4" fmla="*/ 165 w 1285"/>
                <a:gd name="T5" fmla="*/ 208 h 1234"/>
                <a:gd name="T6" fmla="*/ 171 w 1285"/>
                <a:gd name="T7" fmla="*/ 335 h 1234"/>
                <a:gd name="T8" fmla="*/ 165 w 1285"/>
                <a:gd name="T9" fmla="*/ 540 h 1234"/>
                <a:gd name="T10" fmla="*/ 165 w 1285"/>
                <a:gd name="T11" fmla="*/ 758 h 1234"/>
                <a:gd name="T12" fmla="*/ 186 w 1285"/>
                <a:gd name="T13" fmla="*/ 915 h 1234"/>
                <a:gd name="T14" fmla="*/ 234 w 1285"/>
                <a:gd name="T15" fmla="*/ 1052 h 1234"/>
                <a:gd name="T16" fmla="*/ 322 w 1285"/>
                <a:gd name="T17" fmla="*/ 1158 h 1234"/>
                <a:gd name="T18" fmla="*/ 460 w 1285"/>
                <a:gd name="T19" fmla="*/ 1221 h 1234"/>
                <a:gd name="T20" fmla="*/ 662 w 1285"/>
                <a:gd name="T21" fmla="*/ 1234 h 1234"/>
                <a:gd name="T22" fmla="*/ 792 w 1285"/>
                <a:gd name="T23" fmla="*/ 1220 h 1234"/>
                <a:gd name="T24" fmla="*/ 895 w 1285"/>
                <a:gd name="T25" fmla="*/ 1177 h 1234"/>
                <a:gd name="T26" fmla="*/ 976 w 1285"/>
                <a:gd name="T27" fmla="*/ 1110 h 1234"/>
                <a:gd name="T28" fmla="*/ 1036 w 1285"/>
                <a:gd name="T29" fmla="*/ 1022 h 1234"/>
                <a:gd name="T30" fmla="*/ 1079 w 1285"/>
                <a:gd name="T31" fmla="*/ 916 h 1234"/>
                <a:gd name="T32" fmla="*/ 1107 w 1285"/>
                <a:gd name="T33" fmla="*/ 796 h 1234"/>
                <a:gd name="T34" fmla="*/ 1124 w 1285"/>
                <a:gd name="T35" fmla="*/ 664 h 1234"/>
                <a:gd name="T36" fmla="*/ 1131 w 1285"/>
                <a:gd name="T37" fmla="*/ 525 h 1234"/>
                <a:gd name="T38" fmla="*/ 1134 w 1285"/>
                <a:gd name="T39" fmla="*/ 235 h 1234"/>
                <a:gd name="T40" fmla="*/ 1159 w 1285"/>
                <a:gd name="T41" fmla="*/ 104 h 1234"/>
                <a:gd name="T42" fmla="*/ 1181 w 1285"/>
                <a:gd name="T43" fmla="*/ 86 h 1234"/>
                <a:gd name="T44" fmla="*/ 1206 w 1285"/>
                <a:gd name="T45" fmla="*/ 73 h 1234"/>
                <a:gd name="T46" fmla="*/ 1240 w 1285"/>
                <a:gd name="T47" fmla="*/ 65 h 1234"/>
                <a:gd name="T48" fmla="*/ 1285 w 1285"/>
                <a:gd name="T49" fmla="*/ 64 h 1234"/>
                <a:gd name="T50" fmla="*/ 827 w 1285"/>
                <a:gd name="T51" fmla="*/ 64 h 1234"/>
                <a:gd name="T52" fmla="*/ 901 w 1285"/>
                <a:gd name="T53" fmla="*/ 70 h 1234"/>
                <a:gd name="T54" fmla="*/ 937 w 1285"/>
                <a:gd name="T55" fmla="*/ 81 h 1234"/>
                <a:gd name="T56" fmla="*/ 966 w 1285"/>
                <a:gd name="T57" fmla="*/ 98 h 1234"/>
                <a:gd name="T58" fmla="*/ 990 w 1285"/>
                <a:gd name="T59" fmla="*/ 121 h 1234"/>
                <a:gd name="T60" fmla="*/ 1018 w 1285"/>
                <a:gd name="T61" fmla="*/ 318 h 1234"/>
                <a:gd name="T62" fmla="*/ 1011 w 1285"/>
                <a:gd name="T63" fmla="*/ 802 h 1234"/>
                <a:gd name="T64" fmla="*/ 977 w 1285"/>
                <a:gd name="T65" fmla="*/ 928 h 1234"/>
                <a:gd name="T66" fmla="*/ 918 w 1285"/>
                <a:gd name="T67" fmla="*/ 1024 h 1234"/>
                <a:gd name="T68" fmla="*/ 844 w 1285"/>
                <a:gd name="T69" fmla="*/ 1090 h 1234"/>
                <a:gd name="T70" fmla="*/ 759 w 1285"/>
                <a:gd name="T71" fmla="*/ 1125 h 1234"/>
                <a:gd name="T72" fmla="*/ 671 w 1285"/>
                <a:gd name="T73" fmla="*/ 1132 h 1234"/>
                <a:gd name="T74" fmla="*/ 583 w 1285"/>
                <a:gd name="T75" fmla="*/ 1112 h 1234"/>
                <a:gd name="T76" fmla="*/ 504 w 1285"/>
                <a:gd name="T77" fmla="*/ 1064 h 1234"/>
                <a:gd name="T78" fmla="*/ 441 w 1285"/>
                <a:gd name="T79" fmla="*/ 989 h 1234"/>
                <a:gd name="T80" fmla="*/ 397 w 1285"/>
                <a:gd name="T81" fmla="*/ 889 h 1234"/>
                <a:gd name="T82" fmla="*/ 381 w 1285"/>
                <a:gd name="T83" fmla="*/ 764 h 1234"/>
                <a:gd name="T84" fmla="*/ 384 w 1285"/>
                <a:gd name="T85" fmla="*/ 154 h 1234"/>
                <a:gd name="T86" fmla="*/ 396 w 1285"/>
                <a:gd name="T87" fmla="*/ 114 h 1234"/>
                <a:gd name="T88" fmla="*/ 419 w 1285"/>
                <a:gd name="T89" fmla="*/ 87 h 1234"/>
                <a:gd name="T90" fmla="*/ 452 w 1285"/>
                <a:gd name="T91" fmla="*/ 71 h 1234"/>
                <a:gd name="T92" fmla="*/ 498 w 1285"/>
                <a:gd name="T93" fmla="*/ 64 h 1234"/>
                <a:gd name="T94" fmla="*/ 535 w 1285"/>
                <a:gd name="T95" fmla="*/ 50 h 1234"/>
                <a:gd name="T96" fmla="*/ 531 w 1285"/>
                <a:gd name="T97" fmla="*/ 17 h 1234"/>
                <a:gd name="T98" fmla="*/ 524 w 1285"/>
                <a:gd name="T99" fmla="*/ 7 h 1234"/>
                <a:gd name="T100" fmla="*/ 510 w 1285"/>
                <a:gd name="T101" fmla="*/ 1 h 1234"/>
                <a:gd name="T102" fmla="*/ 38 w 1285"/>
                <a:gd name="T103" fmla="*/ 0 h 1234"/>
                <a:gd name="T104" fmla="*/ 19 w 1285"/>
                <a:gd name="T105" fmla="*/ 2 h 1234"/>
                <a:gd name="T106" fmla="*/ 7 w 1285"/>
                <a:gd name="T107" fmla="*/ 9 h 1234"/>
                <a:gd name="T108" fmla="*/ 1 w 1285"/>
                <a:gd name="T109" fmla="*/ 25 h 1234"/>
                <a:gd name="T110" fmla="*/ 0 w 1285"/>
                <a:gd name="T111" fmla="*/ 64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5" h="1234">
                  <a:moveTo>
                    <a:pt x="0" y="64"/>
                  </a:moveTo>
                  <a:lnTo>
                    <a:pt x="51" y="64"/>
                  </a:lnTo>
                  <a:lnTo>
                    <a:pt x="79" y="67"/>
                  </a:lnTo>
                  <a:lnTo>
                    <a:pt x="103" y="76"/>
                  </a:lnTo>
                  <a:lnTo>
                    <a:pt x="123" y="92"/>
                  </a:lnTo>
                  <a:lnTo>
                    <a:pt x="138" y="114"/>
                  </a:lnTo>
                  <a:lnTo>
                    <a:pt x="151" y="141"/>
                  </a:lnTo>
                  <a:lnTo>
                    <a:pt x="159" y="171"/>
                  </a:lnTo>
                  <a:lnTo>
                    <a:pt x="165" y="208"/>
                  </a:lnTo>
                  <a:lnTo>
                    <a:pt x="169" y="246"/>
                  </a:lnTo>
                  <a:lnTo>
                    <a:pt x="171" y="289"/>
                  </a:lnTo>
                  <a:lnTo>
                    <a:pt x="171" y="335"/>
                  </a:lnTo>
                  <a:lnTo>
                    <a:pt x="170" y="384"/>
                  </a:lnTo>
                  <a:lnTo>
                    <a:pt x="169" y="434"/>
                  </a:lnTo>
                  <a:lnTo>
                    <a:pt x="165" y="540"/>
                  </a:lnTo>
                  <a:lnTo>
                    <a:pt x="163" y="649"/>
                  </a:lnTo>
                  <a:lnTo>
                    <a:pt x="163" y="705"/>
                  </a:lnTo>
                  <a:lnTo>
                    <a:pt x="165" y="758"/>
                  </a:lnTo>
                  <a:lnTo>
                    <a:pt x="169" y="811"/>
                  </a:lnTo>
                  <a:lnTo>
                    <a:pt x="176" y="864"/>
                  </a:lnTo>
                  <a:lnTo>
                    <a:pt x="186" y="915"/>
                  </a:lnTo>
                  <a:lnTo>
                    <a:pt x="198" y="963"/>
                  </a:lnTo>
                  <a:lnTo>
                    <a:pt x="214" y="1008"/>
                  </a:lnTo>
                  <a:lnTo>
                    <a:pt x="234" y="1052"/>
                  </a:lnTo>
                  <a:lnTo>
                    <a:pt x="259" y="1091"/>
                  </a:lnTo>
                  <a:lnTo>
                    <a:pt x="288" y="1126"/>
                  </a:lnTo>
                  <a:lnTo>
                    <a:pt x="322" y="1158"/>
                  </a:lnTo>
                  <a:lnTo>
                    <a:pt x="362" y="1185"/>
                  </a:lnTo>
                  <a:lnTo>
                    <a:pt x="408" y="1205"/>
                  </a:lnTo>
                  <a:lnTo>
                    <a:pt x="460" y="1221"/>
                  </a:lnTo>
                  <a:lnTo>
                    <a:pt x="519" y="1232"/>
                  </a:lnTo>
                  <a:lnTo>
                    <a:pt x="586" y="1234"/>
                  </a:lnTo>
                  <a:lnTo>
                    <a:pt x="662" y="1234"/>
                  </a:lnTo>
                  <a:lnTo>
                    <a:pt x="708" y="1233"/>
                  </a:lnTo>
                  <a:lnTo>
                    <a:pt x="752" y="1228"/>
                  </a:lnTo>
                  <a:lnTo>
                    <a:pt x="792" y="1220"/>
                  </a:lnTo>
                  <a:lnTo>
                    <a:pt x="829" y="1209"/>
                  </a:lnTo>
                  <a:lnTo>
                    <a:pt x="864" y="1194"/>
                  </a:lnTo>
                  <a:lnTo>
                    <a:pt x="895" y="1177"/>
                  </a:lnTo>
                  <a:lnTo>
                    <a:pt x="925" y="1158"/>
                  </a:lnTo>
                  <a:lnTo>
                    <a:pt x="951" y="1135"/>
                  </a:lnTo>
                  <a:lnTo>
                    <a:pt x="976" y="1110"/>
                  </a:lnTo>
                  <a:lnTo>
                    <a:pt x="997" y="1082"/>
                  </a:lnTo>
                  <a:lnTo>
                    <a:pt x="1018" y="1053"/>
                  </a:lnTo>
                  <a:lnTo>
                    <a:pt x="1036" y="1022"/>
                  </a:lnTo>
                  <a:lnTo>
                    <a:pt x="1052" y="989"/>
                  </a:lnTo>
                  <a:lnTo>
                    <a:pt x="1066" y="952"/>
                  </a:lnTo>
                  <a:lnTo>
                    <a:pt x="1079" y="916"/>
                  </a:lnTo>
                  <a:lnTo>
                    <a:pt x="1090" y="877"/>
                  </a:lnTo>
                  <a:lnTo>
                    <a:pt x="1098" y="837"/>
                  </a:lnTo>
                  <a:lnTo>
                    <a:pt x="1107" y="796"/>
                  </a:lnTo>
                  <a:lnTo>
                    <a:pt x="1113" y="753"/>
                  </a:lnTo>
                  <a:lnTo>
                    <a:pt x="1119" y="709"/>
                  </a:lnTo>
                  <a:lnTo>
                    <a:pt x="1124" y="664"/>
                  </a:lnTo>
                  <a:lnTo>
                    <a:pt x="1126" y="618"/>
                  </a:lnTo>
                  <a:lnTo>
                    <a:pt x="1130" y="572"/>
                  </a:lnTo>
                  <a:lnTo>
                    <a:pt x="1131" y="525"/>
                  </a:lnTo>
                  <a:lnTo>
                    <a:pt x="1134" y="429"/>
                  </a:lnTo>
                  <a:lnTo>
                    <a:pt x="1134" y="333"/>
                  </a:lnTo>
                  <a:lnTo>
                    <a:pt x="1134" y="235"/>
                  </a:lnTo>
                  <a:lnTo>
                    <a:pt x="1132" y="139"/>
                  </a:lnTo>
                  <a:lnTo>
                    <a:pt x="1146" y="121"/>
                  </a:lnTo>
                  <a:lnTo>
                    <a:pt x="1159" y="104"/>
                  </a:lnTo>
                  <a:lnTo>
                    <a:pt x="1166" y="98"/>
                  </a:lnTo>
                  <a:lnTo>
                    <a:pt x="1174" y="92"/>
                  </a:lnTo>
                  <a:lnTo>
                    <a:pt x="1181" y="86"/>
                  </a:lnTo>
                  <a:lnTo>
                    <a:pt x="1188" y="81"/>
                  </a:lnTo>
                  <a:lnTo>
                    <a:pt x="1198" y="76"/>
                  </a:lnTo>
                  <a:lnTo>
                    <a:pt x="1206" y="73"/>
                  </a:lnTo>
                  <a:lnTo>
                    <a:pt x="1217" y="70"/>
                  </a:lnTo>
                  <a:lnTo>
                    <a:pt x="1228" y="68"/>
                  </a:lnTo>
                  <a:lnTo>
                    <a:pt x="1240" y="65"/>
                  </a:lnTo>
                  <a:lnTo>
                    <a:pt x="1254" y="64"/>
                  </a:lnTo>
                  <a:lnTo>
                    <a:pt x="1270" y="64"/>
                  </a:lnTo>
                  <a:lnTo>
                    <a:pt x="1285" y="64"/>
                  </a:lnTo>
                  <a:lnTo>
                    <a:pt x="1285" y="0"/>
                  </a:lnTo>
                  <a:lnTo>
                    <a:pt x="827" y="0"/>
                  </a:lnTo>
                  <a:lnTo>
                    <a:pt x="827" y="64"/>
                  </a:lnTo>
                  <a:lnTo>
                    <a:pt x="860" y="64"/>
                  </a:lnTo>
                  <a:lnTo>
                    <a:pt x="888" y="68"/>
                  </a:lnTo>
                  <a:lnTo>
                    <a:pt x="901" y="70"/>
                  </a:lnTo>
                  <a:lnTo>
                    <a:pt x="914" y="73"/>
                  </a:lnTo>
                  <a:lnTo>
                    <a:pt x="926" y="76"/>
                  </a:lnTo>
                  <a:lnTo>
                    <a:pt x="937" y="81"/>
                  </a:lnTo>
                  <a:lnTo>
                    <a:pt x="946" y="86"/>
                  </a:lnTo>
                  <a:lnTo>
                    <a:pt x="956" y="92"/>
                  </a:lnTo>
                  <a:lnTo>
                    <a:pt x="966" y="98"/>
                  </a:lnTo>
                  <a:lnTo>
                    <a:pt x="974" y="105"/>
                  </a:lnTo>
                  <a:lnTo>
                    <a:pt x="983" y="113"/>
                  </a:lnTo>
                  <a:lnTo>
                    <a:pt x="990" y="121"/>
                  </a:lnTo>
                  <a:lnTo>
                    <a:pt x="997" y="130"/>
                  </a:lnTo>
                  <a:lnTo>
                    <a:pt x="1004" y="141"/>
                  </a:lnTo>
                  <a:lnTo>
                    <a:pt x="1018" y="318"/>
                  </a:lnTo>
                  <a:lnTo>
                    <a:pt x="1018" y="700"/>
                  </a:lnTo>
                  <a:lnTo>
                    <a:pt x="1017" y="753"/>
                  </a:lnTo>
                  <a:lnTo>
                    <a:pt x="1011" y="802"/>
                  </a:lnTo>
                  <a:lnTo>
                    <a:pt x="1002" y="848"/>
                  </a:lnTo>
                  <a:lnTo>
                    <a:pt x="991" y="889"/>
                  </a:lnTo>
                  <a:lnTo>
                    <a:pt x="977" y="928"/>
                  </a:lnTo>
                  <a:lnTo>
                    <a:pt x="960" y="963"/>
                  </a:lnTo>
                  <a:lnTo>
                    <a:pt x="940" y="995"/>
                  </a:lnTo>
                  <a:lnTo>
                    <a:pt x="918" y="1024"/>
                  </a:lnTo>
                  <a:lnTo>
                    <a:pt x="895" y="1048"/>
                  </a:lnTo>
                  <a:lnTo>
                    <a:pt x="871" y="1070"/>
                  </a:lnTo>
                  <a:lnTo>
                    <a:pt x="844" y="1090"/>
                  </a:lnTo>
                  <a:lnTo>
                    <a:pt x="816" y="1104"/>
                  </a:lnTo>
                  <a:lnTo>
                    <a:pt x="788" y="1117"/>
                  </a:lnTo>
                  <a:lnTo>
                    <a:pt x="759" y="1125"/>
                  </a:lnTo>
                  <a:lnTo>
                    <a:pt x="730" y="1131"/>
                  </a:lnTo>
                  <a:lnTo>
                    <a:pt x="700" y="1134"/>
                  </a:lnTo>
                  <a:lnTo>
                    <a:pt x="671" y="1132"/>
                  </a:lnTo>
                  <a:lnTo>
                    <a:pt x="640" y="1129"/>
                  </a:lnTo>
                  <a:lnTo>
                    <a:pt x="611" y="1121"/>
                  </a:lnTo>
                  <a:lnTo>
                    <a:pt x="583" y="1112"/>
                  </a:lnTo>
                  <a:lnTo>
                    <a:pt x="555" y="1098"/>
                  </a:lnTo>
                  <a:lnTo>
                    <a:pt x="530" y="1082"/>
                  </a:lnTo>
                  <a:lnTo>
                    <a:pt x="504" y="1064"/>
                  </a:lnTo>
                  <a:lnTo>
                    <a:pt x="481" y="1042"/>
                  </a:lnTo>
                  <a:lnTo>
                    <a:pt x="460" y="1017"/>
                  </a:lnTo>
                  <a:lnTo>
                    <a:pt x="441" y="989"/>
                  </a:lnTo>
                  <a:lnTo>
                    <a:pt x="424" y="959"/>
                  </a:lnTo>
                  <a:lnTo>
                    <a:pt x="409" y="926"/>
                  </a:lnTo>
                  <a:lnTo>
                    <a:pt x="397" y="889"/>
                  </a:lnTo>
                  <a:lnTo>
                    <a:pt x="389" y="850"/>
                  </a:lnTo>
                  <a:lnTo>
                    <a:pt x="384" y="808"/>
                  </a:lnTo>
                  <a:lnTo>
                    <a:pt x="381" y="764"/>
                  </a:lnTo>
                  <a:lnTo>
                    <a:pt x="381" y="190"/>
                  </a:lnTo>
                  <a:lnTo>
                    <a:pt x="383" y="172"/>
                  </a:lnTo>
                  <a:lnTo>
                    <a:pt x="384" y="154"/>
                  </a:lnTo>
                  <a:lnTo>
                    <a:pt x="386" y="139"/>
                  </a:lnTo>
                  <a:lnTo>
                    <a:pt x="391" y="126"/>
                  </a:lnTo>
                  <a:lnTo>
                    <a:pt x="396" y="114"/>
                  </a:lnTo>
                  <a:lnTo>
                    <a:pt x="402" y="103"/>
                  </a:lnTo>
                  <a:lnTo>
                    <a:pt x="409" y="94"/>
                  </a:lnTo>
                  <a:lnTo>
                    <a:pt x="419" y="87"/>
                  </a:lnTo>
                  <a:lnTo>
                    <a:pt x="429" y="81"/>
                  </a:lnTo>
                  <a:lnTo>
                    <a:pt x="440" y="75"/>
                  </a:lnTo>
                  <a:lnTo>
                    <a:pt x="452" y="71"/>
                  </a:lnTo>
                  <a:lnTo>
                    <a:pt x="467" y="69"/>
                  </a:lnTo>
                  <a:lnTo>
                    <a:pt x="481" y="67"/>
                  </a:lnTo>
                  <a:lnTo>
                    <a:pt x="498" y="64"/>
                  </a:lnTo>
                  <a:lnTo>
                    <a:pt x="515" y="64"/>
                  </a:lnTo>
                  <a:lnTo>
                    <a:pt x="535" y="64"/>
                  </a:lnTo>
                  <a:lnTo>
                    <a:pt x="535" y="50"/>
                  </a:lnTo>
                  <a:lnTo>
                    <a:pt x="535" y="36"/>
                  </a:lnTo>
                  <a:lnTo>
                    <a:pt x="533" y="25"/>
                  </a:lnTo>
                  <a:lnTo>
                    <a:pt x="531" y="17"/>
                  </a:lnTo>
                  <a:lnTo>
                    <a:pt x="530" y="13"/>
                  </a:lnTo>
                  <a:lnTo>
                    <a:pt x="527" y="9"/>
                  </a:lnTo>
                  <a:lnTo>
                    <a:pt x="524" y="7"/>
                  </a:lnTo>
                  <a:lnTo>
                    <a:pt x="520" y="5"/>
                  </a:lnTo>
                  <a:lnTo>
                    <a:pt x="515" y="2"/>
                  </a:lnTo>
                  <a:lnTo>
                    <a:pt x="510" y="1"/>
                  </a:lnTo>
                  <a:lnTo>
                    <a:pt x="504" y="0"/>
                  </a:lnTo>
                  <a:lnTo>
                    <a:pt x="497" y="0"/>
                  </a:lnTo>
                  <a:lnTo>
                    <a:pt x="38" y="0"/>
                  </a:lnTo>
                  <a:lnTo>
                    <a:pt x="30" y="0"/>
                  </a:lnTo>
                  <a:lnTo>
                    <a:pt x="24" y="1"/>
                  </a:lnTo>
                  <a:lnTo>
                    <a:pt x="19" y="2"/>
                  </a:lnTo>
                  <a:lnTo>
                    <a:pt x="15" y="5"/>
                  </a:lnTo>
                  <a:lnTo>
                    <a:pt x="11" y="7"/>
                  </a:lnTo>
                  <a:lnTo>
                    <a:pt x="7" y="9"/>
                  </a:lnTo>
                  <a:lnTo>
                    <a:pt x="5" y="13"/>
                  </a:lnTo>
                  <a:lnTo>
                    <a:pt x="4" y="17"/>
                  </a:lnTo>
                  <a:lnTo>
                    <a:pt x="1" y="25"/>
                  </a:lnTo>
                  <a:lnTo>
                    <a:pt x="0" y="36"/>
                  </a:lnTo>
                  <a:lnTo>
                    <a:pt x="0" y="5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5" name="Freeform 108"/>
            <p:cNvSpPr>
              <a:spLocks/>
            </p:cNvSpPr>
            <p:nvPr/>
          </p:nvSpPr>
          <p:spPr bwMode="auto">
            <a:xfrm>
              <a:off x="-3245587" y="16752716"/>
              <a:ext cx="366974" cy="471580"/>
            </a:xfrm>
            <a:custGeom>
              <a:avLst/>
              <a:gdLst>
                <a:gd name="T0" fmla="*/ 59 w 1069"/>
                <a:gd name="T1" fmla="*/ 66 h 1375"/>
                <a:gd name="T2" fmla="*/ 112 w 1069"/>
                <a:gd name="T3" fmla="*/ 76 h 1375"/>
                <a:gd name="T4" fmla="*/ 151 w 1069"/>
                <a:gd name="T5" fmla="*/ 96 h 1375"/>
                <a:gd name="T6" fmla="*/ 176 w 1069"/>
                <a:gd name="T7" fmla="*/ 132 h 1375"/>
                <a:gd name="T8" fmla="*/ 189 w 1069"/>
                <a:gd name="T9" fmla="*/ 184 h 1375"/>
                <a:gd name="T10" fmla="*/ 191 w 1069"/>
                <a:gd name="T11" fmla="*/ 1172 h 1375"/>
                <a:gd name="T12" fmla="*/ 184 w 1069"/>
                <a:gd name="T13" fmla="*/ 1229 h 1375"/>
                <a:gd name="T14" fmla="*/ 162 w 1069"/>
                <a:gd name="T15" fmla="*/ 1269 h 1375"/>
                <a:gd name="T16" fmla="*/ 127 w 1069"/>
                <a:gd name="T17" fmla="*/ 1293 h 1375"/>
                <a:gd name="T18" fmla="*/ 80 w 1069"/>
                <a:gd name="T19" fmla="*/ 1307 h 1375"/>
                <a:gd name="T20" fmla="*/ 22 w 1069"/>
                <a:gd name="T21" fmla="*/ 1312 h 1375"/>
                <a:gd name="T22" fmla="*/ 967 w 1069"/>
                <a:gd name="T23" fmla="*/ 1375 h 1375"/>
                <a:gd name="T24" fmla="*/ 983 w 1069"/>
                <a:gd name="T25" fmla="*/ 1369 h 1375"/>
                <a:gd name="T26" fmla="*/ 998 w 1069"/>
                <a:gd name="T27" fmla="*/ 1348 h 1375"/>
                <a:gd name="T28" fmla="*/ 1016 w 1069"/>
                <a:gd name="T29" fmla="*/ 1307 h 1375"/>
                <a:gd name="T30" fmla="*/ 1039 w 1069"/>
                <a:gd name="T31" fmla="*/ 1224 h 1375"/>
                <a:gd name="T32" fmla="*/ 1057 w 1069"/>
                <a:gd name="T33" fmla="*/ 1134 h 1375"/>
                <a:gd name="T34" fmla="*/ 1067 w 1069"/>
                <a:gd name="T35" fmla="*/ 1055 h 1375"/>
                <a:gd name="T36" fmla="*/ 993 w 1069"/>
                <a:gd name="T37" fmla="*/ 1019 h 1375"/>
                <a:gd name="T38" fmla="*/ 980 w 1069"/>
                <a:gd name="T39" fmla="*/ 1088 h 1375"/>
                <a:gd name="T40" fmla="*/ 948 w 1069"/>
                <a:gd name="T41" fmla="*/ 1155 h 1375"/>
                <a:gd name="T42" fmla="*/ 903 w 1069"/>
                <a:gd name="T43" fmla="*/ 1216 h 1375"/>
                <a:gd name="T44" fmla="*/ 867 w 1069"/>
                <a:gd name="T45" fmla="*/ 1248 h 1375"/>
                <a:gd name="T46" fmla="*/ 835 w 1069"/>
                <a:gd name="T47" fmla="*/ 1267 h 1375"/>
                <a:gd name="T48" fmla="*/ 801 w 1069"/>
                <a:gd name="T49" fmla="*/ 1280 h 1375"/>
                <a:gd name="T50" fmla="*/ 764 w 1069"/>
                <a:gd name="T51" fmla="*/ 1286 h 1375"/>
                <a:gd name="T52" fmla="*/ 572 w 1069"/>
                <a:gd name="T53" fmla="*/ 1286 h 1375"/>
                <a:gd name="T54" fmla="*/ 537 w 1069"/>
                <a:gd name="T55" fmla="*/ 1280 h 1375"/>
                <a:gd name="T56" fmla="*/ 508 w 1069"/>
                <a:gd name="T57" fmla="*/ 1269 h 1375"/>
                <a:gd name="T58" fmla="*/ 485 w 1069"/>
                <a:gd name="T59" fmla="*/ 1253 h 1375"/>
                <a:gd name="T60" fmla="*/ 467 w 1069"/>
                <a:gd name="T61" fmla="*/ 1231 h 1375"/>
                <a:gd name="T62" fmla="*/ 455 w 1069"/>
                <a:gd name="T63" fmla="*/ 1207 h 1375"/>
                <a:gd name="T64" fmla="*/ 439 w 1069"/>
                <a:gd name="T65" fmla="*/ 1145 h 1375"/>
                <a:gd name="T66" fmla="*/ 433 w 1069"/>
                <a:gd name="T67" fmla="*/ 1019 h 1375"/>
                <a:gd name="T68" fmla="*/ 434 w 1069"/>
                <a:gd name="T69" fmla="*/ 264 h 1375"/>
                <a:gd name="T70" fmla="*/ 440 w 1069"/>
                <a:gd name="T71" fmla="*/ 186 h 1375"/>
                <a:gd name="T72" fmla="*/ 451 w 1069"/>
                <a:gd name="T73" fmla="*/ 146 h 1375"/>
                <a:gd name="T74" fmla="*/ 463 w 1069"/>
                <a:gd name="T75" fmla="*/ 123 h 1375"/>
                <a:gd name="T76" fmla="*/ 481 w 1069"/>
                <a:gd name="T77" fmla="*/ 104 h 1375"/>
                <a:gd name="T78" fmla="*/ 506 w 1069"/>
                <a:gd name="T79" fmla="*/ 89 h 1375"/>
                <a:gd name="T80" fmla="*/ 563 w 1069"/>
                <a:gd name="T81" fmla="*/ 72 h 1375"/>
                <a:gd name="T82" fmla="*/ 624 w 1069"/>
                <a:gd name="T83" fmla="*/ 0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9" h="1375">
                  <a:moveTo>
                    <a:pt x="14" y="64"/>
                  </a:moveTo>
                  <a:lnTo>
                    <a:pt x="37" y="65"/>
                  </a:lnTo>
                  <a:lnTo>
                    <a:pt x="59" y="66"/>
                  </a:lnTo>
                  <a:lnTo>
                    <a:pt x="78" y="68"/>
                  </a:lnTo>
                  <a:lnTo>
                    <a:pt x="96" y="72"/>
                  </a:lnTo>
                  <a:lnTo>
                    <a:pt x="112" y="76"/>
                  </a:lnTo>
                  <a:lnTo>
                    <a:pt x="127" y="82"/>
                  </a:lnTo>
                  <a:lnTo>
                    <a:pt x="140" y="88"/>
                  </a:lnTo>
                  <a:lnTo>
                    <a:pt x="151" y="96"/>
                  </a:lnTo>
                  <a:lnTo>
                    <a:pt x="161" y="106"/>
                  </a:lnTo>
                  <a:lnTo>
                    <a:pt x="169" y="118"/>
                  </a:lnTo>
                  <a:lnTo>
                    <a:pt x="176" y="132"/>
                  </a:lnTo>
                  <a:lnTo>
                    <a:pt x="181" y="146"/>
                  </a:lnTo>
                  <a:lnTo>
                    <a:pt x="186" y="163"/>
                  </a:lnTo>
                  <a:lnTo>
                    <a:pt x="189" y="184"/>
                  </a:lnTo>
                  <a:lnTo>
                    <a:pt x="191" y="206"/>
                  </a:lnTo>
                  <a:lnTo>
                    <a:pt x="191" y="230"/>
                  </a:lnTo>
                  <a:lnTo>
                    <a:pt x="191" y="1172"/>
                  </a:lnTo>
                  <a:lnTo>
                    <a:pt x="191" y="1193"/>
                  </a:lnTo>
                  <a:lnTo>
                    <a:pt x="187" y="1212"/>
                  </a:lnTo>
                  <a:lnTo>
                    <a:pt x="184" y="1229"/>
                  </a:lnTo>
                  <a:lnTo>
                    <a:pt x="178" y="1245"/>
                  </a:lnTo>
                  <a:lnTo>
                    <a:pt x="170" y="1257"/>
                  </a:lnTo>
                  <a:lnTo>
                    <a:pt x="162" y="1269"/>
                  </a:lnTo>
                  <a:lnTo>
                    <a:pt x="152" y="1279"/>
                  </a:lnTo>
                  <a:lnTo>
                    <a:pt x="140" y="1287"/>
                  </a:lnTo>
                  <a:lnTo>
                    <a:pt x="127" y="1293"/>
                  </a:lnTo>
                  <a:lnTo>
                    <a:pt x="113" y="1300"/>
                  </a:lnTo>
                  <a:lnTo>
                    <a:pt x="97" y="1303"/>
                  </a:lnTo>
                  <a:lnTo>
                    <a:pt x="80" y="1307"/>
                  </a:lnTo>
                  <a:lnTo>
                    <a:pt x="62" y="1309"/>
                  </a:lnTo>
                  <a:lnTo>
                    <a:pt x="43" y="1310"/>
                  </a:lnTo>
                  <a:lnTo>
                    <a:pt x="22" y="1312"/>
                  </a:lnTo>
                  <a:lnTo>
                    <a:pt x="0" y="1312"/>
                  </a:lnTo>
                  <a:lnTo>
                    <a:pt x="0" y="1375"/>
                  </a:lnTo>
                  <a:lnTo>
                    <a:pt x="967" y="1375"/>
                  </a:lnTo>
                  <a:lnTo>
                    <a:pt x="972" y="1375"/>
                  </a:lnTo>
                  <a:lnTo>
                    <a:pt x="978" y="1372"/>
                  </a:lnTo>
                  <a:lnTo>
                    <a:pt x="983" y="1369"/>
                  </a:lnTo>
                  <a:lnTo>
                    <a:pt x="988" y="1363"/>
                  </a:lnTo>
                  <a:lnTo>
                    <a:pt x="993" y="1357"/>
                  </a:lnTo>
                  <a:lnTo>
                    <a:pt x="998" y="1348"/>
                  </a:lnTo>
                  <a:lnTo>
                    <a:pt x="1001" y="1340"/>
                  </a:lnTo>
                  <a:lnTo>
                    <a:pt x="1006" y="1330"/>
                  </a:lnTo>
                  <a:lnTo>
                    <a:pt x="1016" y="1307"/>
                  </a:lnTo>
                  <a:lnTo>
                    <a:pt x="1023" y="1281"/>
                  </a:lnTo>
                  <a:lnTo>
                    <a:pt x="1032" y="1255"/>
                  </a:lnTo>
                  <a:lnTo>
                    <a:pt x="1039" y="1224"/>
                  </a:lnTo>
                  <a:lnTo>
                    <a:pt x="1045" y="1194"/>
                  </a:lnTo>
                  <a:lnTo>
                    <a:pt x="1051" y="1163"/>
                  </a:lnTo>
                  <a:lnTo>
                    <a:pt x="1057" y="1134"/>
                  </a:lnTo>
                  <a:lnTo>
                    <a:pt x="1061" y="1105"/>
                  </a:lnTo>
                  <a:lnTo>
                    <a:pt x="1065" y="1080"/>
                  </a:lnTo>
                  <a:lnTo>
                    <a:pt x="1067" y="1055"/>
                  </a:lnTo>
                  <a:lnTo>
                    <a:pt x="1069" y="1035"/>
                  </a:lnTo>
                  <a:lnTo>
                    <a:pt x="1069" y="1019"/>
                  </a:lnTo>
                  <a:lnTo>
                    <a:pt x="993" y="1019"/>
                  </a:lnTo>
                  <a:lnTo>
                    <a:pt x="990" y="1042"/>
                  </a:lnTo>
                  <a:lnTo>
                    <a:pt x="986" y="1064"/>
                  </a:lnTo>
                  <a:lnTo>
                    <a:pt x="980" y="1088"/>
                  </a:lnTo>
                  <a:lnTo>
                    <a:pt x="971" y="1111"/>
                  </a:lnTo>
                  <a:lnTo>
                    <a:pt x="960" y="1133"/>
                  </a:lnTo>
                  <a:lnTo>
                    <a:pt x="948" y="1155"/>
                  </a:lnTo>
                  <a:lnTo>
                    <a:pt x="935" y="1177"/>
                  </a:lnTo>
                  <a:lnTo>
                    <a:pt x="920" y="1197"/>
                  </a:lnTo>
                  <a:lnTo>
                    <a:pt x="903" y="1216"/>
                  </a:lnTo>
                  <a:lnTo>
                    <a:pt x="886" y="1233"/>
                  </a:lnTo>
                  <a:lnTo>
                    <a:pt x="876" y="1241"/>
                  </a:lnTo>
                  <a:lnTo>
                    <a:pt x="867" y="1248"/>
                  </a:lnTo>
                  <a:lnTo>
                    <a:pt x="856" y="1255"/>
                  </a:lnTo>
                  <a:lnTo>
                    <a:pt x="846" y="1261"/>
                  </a:lnTo>
                  <a:lnTo>
                    <a:pt x="835" y="1267"/>
                  </a:lnTo>
                  <a:lnTo>
                    <a:pt x="824" y="1272"/>
                  </a:lnTo>
                  <a:lnTo>
                    <a:pt x="812" y="1276"/>
                  </a:lnTo>
                  <a:lnTo>
                    <a:pt x="801" y="1280"/>
                  </a:lnTo>
                  <a:lnTo>
                    <a:pt x="789" y="1283"/>
                  </a:lnTo>
                  <a:lnTo>
                    <a:pt x="777" y="1285"/>
                  </a:lnTo>
                  <a:lnTo>
                    <a:pt x="764" y="1286"/>
                  </a:lnTo>
                  <a:lnTo>
                    <a:pt x="751" y="1286"/>
                  </a:lnTo>
                  <a:lnTo>
                    <a:pt x="586" y="1286"/>
                  </a:lnTo>
                  <a:lnTo>
                    <a:pt x="572" y="1286"/>
                  </a:lnTo>
                  <a:lnTo>
                    <a:pt x="560" y="1285"/>
                  </a:lnTo>
                  <a:lnTo>
                    <a:pt x="548" y="1283"/>
                  </a:lnTo>
                  <a:lnTo>
                    <a:pt x="537" y="1280"/>
                  </a:lnTo>
                  <a:lnTo>
                    <a:pt x="526" y="1278"/>
                  </a:lnTo>
                  <a:lnTo>
                    <a:pt x="517" y="1274"/>
                  </a:lnTo>
                  <a:lnTo>
                    <a:pt x="508" y="1269"/>
                  </a:lnTo>
                  <a:lnTo>
                    <a:pt x="500" y="1264"/>
                  </a:lnTo>
                  <a:lnTo>
                    <a:pt x="492" y="1259"/>
                  </a:lnTo>
                  <a:lnTo>
                    <a:pt x="485" y="1253"/>
                  </a:lnTo>
                  <a:lnTo>
                    <a:pt x="479" y="1247"/>
                  </a:lnTo>
                  <a:lnTo>
                    <a:pt x="473" y="1240"/>
                  </a:lnTo>
                  <a:lnTo>
                    <a:pt x="467" y="1231"/>
                  </a:lnTo>
                  <a:lnTo>
                    <a:pt x="462" y="1224"/>
                  </a:lnTo>
                  <a:lnTo>
                    <a:pt x="458" y="1216"/>
                  </a:lnTo>
                  <a:lnTo>
                    <a:pt x="455" y="1207"/>
                  </a:lnTo>
                  <a:lnTo>
                    <a:pt x="447" y="1188"/>
                  </a:lnTo>
                  <a:lnTo>
                    <a:pt x="442" y="1167"/>
                  </a:lnTo>
                  <a:lnTo>
                    <a:pt x="439" y="1145"/>
                  </a:lnTo>
                  <a:lnTo>
                    <a:pt x="436" y="1121"/>
                  </a:lnTo>
                  <a:lnTo>
                    <a:pt x="434" y="1072"/>
                  </a:lnTo>
                  <a:lnTo>
                    <a:pt x="433" y="1019"/>
                  </a:lnTo>
                  <a:lnTo>
                    <a:pt x="433" y="331"/>
                  </a:lnTo>
                  <a:lnTo>
                    <a:pt x="433" y="297"/>
                  </a:lnTo>
                  <a:lnTo>
                    <a:pt x="434" y="264"/>
                  </a:lnTo>
                  <a:lnTo>
                    <a:pt x="435" y="236"/>
                  </a:lnTo>
                  <a:lnTo>
                    <a:pt x="436" y="209"/>
                  </a:lnTo>
                  <a:lnTo>
                    <a:pt x="440" y="186"/>
                  </a:lnTo>
                  <a:lnTo>
                    <a:pt x="445" y="166"/>
                  </a:lnTo>
                  <a:lnTo>
                    <a:pt x="447" y="156"/>
                  </a:lnTo>
                  <a:lnTo>
                    <a:pt x="451" y="146"/>
                  </a:lnTo>
                  <a:lnTo>
                    <a:pt x="455" y="139"/>
                  </a:lnTo>
                  <a:lnTo>
                    <a:pt x="458" y="130"/>
                  </a:lnTo>
                  <a:lnTo>
                    <a:pt x="463" y="123"/>
                  </a:lnTo>
                  <a:lnTo>
                    <a:pt x="469" y="116"/>
                  </a:lnTo>
                  <a:lnTo>
                    <a:pt x="475" y="110"/>
                  </a:lnTo>
                  <a:lnTo>
                    <a:pt x="481" y="104"/>
                  </a:lnTo>
                  <a:lnTo>
                    <a:pt x="489" y="99"/>
                  </a:lnTo>
                  <a:lnTo>
                    <a:pt x="497" y="94"/>
                  </a:lnTo>
                  <a:lnTo>
                    <a:pt x="506" y="89"/>
                  </a:lnTo>
                  <a:lnTo>
                    <a:pt x="515" y="85"/>
                  </a:lnTo>
                  <a:lnTo>
                    <a:pt x="537" y="78"/>
                  </a:lnTo>
                  <a:lnTo>
                    <a:pt x="563" y="72"/>
                  </a:lnTo>
                  <a:lnTo>
                    <a:pt x="591" y="67"/>
                  </a:lnTo>
                  <a:lnTo>
                    <a:pt x="624" y="64"/>
                  </a:lnTo>
                  <a:lnTo>
                    <a:pt x="624" y="0"/>
                  </a:lnTo>
                  <a:lnTo>
                    <a:pt x="14" y="0"/>
                  </a:lnTo>
                  <a:lnTo>
                    <a:pt x="14"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6" name="Freeform 109"/>
            <p:cNvSpPr>
              <a:spLocks/>
            </p:cNvSpPr>
            <p:nvPr/>
          </p:nvSpPr>
          <p:spPr bwMode="auto">
            <a:xfrm>
              <a:off x="-2053777" y="16811021"/>
              <a:ext cx="387552" cy="413275"/>
            </a:xfrm>
            <a:custGeom>
              <a:avLst/>
              <a:gdLst>
                <a:gd name="T0" fmla="*/ 27 w 1133"/>
                <a:gd name="T1" fmla="*/ 65 h 1209"/>
                <a:gd name="T2" fmla="*/ 63 w 1133"/>
                <a:gd name="T3" fmla="*/ 76 h 1209"/>
                <a:gd name="T4" fmla="*/ 96 w 1133"/>
                <a:gd name="T5" fmla="*/ 94 h 1209"/>
                <a:gd name="T6" fmla="*/ 124 w 1133"/>
                <a:gd name="T7" fmla="*/ 119 h 1209"/>
                <a:gd name="T8" fmla="*/ 167 w 1133"/>
                <a:gd name="T9" fmla="*/ 171 h 1209"/>
                <a:gd name="T10" fmla="*/ 209 w 1133"/>
                <a:gd name="T11" fmla="*/ 243 h 1209"/>
                <a:gd name="T12" fmla="*/ 267 w 1133"/>
                <a:gd name="T13" fmla="*/ 356 h 1209"/>
                <a:gd name="T14" fmla="*/ 343 w 1133"/>
                <a:gd name="T15" fmla="*/ 482 h 1209"/>
                <a:gd name="T16" fmla="*/ 434 w 1133"/>
                <a:gd name="T17" fmla="*/ 651 h 1209"/>
                <a:gd name="T18" fmla="*/ 457 w 1133"/>
                <a:gd name="T19" fmla="*/ 712 h 1209"/>
                <a:gd name="T20" fmla="*/ 457 w 1133"/>
                <a:gd name="T21" fmla="*/ 1059 h 1209"/>
                <a:gd name="T22" fmla="*/ 445 w 1133"/>
                <a:gd name="T23" fmla="*/ 1098 h 1209"/>
                <a:gd name="T24" fmla="*/ 419 w 1133"/>
                <a:gd name="T25" fmla="*/ 1126 h 1209"/>
                <a:gd name="T26" fmla="*/ 384 w 1133"/>
                <a:gd name="T27" fmla="*/ 1144 h 1209"/>
                <a:gd name="T28" fmla="*/ 340 w 1133"/>
                <a:gd name="T29" fmla="*/ 1155 h 1209"/>
                <a:gd name="T30" fmla="*/ 293 w 1133"/>
                <a:gd name="T31" fmla="*/ 1158 h 1209"/>
                <a:gd name="T32" fmla="*/ 853 w 1133"/>
                <a:gd name="T33" fmla="*/ 1158 h 1209"/>
                <a:gd name="T34" fmla="*/ 785 w 1133"/>
                <a:gd name="T35" fmla="*/ 1154 h 1209"/>
                <a:gd name="T36" fmla="*/ 736 w 1133"/>
                <a:gd name="T37" fmla="*/ 1138 h 1209"/>
                <a:gd name="T38" fmla="*/ 702 w 1133"/>
                <a:gd name="T39" fmla="*/ 1110 h 1209"/>
                <a:gd name="T40" fmla="*/ 683 w 1133"/>
                <a:gd name="T41" fmla="*/ 1067 h 1209"/>
                <a:gd name="T42" fmla="*/ 676 w 1133"/>
                <a:gd name="T43" fmla="*/ 1005 h 1209"/>
                <a:gd name="T44" fmla="*/ 677 w 1133"/>
                <a:gd name="T45" fmla="*/ 688 h 1209"/>
                <a:gd name="T46" fmla="*/ 699 w 1133"/>
                <a:gd name="T47" fmla="*/ 628 h 1209"/>
                <a:gd name="T48" fmla="*/ 785 w 1133"/>
                <a:gd name="T49" fmla="*/ 461 h 1209"/>
                <a:gd name="T50" fmla="*/ 858 w 1133"/>
                <a:gd name="T51" fmla="*/ 336 h 1209"/>
                <a:gd name="T52" fmla="*/ 920 w 1133"/>
                <a:gd name="T53" fmla="*/ 227 h 1209"/>
                <a:gd name="T54" fmla="*/ 962 w 1133"/>
                <a:gd name="T55" fmla="*/ 164 h 1209"/>
                <a:gd name="T56" fmla="*/ 1005 w 1133"/>
                <a:gd name="T57" fmla="*/ 119 h 1209"/>
                <a:gd name="T58" fmla="*/ 1034 w 1133"/>
                <a:gd name="T59" fmla="*/ 96 h 1209"/>
                <a:gd name="T60" fmla="*/ 1067 w 1133"/>
                <a:gd name="T61" fmla="*/ 79 h 1209"/>
                <a:gd name="T62" fmla="*/ 1105 w 1133"/>
                <a:gd name="T63" fmla="*/ 68 h 1209"/>
                <a:gd name="T64" fmla="*/ 1133 w 1133"/>
                <a:gd name="T65" fmla="*/ 0 h 1209"/>
                <a:gd name="T66" fmla="*/ 730 w 1133"/>
                <a:gd name="T67" fmla="*/ 64 h 1209"/>
                <a:gd name="T68" fmla="*/ 798 w 1133"/>
                <a:gd name="T69" fmla="*/ 70 h 1209"/>
                <a:gd name="T70" fmla="*/ 829 w 1133"/>
                <a:gd name="T71" fmla="*/ 79 h 1209"/>
                <a:gd name="T72" fmla="*/ 848 w 1133"/>
                <a:gd name="T73" fmla="*/ 91 h 1209"/>
                <a:gd name="T74" fmla="*/ 853 w 1133"/>
                <a:gd name="T75" fmla="*/ 110 h 1209"/>
                <a:gd name="T76" fmla="*/ 845 w 1133"/>
                <a:gd name="T77" fmla="*/ 143 h 1209"/>
                <a:gd name="T78" fmla="*/ 808 w 1133"/>
                <a:gd name="T79" fmla="*/ 229 h 1209"/>
                <a:gd name="T80" fmla="*/ 753 w 1133"/>
                <a:gd name="T81" fmla="*/ 333 h 1209"/>
                <a:gd name="T82" fmla="*/ 666 w 1133"/>
                <a:gd name="T83" fmla="*/ 499 h 1209"/>
                <a:gd name="T84" fmla="*/ 637 w 1133"/>
                <a:gd name="T85" fmla="*/ 573 h 1209"/>
                <a:gd name="T86" fmla="*/ 594 w 1133"/>
                <a:gd name="T87" fmla="*/ 531 h 1209"/>
                <a:gd name="T88" fmla="*/ 525 w 1133"/>
                <a:gd name="T89" fmla="*/ 403 h 1209"/>
                <a:gd name="T90" fmla="*/ 404 w 1133"/>
                <a:gd name="T91" fmla="*/ 190 h 1209"/>
                <a:gd name="T92" fmla="*/ 374 w 1133"/>
                <a:gd name="T93" fmla="*/ 126 h 1209"/>
                <a:gd name="T94" fmla="*/ 369 w 1133"/>
                <a:gd name="T95" fmla="*/ 102 h 1209"/>
                <a:gd name="T96" fmla="*/ 377 w 1133"/>
                <a:gd name="T97" fmla="*/ 87 h 1209"/>
                <a:gd name="T98" fmla="*/ 414 w 1133"/>
                <a:gd name="T99" fmla="*/ 73 h 1209"/>
                <a:gd name="T100" fmla="*/ 469 w 1133"/>
                <a:gd name="T101" fmla="*/ 64 h 1209"/>
                <a:gd name="T102" fmla="*/ 38 w 1133"/>
                <a:gd name="T103" fmla="*/ 0 h 1209"/>
                <a:gd name="T104" fmla="*/ 20 w 1133"/>
                <a:gd name="T105" fmla="*/ 2 h 1209"/>
                <a:gd name="T106" fmla="*/ 7 w 1133"/>
                <a:gd name="T107" fmla="*/ 9 h 1209"/>
                <a:gd name="T108" fmla="*/ 1 w 1133"/>
                <a:gd name="T109" fmla="*/ 25 h 1209"/>
                <a:gd name="T110" fmla="*/ 0 w 1133"/>
                <a:gd name="T111" fmla="*/ 64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133" h="1209">
                  <a:moveTo>
                    <a:pt x="0" y="64"/>
                  </a:moveTo>
                  <a:lnTo>
                    <a:pt x="13" y="64"/>
                  </a:lnTo>
                  <a:lnTo>
                    <a:pt x="27" y="65"/>
                  </a:lnTo>
                  <a:lnTo>
                    <a:pt x="39" y="68"/>
                  </a:lnTo>
                  <a:lnTo>
                    <a:pt x="51" y="71"/>
                  </a:lnTo>
                  <a:lnTo>
                    <a:pt x="63" y="76"/>
                  </a:lnTo>
                  <a:lnTo>
                    <a:pt x="74" y="81"/>
                  </a:lnTo>
                  <a:lnTo>
                    <a:pt x="85" y="87"/>
                  </a:lnTo>
                  <a:lnTo>
                    <a:pt x="96" y="94"/>
                  </a:lnTo>
                  <a:lnTo>
                    <a:pt x="106" y="102"/>
                  </a:lnTo>
                  <a:lnTo>
                    <a:pt x="116" y="110"/>
                  </a:lnTo>
                  <a:lnTo>
                    <a:pt x="124" y="119"/>
                  </a:lnTo>
                  <a:lnTo>
                    <a:pt x="134" y="129"/>
                  </a:lnTo>
                  <a:lnTo>
                    <a:pt x="151" y="149"/>
                  </a:lnTo>
                  <a:lnTo>
                    <a:pt x="167" y="171"/>
                  </a:lnTo>
                  <a:lnTo>
                    <a:pt x="181" y="194"/>
                  </a:lnTo>
                  <a:lnTo>
                    <a:pt x="196" y="218"/>
                  </a:lnTo>
                  <a:lnTo>
                    <a:pt x="209" y="243"/>
                  </a:lnTo>
                  <a:lnTo>
                    <a:pt x="221" y="267"/>
                  </a:lnTo>
                  <a:lnTo>
                    <a:pt x="246" y="313"/>
                  </a:lnTo>
                  <a:lnTo>
                    <a:pt x="267" y="356"/>
                  </a:lnTo>
                  <a:lnTo>
                    <a:pt x="286" y="386"/>
                  </a:lnTo>
                  <a:lnTo>
                    <a:pt x="311" y="430"/>
                  </a:lnTo>
                  <a:lnTo>
                    <a:pt x="343" y="482"/>
                  </a:lnTo>
                  <a:lnTo>
                    <a:pt x="376" y="540"/>
                  </a:lnTo>
                  <a:lnTo>
                    <a:pt x="407" y="598"/>
                  </a:lnTo>
                  <a:lnTo>
                    <a:pt x="434" y="651"/>
                  </a:lnTo>
                  <a:lnTo>
                    <a:pt x="444" y="674"/>
                  </a:lnTo>
                  <a:lnTo>
                    <a:pt x="452" y="695"/>
                  </a:lnTo>
                  <a:lnTo>
                    <a:pt x="457" y="712"/>
                  </a:lnTo>
                  <a:lnTo>
                    <a:pt x="458" y="725"/>
                  </a:lnTo>
                  <a:lnTo>
                    <a:pt x="458" y="1044"/>
                  </a:lnTo>
                  <a:lnTo>
                    <a:pt x="457" y="1059"/>
                  </a:lnTo>
                  <a:lnTo>
                    <a:pt x="455" y="1074"/>
                  </a:lnTo>
                  <a:lnTo>
                    <a:pt x="451" y="1086"/>
                  </a:lnTo>
                  <a:lnTo>
                    <a:pt x="445" y="1098"/>
                  </a:lnTo>
                  <a:lnTo>
                    <a:pt x="438" y="1109"/>
                  </a:lnTo>
                  <a:lnTo>
                    <a:pt x="429" y="1118"/>
                  </a:lnTo>
                  <a:lnTo>
                    <a:pt x="419" y="1126"/>
                  </a:lnTo>
                  <a:lnTo>
                    <a:pt x="408" y="1134"/>
                  </a:lnTo>
                  <a:lnTo>
                    <a:pt x="396" y="1140"/>
                  </a:lnTo>
                  <a:lnTo>
                    <a:pt x="384" y="1144"/>
                  </a:lnTo>
                  <a:lnTo>
                    <a:pt x="371" y="1149"/>
                  </a:lnTo>
                  <a:lnTo>
                    <a:pt x="356" y="1153"/>
                  </a:lnTo>
                  <a:lnTo>
                    <a:pt x="340" y="1155"/>
                  </a:lnTo>
                  <a:lnTo>
                    <a:pt x="326" y="1157"/>
                  </a:lnTo>
                  <a:lnTo>
                    <a:pt x="309" y="1158"/>
                  </a:lnTo>
                  <a:lnTo>
                    <a:pt x="293" y="1158"/>
                  </a:lnTo>
                  <a:lnTo>
                    <a:pt x="293" y="1209"/>
                  </a:lnTo>
                  <a:lnTo>
                    <a:pt x="853" y="1209"/>
                  </a:lnTo>
                  <a:lnTo>
                    <a:pt x="853" y="1158"/>
                  </a:lnTo>
                  <a:lnTo>
                    <a:pt x="829" y="1158"/>
                  </a:lnTo>
                  <a:lnTo>
                    <a:pt x="806" y="1157"/>
                  </a:lnTo>
                  <a:lnTo>
                    <a:pt x="785" y="1154"/>
                  </a:lnTo>
                  <a:lnTo>
                    <a:pt x="767" y="1149"/>
                  </a:lnTo>
                  <a:lnTo>
                    <a:pt x="751" y="1144"/>
                  </a:lnTo>
                  <a:lnTo>
                    <a:pt x="736" y="1138"/>
                  </a:lnTo>
                  <a:lnTo>
                    <a:pt x="723" y="1130"/>
                  </a:lnTo>
                  <a:lnTo>
                    <a:pt x="712" y="1121"/>
                  </a:lnTo>
                  <a:lnTo>
                    <a:pt x="702" y="1110"/>
                  </a:lnTo>
                  <a:lnTo>
                    <a:pt x="695" y="1097"/>
                  </a:lnTo>
                  <a:lnTo>
                    <a:pt x="688" y="1082"/>
                  </a:lnTo>
                  <a:lnTo>
                    <a:pt x="683" y="1067"/>
                  </a:lnTo>
                  <a:lnTo>
                    <a:pt x="679" y="1047"/>
                  </a:lnTo>
                  <a:lnTo>
                    <a:pt x="677" y="1028"/>
                  </a:lnTo>
                  <a:lnTo>
                    <a:pt x="676" y="1005"/>
                  </a:lnTo>
                  <a:lnTo>
                    <a:pt x="674" y="980"/>
                  </a:lnTo>
                  <a:lnTo>
                    <a:pt x="674" y="700"/>
                  </a:lnTo>
                  <a:lnTo>
                    <a:pt x="677" y="688"/>
                  </a:lnTo>
                  <a:lnTo>
                    <a:pt x="682" y="671"/>
                  </a:lnTo>
                  <a:lnTo>
                    <a:pt x="689" y="651"/>
                  </a:lnTo>
                  <a:lnTo>
                    <a:pt x="699" y="628"/>
                  </a:lnTo>
                  <a:lnTo>
                    <a:pt x="724" y="576"/>
                  </a:lnTo>
                  <a:lnTo>
                    <a:pt x="753" y="519"/>
                  </a:lnTo>
                  <a:lnTo>
                    <a:pt x="785" y="461"/>
                  </a:lnTo>
                  <a:lnTo>
                    <a:pt x="815" y="409"/>
                  </a:lnTo>
                  <a:lnTo>
                    <a:pt x="841" y="365"/>
                  </a:lnTo>
                  <a:lnTo>
                    <a:pt x="858" y="336"/>
                  </a:lnTo>
                  <a:lnTo>
                    <a:pt x="882" y="294"/>
                  </a:lnTo>
                  <a:lnTo>
                    <a:pt x="908" y="249"/>
                  </a:lnTo>
                  <a:lnTo>
                    <a:pt x="920" y="227"/>
                  </a:lnTo>
                  <a:lnTo>
                    <a:pt x="933" y="205"/>
                  </a:lnTo>
                  <a:lnTo>
                    <a:pt x="948" y="184"/>
                  </a:lnTo>
                  <a:lnTo>
                    <a:pt x="962" y="164"/>
                  </a:lnTo>
                  <a:lnTo>
                    <a:pt x="978" y="144"/>
                  </a:lnTo>
                  <a:lnTo>
                    <a:pt x="995" y="127"/>
                  </a:lnTo>
                  <a:lnTo>
                    <a:pt x="1005" y="119"/>
                  </a:lnTo>
                  <a:lnTo>
                    <a:pt x="1013" y="110"/>
                  </a:lnTo>
                  <a:lnTo>
                    <a:pt x="1023" y="103"/>
                  </a:lnTo>
                  <a:lnTo>
                    <a:pt x="1034" y="96"/>
                  </a:lnTo>
                  <a:lnTo>
                    <a:pt x="1045" y="90"/>
                  </a:lnTo>
                  <a:lnTo>
                    <a:pt x="1056" y="85"/>
                  </a:lnTo>
                  <a:lnTo>
                    <a:pt x="1067" y="79"/>
                  </a:lnTo>
                  <a:lnTo>
                    <a:pt x="1079" y="75"/>
                  </a:lnTo>
                  <a:lnTo>
                    <a:pt x="1092" y="70"/>
                  </a:lnTo>
                  <a:lnTo>
                    <a:pt x="1105" y="68"/>
                  </a:lnTo>
                  <a:lnTo>
                    <a:pt x="1119" y="65"/>
                  </a:lnTo>
                  <a:lnTo>
                    <a:pt x="1133" y="64"/>
                  </a:lnTo>
                  <a:lnTo>
                    <a:pt x="1133" y="0"/>
                  </a:lnTo>
                  <a:lnTo>
                    <a:pt x="713" y="0"/>
                  </a:lnTo>
                  <a:lnTo>
                    <a:pt x="713" y="64"/>
                  </a:lnTo>
                  <a:lnTo>
                    <a:pt x="730" y="64"/>
                  </a:lnTo>
                  <a:lnTo>
                    <a:pt x="752" y="65"/>
                  </a:lnTo>
                  <a:lnTo>
                    <a:pt x="775" y="67"/>
                  </a:lnTo>
                  <a:lnTo>
                    <a:pt x="798" y="70"/>
                  </a:lnTo>
                  <a:lnTo>
                    <a:pt x="809" y="73"/>
                  </a:lnTo>
                  <a:lnTo>
                    <a:pt x="819" y="75"/>
                  </a:lnTo>
                  <a:lnTo>
                    <a:pt x="829" y="79"/>
                  </a:lnTo>
                  <a:lnTo>
                    <a:pt x="837" y="82"/>
                  </a:lnTo>
                  <a:lnTo>
                    <a:pt x="843" y="86"/>
                  </a:lnTo>
                  <a:lnTo>
                    <a:pt x="848" y="91"/>
                  </a:lnTo>
                  <a:lnTo>
                    <a:pt x="852" y="96"/>
                  </a:lnTo>
                  <a:lnTo>
                    <a:pt x="853" y="102"/>
                  </a:lnTo>
                  <a:lnTo>
                    <a:pt x="853" y="110"/>
                  </a:lnTo>
                  <a:lnTo>
                    <a:pt x="851" y="121"/>
                  </a:lnTo>
                  <a:lnTo>
                    <a:pt x="848" y="132"/>
                  </a:lnTo>
                  <a:lnTo>
                    <a:pt x="845" y="143"/>
                  </a:lnTo>
                  <a:lnTo>
                    <a:pt x="835" y="170"/>
                  </a:lnTo>
                  <a:lnTo>
                    <a:pt x="823" y="199"/>
                  </a:lnTo>
                  <a:lnTo>
                    <a:pt x="808" y="229"/>
                  </a:lnTo>
                  <a:lnTo>
                    <a:pt x="791" y="263"/>
                  </a:lnTo>
                  <a:lnTo>
                    <a:pt x="773" y="297"/>
                  </a:lnTo>
                  <a:lnTo>
                    <a:pt x="753" y="333"/>
                  </a:lnTo>
                  <a:lnTo>
                    <a:pt x="716" y="402"/>
                  </a:lnTo>
                  <a:lnTo>
                    <a:pt x="681" y="469"/>
                  </a:lnTo>
                  <a:lnTo>
                    <a:pt x="666" y="499"/>
                  </a:lnTo>
                  <a:lnTo>
                    <a:pt x="653" y="527"/>
                  </a:lnTo>
                  <a:lnTo>
                    <a:pt x="643" y="551"/>
                  </a:lnTo>
                  <a:lnTo>
                    <a:pt x="637" y="573"/>
                  </a:lnTo>
                  <a:lnTo>
                    <a:pt x="611" y="573"/>
                  </a:lnTo>
                  <a:lnTo>
                    <a:pt x="605" y="554"/>
                  </a:lnTo>
                  <a:lnTo>
                    <a:pt x="594" y="531"/>
                  </a:lnTo>
                  <a:lnTo>
                    <a:pt x="580" y="503"/>
                  </a:lnTo>
                  <a:lnTo>
                    <a:pt x="564" y="472"/>
                  </a:lnTo>
                  <a:lnTo>
                    <a:pt x="525" y="403"/>
                  </a:lnTo>
                  <a:lnTo>
                    <a:pt x="481" y="329"/>
                  </a:lnTo>
                  <a:lnTo>
                    <a:pt x="440" y="257"/>
                  </a:lnTo>
                  <a:lnTo>
                    <a:pt x="404" y="190"/>
                  </a:lnTo>
                  <a:lnTo>
                    <a:pt x="390" y="163"/>
                  </a:lnTo>
                  <a:lnTo>
                    <a:pt x="379" y="137"/>
                  </a:lnTo>
                  <a:lnTo>
                    <a:pt x="374" y="126"/>
                  </a:lnTo>
                  <a:lnTo>
                    <a:pt x="372" y="116"/>
                  </a:lnTo>
                  <a:lnTo>
                    <a:pt x="369" y="109"/>
                  </a:lnTo>
                  <a:lnTo>
                    <a:pt x="369" y="102"/>
                  </a:lnTo>
                  <a:lnTo>
                    <a:pt x="371" y="97"/>
                  </a:lnTo>
                  <a:lnTo>
                    <a:pt x="373" y="92"/>
                  </a:lnTo>
                  <a:lnTo>
                    <a:pt x="377" y="87"/>
                  </a:lnTo>
                  <a:lnTo>
                    <a:pt x="383" y="84"/>
                  </a:lnTo>
                  <a:lnTo>
                    <a:pt x="397" y="77"/>
                  </a:lnTo>
                  <a:lnTo>
                    <a:pt x="414" y="73"/>
                  </a:lnTo>
                  <a:lnTo>
                    <a:pt x="433" y="69"/>
                  </a:lnTo>
                  <a:lnTo>
                    <a:pt x="452" y="65"/>
                  </a:lnTo>
                  <a:lnTo>
                    <a:pt x="469" y="64"/>
                  </a:lnTo>
                  <a:lnTo>
                    <a:pt x="484" y="64"/>
                  </a:lnTo>
                  <a:lnTo>
                    <a:pt x="484" y="0"/>
                  </a:lnTo>
                  <a:lnTo>
                    <a:pt x="38" y="0"/>
                  </a:lnTo>
                  <a:lnTo>
                    <a:pt x="30" y="0"/>
                  </a:lnTo>
                  <a:lnTo>
                    <a:pt x="24" y="1"/>
                  </a:lnTo>
                  <a:lnTo>
                    <a:pt x="20" y="2"/>
                  </a:lnTo>
                  <a:lnTo>
                    <a:pt x="15" y="5"/>
                  </a:lnTo>
                  <a:lnTo>
                    <a:pt x="11" y="7"/>
                  </a:lnTo>
                  <a:lnTo>
                    <a:pt x="7" y="9"/>
                  </a:lnTo>
                  <a:lnTo>
                    <a:pt x="5" y="13"/>
                  </a:lnTo>
                  <a:lnTo>
                    <a:pt x="4" y="17"/>
                  </a:lnTo>
                  <a:lnTo>
                    <a:pt x="1" y="25"/>
                  </a:lnTo>
                  <a:lnTo>
                    <a:pt x="0" y="36"/>
                  </a:lnTo>
                  <a:lnTo>
                    <a:pt x="0" y="50"/>
                  </a:lnTo>
                  <a:lnTo>
                    <a:pt x="0" y="64"/>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7" name="Freeform 110"/>
            <p:cNvSpPr>
              <a:spLocks noEditPoints="1"/>
            </p:cNvSpPr>
            <p:nvPr/>
          </p:nvSpPr>
          <p:spPr bwMode="auto">
            <a:xfrm>
              <a:off x="-2890616" y="16799017"/>
              <a:ext cx="841983" cy="420135"/>
            </a:xfrm>
            <a:custGeom>
              <a:avLst/>
              <a:gdLst>
                <a:gd name="T0" fmla="*/ 1592 w 2457"/>
                <a:gd name="T1" fmla="*/ 133 h 1223"/>
                <a:gd name="T2" fmla="*/ 1619 w 2457"/>
                <a:gd name="T3" fmla="*/ 101 h 1223"/>
                <a:gd name="T4" fmla="*/ 1732 w 2457"/>
                <a:gd name="T5" fmla="*/ 90 h 1223"/>
                <a:gd name="T6" fmla="*/ 1897 w 2457"/>
                <a:gd name="T7" fmla="*/ 111 h 1223"/>
                <a:gd name="T8" fmla="*/ 2028 w 2457"/>
                <a:gd name="T9" fmla="*/ 173 h 1223"/>
                <a:gd name="T10" fmla="*/ 2124 w 2457"/>
                <a:gd name="T11" fmla="*/ 271 h 1223"/>
                <a:gd name="T12" fmla="*/ 2185 w 2457"/>
                <a:gd name="T13" fmla="*/ 402 h 1223"/>
                <a:gd name="T14" fmla="*/ 2213 w 2457"/>
                <a:gd name="T15" fmla="*/ 564 h 1223"/>
                <a:gd name="T16" fmla="*/ 2207 w 2457"/>
                <a:gd name="T17" fmla="*/ 735 h 1223"/>
                <a:gd name="T18" fmla="*/ 2165 w 2457"/>
                <a:gd name="T19" fmla="*/ 882 h 1223"/>
                <a:gd name="T20" fmla="*/ 2090 w 2457"/>
                <a:gd name="T21" fmla="*/ 1001 h 1223"/>
                <a:gd name="T22" fmla="*/ 1982 w 2457"/>
                <a:gd name="T23" fmla="*/ 1088 h 1223"/>
                <a:gd name="T24" fmla="*/ 1842 w 2457"/>
                <a:gd name="T25" fmla="*/ 1136 h 1223"/>
                <a:gd name="T26" fmla="*/ 1691 w 2457"/>
                <a:gd name="T27" fmla="*/ 1145 h 1223"/>
                <a:gd name="T28" fmla="*/ 1625 w 2457"/>
                <a:gd name="T29" fmla="*/ 1116 h 1223"/>
                <a:gd name="T30" fmla="*/ 1594 w 2457"/>
                <a:gd name="T31" fmla="*/ 1050 h 1223"/>
                <a:gd name="T32" fmla="*/ 0 w 2457"/>
                <a:gd name="T33" fmla="*/ 1223 h 1223"/>
                <a:gd name="T34" fmla="*/ 323 w 2457"/>
                <a:gd name="T35" fmla="*/ 1159 h 1223"/>
                <a:gd name="T36" fmla="*/ 283 w 2457"/>
                <a:gd name="T37" fmla="*/ 1125 h 1223"/>
                <a:gd name="T38" fmla="*/ 288 w 2457"/>
                <a:gd name="T39" fmla="*/ 1054 h 1223"/>
                <a:gd name="T40" fmla="*/ 359 w 2457"/>
                <a:gd name="T41" fmla="*/ 857 h 1223"/>
                <a:gd name="T42" fmla="*/ 778 w 2457"/>
                <a:gd name="T43" fmla="*/ 1155 h 1223"/>
                <a:gd name="T44" fmla="*/ 718 w 2457"/>
                <a:gd name="T45" fmla="*/ 1187 h 1223"/>
                <a:gd name="T46" fmla="*/ 1814 w 2457"/>
                <a:gd name="T47" fmla="*/ 1219 h 1223"/>
                <a:gd name="T48" fmla="*/ 2015 w 2457"/>
                <a:gd name="T49" fmla="*/ 1178 h 1223"/>
                <a:gd name="T50" fmla="*/ 2191 w 2457"/>
                <a:gd name="T51" fmla="*/ 1090 h 1223"/>
                <a:gd name="T52" fmla="*/ 2331 w 2457"/>
                <a:gd name="T53" fmla="*/ 961 h 1223"/>
                <a:gd name="T54" fmla="*/ 2423 w 2457"/>
                <a:gd name="T55" fmla="*/ 796 h 1223"/>
                <a:gd name="T56" fmla="*/ 2457 w 2457"/>
                <a:gd name="T57" fmla="*/ 599 h 1223"/>
                <a:gd name="T58" fmla="*/ 2434 w 2457"/>
                <a:gd name="T59" fmla="*/ 387 h 1223"/>
                <a:gd name="T60" fmla="*/ 2350 w 2457"/>
                <a:gd name="T61" fmla="*/ 233 h 1223"/>
                <a:gd name="T62" fmla="*/ 2215 w 2457"/>
                <a:gd name="T63" fmla="*/ 123 h 1223"/>
                <a:gd name="T64" fmla="*/ 2043 w 2457"/>
                <a:gd name="T65" fmla="*/ 51 h 1223"/>
                <a:gd name="T66" fmla="*/ 1840 w 2457"/>
                <a:gd name="T67" fmla="*/ 17 h 1223"/>
                <a:gd name="T68" fmla="*/ 1260 w 2457"/>
                <a:gd name="T69" fmla="*/ 77 h 1223"/>
                <a:gd name="T70" fmla="*/ 1327 w 2457"/>
                <a:gd name="T71" fmla="*/ 95 h 1223"/>
                <a:gd name="T72" fmla="*/ 1367 w 2457"/>
                <a:gd name="T73" fmla="*/ 145 h 1223"/>
                <a:gd name="T74" fmla="*/ 1374 w 2457"/>
                <a:gd name="T75" fmla="*/ 1070 h 1223"/>
                <a:gd name="T76" fmla="*/ 1343 w 2457"/>
                <a:gd name="T77" fmla="*/ 1130 h 1223"/>
                <a:gd name="T78" fmla="*/ 1278 w 2457"/>
                <a:gd name="T79" fmla="*/ 1163 h 1223"/>
                <a:gd name="T80" fmla="*/ 1199 w 2457"/>
                <a:gd name="T81" fmla="*/ 1169 h 1223"/>
                <a:gd name="T82" fmla="*/ 1124 w 2457"/>
                <a:gd name="T83" fmla="*/ 1151 h 1223"/>
                <a:gd name="T84" fmla="*/ 1071 w 2457"/>
                <a:gd name="T85" fmla="*/ 1108 h 1223"/>
                <a:gd name="T86" fmla="*/ 969 w 2457"/>
                <a:gd name="T87" fmla="*/ 875 h 1223"/>
                <a:gd name="T88" fmla="*/ 869 w 2457"/>
                <a:gd name="T89" fmla="*/ 599 h 1223"/>
                <a:gd name="T90" fmla="*/ 769 w 2457"/>
                <a:gd name="T91" fmla="*/ 336 h 1223"/>
                <a:gd name="T92" fmla="*/ 659 w 2457"/>
                <a:gd name="T93" fmla="*/ 37 h 1223"/>
                <a:gd name="T94" fmla="*/ 598 w 2457"/>
                <a:gd name="T95" fmla="*/ 16 h 1223"/>
                <a:gd name="T96" fmla="*/ 554 w 2457"/>
                <a:gd name="T97" fmla="*/ 56 h 1223"/>
                <a:gd name="T98" fmla="*/ 504 w 2457"/>
                <a:gd name="T99" fmla="*/ 167 h 1223"/>
                <a:gd name="T100" fmla="*/ 423 w 2457"/>
                <a:gd name="T101" fmla="*/ 391 h 1223"/>
                <a:gd name="T102" fmla="*/ 319 w 2457"/>
                <a:gd name="T103" fmla="*/ 670 h 1223"/>
                <a:gd name="T104" fmla="*/ 210 w 2457"/>
                <a:gd name="T105" fmla="*/ 963 h 1223"/>
                <a:gd name="T106" fmla="*/ 140 w 2457"/>
                <a:gd name="T107" fmla="*/ 1082 h 1223"/>
                <a:gd name="T108" fmla="*/ 52 w 2457"/>
                <a:gd name="T109" fmla="*/ 1157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457" h="1223">
                  <a:moveTo>
                    <a:pt x="537" y="320"/>
                  </a:moveTo>
                  <a:lnTo>
                    <a:pt x="689" y="712"/>
                  </a:lnTo>
                  <a:lnTo>
                    <a:pt x="402" y="711"/>
                  </a:lnTo>
                  <a:lnTo>
                    <a:pt x="537" y="320"/>
                  </a:lnTo>
                  <a:close/>
                  <a:moveTo>
                    <a:pt x="1592" y="140"/>
                  </a:moveTo>
                  <a:lnTo>
                    <a:pt x="1592" y="133"/>
                  </a:lnTo>
                  <a:lnTo>
                    <a:pt x="1594" y="125"/>
                  </a:lnTo>
                  <a:lnTo>
                    <a:pt x="1597" y="119"/>
                  </a:lnTo>
                  <a:lnTo>
                    <a:pt x="1600" y="113"/>
                  </a:lnTo>
                  <a:lnTo>
                    <a:pt x="1605" y="108"/>
                  </a:lnTo>
                  <a:lnTo>
                    <a:pt x="1611" y="105"/>
                  </a:lnTo>
                  <a:lnTo>
                    <a:pt x="1619" y="101"/>
                  </a:lnTo>
                  <a:lnTo>
                    <a:pt x="1625" y="99"/>
                  </a:lnTo>
                  <a:lnTo>
                    <a:pt x="1640" y="94"/>
                  </a:lnTo>
                  <a:lnTo>
                    <a:pt x="1657" y="91"/>
                  </a:lnTo>
                  <a:lnTo>
                    <a:pt x="1676" y="90"/>
                  </a:lnTo>
                  <a:lnTo>
                    <a:pt x="1693" y="90"/>
                  </a:lnTo>
                  <a:lnTo>
                    <a:pt x="1732" y="90"/>
                  </a:lnTo>
                  <a:lnTo>
                    <a:pt x="1762" y="90"/>
                  </a:lnTo>
                  <a:lnTo>
                    <a:pt x="1791" y="92"/>
                  </a:lnTo>
                  <a:lnTo>
                    <a:pt x="1819" y="95"/>
                  </a:lnTo>
                  <a:lnTo>
                    <a:pt x="1846" y="99"/>
                  </a:lnTo>
                  <a:lnTo>
                    <a:pt x="1873" y="105"/>
                  </a:lnTo>
                  <a:lnTo>
                    <a:pt x="1897" y="111"/>
                  </a:lnTo>
                  <a:lnTo>
                    <a:pt x="1921" y="118"/>
                  </a:lnTo>
                  <a:lnTo>
                    <a:pt x="1945" y="126"/>
                  </a:lnTo>
                  <a:lnTo>
                    <a:pt x="1967" y="136"/>
                  </a:lnTo>
                  <a:lnTo>
                    <a:pt x="1988" y="147"/>
                  </a:lnTo>
                  <a:lnTo>
                    <a:pt x="2009" y="159"/>
                  </a:lnTo>
                  <a:lnTo>
                    <a:pt x="2028" y="173"/>
                  </a:lnTo>
                  <a:lnTo>
                    <a:pt x="2046" y="186"/>
                  </a:lnTo>
                  <a:lnTo>
                    <a:pt x="2063" y="202"/>
                  </a:lnTo>
                  <a:lnTo>
                    <a:pt x="2080" y="218"/>
                  </a:lnTo>
                  <a:lnTo>
                    <a:pt x="2096" y="235"/>
                  </a:lnTo>
                  <a:lnTo>
                    <a:pt x="2111" y="252"/>
                  </a:lnTo>
                  <a:lnTo>
                    <a:pt x="2124" y="271"/>
                  </a:lnTo>
                  <a:lnTo>
                    <a:pt x="2136" y="291"/>
                  </a:lnTo>
                  <a:lnTo>
                    <a:pt x="2148" y="311"/>
                  </a:lnTo>
                  <a:lnTo>
                    <a:pt x="2159" y="333"/>
                  </a:lnTo>
                  <a:lnTo>
                    <a:pt x="2169" y="355"/>
                  </a:lnTo>
                  <a:lnTo>
                    <a:pt x="2177" y="378"/>
                  </a:lnTo>
                  <a:lnTo>
                    <a:pt x="2185" y="402"/>
                  </a:lnTo>
                  <a:lnTo>
                    <a:pt x="2192" y="428"/>
                  </a:lnTo>
                  <a:lnTo>
                    <a:pt x="2198" y="453"/>
                  </a:lnTo>
                  <a:lnTo>
                    <a:pt x="2203" y="480"/>
                  </a:lnTo>
                  <a:lnTo>
                    <a:pt x="2208" y="507"/>
                  </a:lnTo>
                  <a:lnTo>
                    <a:pt x="2210" y="535"/>
                  </a:lnTo>
                  <a:lnTo>
                    <a:pt x="2213" y="564"/>
                  </a:lnTo>
                  <a:lnTo>
                    <a:pt x="2214" y="594"/>
                  </a:lnTo>
                  <a:lnTo>
                    <a:pt x="2215" y="624"/>
                  </a:lnTo>
                  <a:lnTo>
                    <a:pt x="2214" y="653"/>
                  </a:lnTo>
                  <a:lnTo>
                    <a:pt x="2213" y="681"/>
                  </a:lnTo>
                  <a:lnTo>
                    <a:pt x="2210" y="709"/>
                  </a:lnTo>
                  <a:lnTo>
                    <a:pt x="2207" y="735"/>
                  </a:lnTo>
                  <a:lnTo>
                    <a:pt x="2203" y="762"/>
                  </a:lnTo>
                  <a:lnTo>
                    <a:pt x="2197" y="788"/>
                  </a:lnTo>
                  <a:lnTo>
                    <a:pt x="2191" y="812"/>
                  </a:lnTo>
                  <a:lnTo>
                    <a:pt x="2184" y="836"/>
                  </a:lnTo>
                  <a:lnTo>
                    <a:pt x="2175" y="859"/>
                  </a:lnTo>
                  <a:lnTo>
                    <a:pt x="2165" y="882"/>
                  </a:lnTo>
                  <a:lnTo>
                    <a:pt x="2156" y="904"/>
                  </a:lnTo>
                  <a:lnTo>
                    <a:pt x="2145" y="925"/>
                  </a:lnTo>
                  <a:lnTo>
                    <a:pt x="2133" y="946"/>
                  </a:lnTo>
                  <a:lnTo>
                    <a:pt x="2119" y="965"/>
                  </a:lnTo>
                  <a:lnTo>
                    <a:pt x="2105" y="983"/>
                  </a:lnTo>
                  <a:lnTo>
                    <a:pt x="2090" y="1001"/>
                  </a:lnTo>
                  <a:lnTo>
                    <a:pt x="2074" y="1017"/>
                  </a:lnTo>
                  <a:lnTo>
                    <a:pt x="2057" y="1033"/>
                  </a:lnTo>
                  <a:lnTo>
                    <a:pt x="2040" y="1049"/>
                  </a:lnTo>
                  <a:lnTo>
                    <a:pt x="2022" y="1062"/>
                  </a:lnTo>
                  <a:lnTo>
                    <a:pt x="2003" y="1076"/>
                  </a:lnTo>
                  <a:lnTo>
                    <a:pt x="1982" y="1088"/>
                  </a:lnTo>
                  <a:lnTo>
                    <a:pt x="1961" y="1099"/>
                  </a:lnTo>
                  <a:lnTo>
                    <a:pt x="1938" y="1108"/>
                  </a:lnTo>
                  <a:lnTo>
                    <a:pt x="1915" y="1117"/>
                  </a:lnTo>
                  <a:lnTo>
                    <a:pt x="1892" y="1124"/>
                  </a:lnTo>
                  <a:lnTo>
                    <a:pt x="1868" y="1132"/>
                  </a:lnTo>
                  <a:lnTo>
                    <a:pt x="1842" y="1136"/>
                  </a:lnTo>
                  <a:lnTo>
                    <a:pt x="1815" y="1140"/>
                  </a:lnTo>
                  <a:lnTo>
                    <a:pt x="1789" y="1144"/>
                  </a:lnTo>
                  <a:lnTo>
                    <a:pt x="1760" y="1145"/>
                  </a:lnTo>
                  <a:lnTo>
                    <a:pt x="1732" y="1146"/>
                  </a:lnTo>
                  <a:lnTo>
                    <a:pt x="1706" y="1146"/>
                  </a:lnTo>
                  <a:lnTo>
                    <a:pt x="1691" y="1145"/>
                  </a:lnTo>
                  <a:lnTo>
                    <a:pt x="1677" y="1144"/>
                  </a:lnTo>
                  <a:lnTo>
                    <a:pt x="1665" y="1140"/>
                  </a:lnTo>
                  <a:lnTo>
                    <a:pt x="1653" y="1136"/>
                  </a:lnTo>
                  <a:lnTo>
                    <a:pt x="1643" y="1130"/>
                  </a:lnTo>
                  <a:lnTo>
                    <a:pt x="1633" y="1124"/>
                  </a:lnTo>
                  <a:lnTo>
                    <a:pt x="1625" y="1116"/>
                  </a:lnTo>
                  <a:lnTo>
                    <a:pt x="1617" y="1107"/>
                  </a:lnTo>
                  <a:lnTo>
                    <a:pt x="1611" y="1097"/>
                  </a:lnTo>
                  <a:lnTo>
                    <a:pt x="1605" y="1087"/>
                  </a:lnTo>
                  <a:lnTo>
                    <a:pt x="1602" y="1076"/>
                  </a:lnTo>
                  <a:lnTo>
                    <a:pt x="1598" y="1063"/>
                  </a:lnTo>
                  <a:lnTo>
                    <a:pt x="1594" y="1050"/>
                  </a:lnTo>
                  <a:lnTo>
                    <a:pt x="1593" y="1036"/>
                  </a:lnTo>
                  <a:lnTo>
                    <a:pt x="1592" y="1021"/>
                  </a:lnTo>
                  <a:lnTo>
                    <a:pt x="1592" y="1006"/>
                  </a:lnTo>
                  <a:lnTo>
                    <a:pt x="1592" y="140"/>
                  </a:lnTo>
                  <a:close/>
                  <a:moveTo>
                    <a:pt x="0" y="1172"/>
                  </a:moveTo>
                  <a:lnTo>
                    <a:pt x="0" y="1223"/>
                  </a:lnTo>
                  <a:lnTo>
                    <a:pt x="407" y="1223"/>
                  </a:lnTo>
                  <a:lnTo>
                    <a:pt x="407" y="1172"/>
                  </a:lnTo>
                  <a:lnTo>
                    <a:pt x="387" y="1170"/>
                  </a:lnTo>
                  <a:lnTo>
                    <a:pt x="365" y="1169"/>
                  </a:lnTo>
                  <a:lnTo>
                    <a:pt x="344" y="1166"/>
                  </a:lnTo>
                  <a:lnTo>
                    <a:pt x="323" y="1159"/>
                  </a:lnTo>
                  <a:lnTo>
                    <a:pt x="315" y="1156"/>
                  </a:lnTo>
                  <a:lnTo>
                    <a:pt x="306" y="1151"/>
                  </a:lnTo>
                  <a:lnTo>
                    <a:pt x="299" y="1146"/>
                  </a:lnTo>
                  <a:lnTo>
                    <a:pt x="293" y="1140"/>
                  </a:lnTo>
                  <a:lnTo>
                    <a:pt x="287" y="1134"/>
                  </a:lnTo>
                  <a:lnTo>
                    <a:pt x="283" y="1125"/>
                  </a:lnTo>
                  <a:lnTo>
                    <a:pt x="281" y="1117"/>
                  </a:lnTo>
                  <a:lnTo>
                    <a:pt x="280" y="1108"/>
                  </a:lnTo>
                  <a:lnTo>
                    <a:pt x="280" y="1095"/>
                  </a:lnTo>
                  <a:lnTo>
                    <a:pt x="281" y="1083"/>
                  </a:lnTo>
                  <a:lnTo>
                    <a:pt x="283" y="1070"/>
                  </a:lnTo>
                  <a:lnTo>
                    <a:pt x="288" y="1054"/>
                  </a:lnTo>
                  <a:lnTo>
                    <a:pt x="293" y="1037"/>
                  </a:lnTo>
                  <a:lnTo>
                    <a:pt x="306" y="999"/>
                  </a:lnTo>
                  <a:lnTo>
                    <a:pt x="322" y="959"/>
                  </a:lnTo>
                  <a:lnTo>
                    <a:pt x="338" y="918"/>
                  </a:lnTo>
                  <a:lnTo>
                    <a:pt x="353" y="876"/>
                  </a:lnTo>
                  <a:lnTo>
                    <a:pt x="359" y="857"/>
                  </a:lnTo>
                  <a:lnTo>
                    <a:pt x="363" y="837"/>
                  </a:lnTo>
                  <a:lnTo>
                    <a:pt x="367" y="819"/>
                  </a:lnTo>
                  <a:lnTo>
                    <a:pt x="370" y="802"/>
                  </a:lnTo>
                  <a:lnTo>
                    <a:pt x="723" y="803"/>
                  </a:lnTo>
                  <a:lnTo>
                    <a:pt x="828" y="1146"/>
                  </a:lnTo>
                  <a:lnTo>
                    <a:pt x="778" y="1155"/>
                  </a:lnTo>
                  <a:lnTo>
                    <a:pt x="743" y="1161"/>
                  </a:lnTo>
                  <a:lnTo>
                    <a:pt x="736" y="1164"/>
                  </a:lnTo>
                  <a:lnTo>
                    <a:pt x="730" y="1168"/>
                  </a:lnTo>
                  <a:lnTo>
                    <a:pt x="726" y="1173"/>
                  </a:lnTo>
                  <a:lnTo>
                    <a:pt x="721" y="1179"/>
                  </a:lnTo>
                  <a:lnTo>
                    <a:pt x="718" y="1187"/>
                  </a:lnTo>
                  <a:lnTo>
                    <a:pt x="716" y="1197"/>
                  </a:lnTo>
                  <a:lnTo>
                    <a:pt x="713" y="1208"/>
                  </a:lnTo>
                  <a:lnTo>
                    <a:pt x="713" y="1223"/>
                  </a:lnTo>
                  <a:lnTo>
                    <a:pt x="1744" y="1223"/>
                  </a:lnTo>
                  <a:lnTo>
                    <a:pt x="1779" y="1221"/>
                  </a:lnTo>
                  <a:lnTo>
                    <a:pt x="1814" y="1219"/>
                  </a:lnTo>
                  <a:lnTo>
                    <a:pt x="1849" y="1217"/>
                  </a:lnTo>
                  <a:lnTo>
                    <a:pt x="1883" y="1210"/>
                  </a:lnTo>
                  <a:lnTo>
                    <a:pt x="1917" y="1204"/>
                  </a:lnTo>
                  <a:lnTo>
                    <a:pt x="1950" y="1197"/>
                  </a:lnTo>
                  <a:lnTo>
                    <a:pt x="1983" y="1189"/>
                  </a:lnTo>
                  <a:lnTo>
                    <a:pt x="2015" y="1178"/>
                  </a:lnTo>
                  <a:lnTo>
                    <a:pt x="2046" y="1167"/>
                  </a:lnTo>
                  <a:lnTo>
                    <a:pt x="2077" y="1153"/>
                  </a:lnTo>
                  <a:lnTo>
                    <a:pt x="2107" y="1140"/>
                  </a:lnTo>
                  <a:lnTo>
                    <a:pt x="2136" y="1124"/>
                  </a:lnTo>
                  <a:lnTo>
                    <a:pt x="2164" y="1107"/>
                  </a:lnTo>
                  <a:lnTo>
                    <a:pt x="2191" y="1090"/>
                  </a:lnTo>
                  <a:lnTo>
                    <a:pt x="2218" y="1072"/>
                  </a:lnTo>
                  <a:lnTo>
                    <a:pt x="2242" y="1051"/>
                  </a:lnTo>
                  <a:lnTo>
                    <a:pt x="2266" y="1031"/>
                  </a:lnTo>
                  <a:lnTo>
                    <a:pt x="2289" y="1009"/>
                  </a:lnTo>
                  <a:lnTo>
                    <a:pt x="2311" y="986"/>
                  </a:lnTo>
                  <a:lnTo>
                    <a:pt x="2331" y="961"/>
                  </a:lnTo>
                  <a:lnTo>
                    <a:pt x="2350" y="936"/>
                  </a:lnTo>
                  <a:lnTo>
                    <a:pt x="2368" y="910"/>
                  </a:lnTo>
                  <a:lnTo>
                    <a:pt x="2384" y="882"/>
                  </a:lnTo>
                  <a:lnTo>
                    <a:pt x="2399" y="854"/>
                  </a:lnTo>
                  <a:lnTo>
                    <a:pt x="2412" y="825"/>
                  </a:lnTo>
                  <a:lnTo>
                    <a:pt x="2423" y="796"/>
                  </a:lnTo>
                  <a:lnTo>
                    <a:pt x="2434" y="764"/>
                  </a:lnTo>
                  <a:lnTo>
                    <a:pt x="2441" y="733"/>
                  </a:lnTo>
                  <a:lnTo>
                    <a:pt x="2448" y="701"/>
                  </a:lnTo>
                  <a:lnTo>
                    <a:pt x="2453" y="667"/>
                  </a:lnTo>
                  <a:lnTo>
                    <a:pt x="2456" y="633"/>
                  </a:lnTo>
                  <a:lnTo>
                    <a:pt x="2457" y="599"/>
                  </a:lnTo>
                  <a:lnTo>
                    <a:pt x="2457" y="548"/>
                  </a:lnTo>
                  <a:lnTo>
                    <a:pt x="2456" y="513"/>
                  </a:lnTo>
                  <a:lnTo>
                    <a:pt x="2453" y="479"/>
                  </a:lnTo>
                  <a:lnTo>
                    <a:pt x="2448" y="447"/>
                  </a:lnTo>
                  <a:lnTo>
                    <a:pt x="2441" y="416"/>
                  </a:lnTo>
                  <a:lnTo>
                    <a:pt x="2434" y="387"/>
                  </a:lnTo>
                  <a:lnTo>
                    <a:pt x="2423" y="359"/>
                  </a:lnTo>
                  <a:lnTo>
                    <a:pt x="2412" y="331"/>
                  </a:lnTo>
                  <a:lnTo>
                    <a:pt x="2399" y="305"/>
                  </a:lnTo>
                  <a:lnTo>
                    <a:pt x="2384" y="280"/>
                  </a:lnTo>
                  <a:lnTo>
                    <a:pt x="2367" y="257"/>
                  </a:lnTo>
                  <a:lnTo>
                    <a:pt x="2350" y="233"/>
                  </a:lnTo>
                  <a:lnTo>
                    <a:pt x="2331" y="213"/>
                  </a:lnTo>
                  <a:lnTo>
                    <a:pt x="2310" y="192"/>
                  </a:lnTo>
                  <a:lnTo>
                    <a:pt x="2288" y="173"/>
                  </a:lnTo>
                  <a:lnTo>
                    <a:pt x="2265" y="156"/>
                  </a:lnTo>
                  <a:lnTo>
                    <a:pt x="2241" y="139"/>
                  </a:lnTo>
                  <a:lnTo>
                    <a:pt x="2215" y="123"/>
                  </a:lnTo>
                  <a:lnTo>
                    <a:pt x="2190" y="108"/>
                  </a:lnTo>
                  <a:lnTo>
                    <a:pt x="2162" y="95"/>
                  </a:lnTo>
                  <a:lnTo>
                    <a:pt x="2133" y="83"/>
                  </a:lnTo>
                  <a:lnTo>
                    <a:pt x="2103" y="72"/>
                  </a:lnTo>
                  <a:lnTo>
                    <a:pt x="2073" y="61"/>
                  </a:lnTo>
                  <a:lnTo>
                    <a:pt x="2043" y="51"/>
                  </a:lnTo>
                  <a:lnTo>
                    <a:pt x="2010" y="44"/>
                  </a:lnTo>
                  <a:lnTo>
                    <a:pt x="1977" y="37"/>
                  </a:lnTo>
                  <a:lnTo>
                    <a:pt x="1944" y="30"/>
                  </a:lnTo>
                  <a:lnTo>
                    <a:pt x="1910" y="24"/>
                  </a:lnTo>
                  <a:lnTo>
                    <a:pt x="1875" y="21"/>
                  </a:lnTo>
                  <a:lnTo>
                    <a:pt x="1840" y="17"/>
                  </a:lnTo>
                  <a:lnTo>
                    <a:pt x="1804" y="15"/>
                  </a:lnTo>
                  <a:lnTo>
                    <a:pt x="1768" y="13"/>
                  </a:lnTo>
                  <a:lnTo>
                    <a:pt x="1732" y="13"/>
                  </a:lnTo>
                  <a:lnTo>
                    <a:pt x="1222" y="13"/>
                  </a:lnTo>
                  <a:lnTo>
                    <a:pt x="1222" y="77"/>
                  </a:lnTo>
                  <a:lnTo>
                    <a:pt x="1260" y="77"/>
                  </a:lnTo>
                  <a:lnTo>
                    <a:pt x="1274" y="77"/>
                  </a:lnTo>
                  <a:lnTo>
                    <a:pt x="1286" y="79"/>
                  </a:lnTo>
                  <a:lnTo>
                    <a:pt x="1297" y="82"/>
                  </a:lnTo>
                  <a:lnTo>
                    <a:pt x="1308" y="85"/>
                  </a:lnTo>
                  <a:lnTo>
                    <a:pt x="1317" y="89"/>
                  </a:lnTo>
                  <a:lnTo>
                    <a:pt x="1327" y="95"/>
                  </a:lnTo>
                  <a:lnTo>
                    <a:pt x="1335" y="101"/>
                  </a:lnTo>
                  <a:lnTo>
                    <a:pt x="1344" y="108"/>
                  </a:lnTo>
                  <a:lnTo>
                    <a:pt x="1350" y="116"/>
                  </a:lnTo>
                  <a:lnTo>
                    <a:pt x="1357" y="124"/>
                  </a:lnTo>
                  <a:lnTo>
                    <a:pt x="1362" y="134"/>
                  </a:lnTo>
                  <a:lnTo>
                    <a:pt x="1367" y="145"/>
                  </a:lnTo>
                  <a:lnTo>
                    <a:pt x="1371" y="154"/>
                  </a:lnTo>
                  <a:lnTo>
                    <a:pt x="1373" y="167"/>
                  </a:lnTo>
                  <a:lnTo>
                    <a:pt x="1374" y="179"/>
                  </a:lnTo>
                  <a:lnTo>
                    <a:pt x="1374" y="191"/>
                  </a:lnTo>
                  <a:lnTo>
                    <a:pt x="1374" y="1057"/>
                  </a:lnTo>
                  <a:lnTo>
                    <a:pt x="1374" y="1070"/>
                  </a:lnTo>
                  <a:lnTo>
                    <a:pt x="1372" y="1082"/>
                  </a:lnTo>
                  <a:lnTo>
                    <a:pt x="1368" y="1094"/>
                  </a:lnTo>
                  <a:lnTo>
                    <a:pt x="1363" y="1104"/>
                  </a:lnTo>
                  <a:lnTo>
                    <a:pt x="1357" y="1113"/>
                  </a:lnTo>
                  <a:lnTo>
                    <a:pt x="1351" y="1122"/>
                  </a:lnTo>
                  <a:lnTo>
                    <a:pt x="1343" y="1130"/>
                  </a:lnTo>
                  <a:lnTo>
                    <a:pt x="1334" y="1138"/>
                  </a:lnTo>
                  <a:lnTo>
                    <a:pt x="1325" y="1145"/>
                  </a:lnTo>
                  <a:lnTo>
                    <a:pt x="1314" y="1150"/>
                  </a:lnTo>
                  <a:lnTo>
                    <a:pt x="1303" y="1155"/>
                  </a:lnTo>
                  <a:lnTo>
                    <a:pt x="1291" y="1159"/>
                  </a:lnTo>
                  <a:lnTo>
                    <a:pt x="1278" y="1163"/>
                  </a:lnTo>
                  <a:lnTo>
                    <a:pt x="1266" y="1166"/>
                  </a:lnTo>
                  <a:lnTo>
                    <a:pt x="1253" y="1168"/>
                  </a:lnTo>
                  <a:lnTo>
                    <a:pt x="1241" y="1169"/>
                  </a:lnTo>
                  <a:lnTo>
                    <a:pt x="1227" y="1170"/>
                  </a:lnTo>
                  <a:lnTo>
                    <a:pt x="1214" y="1170"/>
                  </a:lnTo>
                  <a:lnTo>
                    <a:pt x="1199" y="1169"/>
                  </a:lnTo>
                  <a:lnTo>
                    <a:pt x="1187" y="1168"/>
                  </a:lnTo>
                  <a:lnTo>
                    <a:pt x="1174" y="1166"/>
                  </a:lnTo>
                  <a:lnTo>
                    <a:pt x="1161" y="1163"/>
                  </a:lnTo>
                  <a:lnTo>
                    <a:pt x="1148" y="1159"/>
                  </a:lnTo>
                  <a:lnTo>
                    <a:pt x="1136" y="1156"/>
                  </a:lnTo>
                  <a:lnTo>
                    <a:pt x="1124" y="1151"/>
                  </a:lnTo>
                  <a:lnTo>
                    <a:pt x="1113" y="1145"/>
                  </a:lnTo>
                  <a:lnTo>
                    <a:pt x="1103" y="1139"/>
                  </a:lnTo>
                  <a:lnTo>
                    <a:pt x="1094" y="1133"/>
                  </a:lnTo>
                  <a:lnTo>
                    <a:pt x="1085" y="1125"/>
                  </a:lnTo>
                  <a:lnTo>
                    <a:pt x="1077" y="1117"/>
                  </a:lnTo>
                  <a:lnTo>
                    <a:pt x="1071" y="1108"/>
                  </a:lnTo>
                  <a:lnTo>
                    <a:pt x="1065" y="1100"/>
                  </a:lnTo>
                  <a:lnTo>
                    <a:pt x="1043" y="1057"/>
                  </a:lnTo>
                  <a:lnTo>
                    <a:pt x="1023" y="1014"/>
                  </a:lnTo>
                  <a:lnTo>
                    <a:pt x="1004" y="967"/>
                  </a:lnTo>
                  <a:lnTo>
                    <a:pt x="986" y="921"/>
                  </a:lnTo>
                  <a:lnTo>
                    <a:pt x="969" y="875"/>
                  </a:lnTo>
                  <a:lnTo>
                    <a:pt x="952" y="828"/>
                  </a:lnTo>
                  <a:lnTo>
                    <a:pt x="935" y="782"/>
                  </a:lnTo>
                  <a:lnTo>
                    <a:pt x="919" y="737"/>
                  </a:lnTo>
                  <a:lnTo>
                    <a:pt x="902" y="690"/>
                  </a:lnTo>
                  <a:lnTo>
                    <a:pt x="885" y="645"/>
                  </a:lnTo>
                  <a:lnTo>
                    <a:pt x="869" y="599"/>
                  </a:lnTo>
                  <a:lnTo>
                    <a:pt x="853" y="554"/>
                  </a:lnTo>
                  <a:lnTo>
                    <a:pt x="837" y="509"/>
                  </a:lnTo>
                  <a:lnTo>
                    <a:pt x="820" y="464"/>
                  </a:lnTo>
                  <a:lnTo>
                    <a:pt x="803" y="419"/>
                  </a:lnTo>
                  <a:lnTo>
                    <a:pt x="785" y="373"/>
                  </a:lnTo>
                  <a:lnTo>
                    <a:pt x="769" y="336"/>
                  </a:lnTo>
                  <a:lnTo>
                    <a:pt x="751" y="288"/>
                  </a:lnTo>
                  <a:lnTo>
                    <a:pt x="732" y="237"/>
                  </a:lnTo>
                  <a:lnTo>
                    <a:pt x="711" y="184"/>
                  </a:lnTo>
                  <a:lnTo>
                    <a:pt x="692" y="130"/>
                  </a:lnTo>
                  <a:lnTo>
                    <a:pt x="673" y="80"/>
                  </a:lnTo>
                  <a:lnTo>
                    <a:pt x="659" y="37"/>
                  </a:lnTo>
                  <a:lnTo>
                    <a:pt x="649" y="0"/>
                  </a:lnTo>
                  <a:lnTo>
                    <a:pt x="638" y="1"/>
                  </a:lnTo>
                  <a:lnTo>
                    <a:pt x="627" y="4"/>
                  </a:lnTo>
                  <a:lnTo>
                    <a:pt x="617" y="7"/>
                  </a:lnTo>
                  <a:lnTo>
                    <a:pt x="608" y="11"/>
                  </a:lnTo>
                  <a:lnTo>
                    <a:pt x="598" y="16"/>
                  </a:lnTo>
                  <a:lnTo>
                    <a:pt x="589" y="21"/>
                  </a:lnTo>
                  <a:lnTo>
                    <a:pt x="582" y="27"/>
                  </a:lnTo>
                  <a:lnTo>
                    <a:pt x="575" y="33"/>
                  </a:lnTo>
                  <a:lnTo>
                    <a:pt x="568" y="40"/>
                  </a:lnTo>
                  <a:lnTo>
                    <a:pt x="560" y="47"/>
                  </a:lnTo>
                  <a:lnTo>
                    <a:pt x="554" y="56"/>
                  </a:lnTo>
                  <a:lnTo>
                    <a:pt x="548" y="65"/>
                  </a:lnTo>
                  <a:lnTo>
                    <a:pt x="537" y="83"/>
                  </a:lnTo>
                  <a:lnTo>
                    <a:pt x="527" y="102"/>
                  </a:lnTo>
                  <a:lnTo>
                    <a:pt x="519" y="123"/>
                  </a:lnTo>
                  <a:lnTo>
                    <a:pt x="512" y="145"/>
                  </a:lnTo>
                  <a:lnTo>
                    <a:pt x="504" y="167"/>
                  </a:lnTo>
                  <a:lnTo>
                    <a:pt x="497" y="187"/>
                  </a:lnTo>
                  <a:lnTo>
                    <a:pt x="485" y="230"/>
                  </a:lnTo>
                  <a:lnTo>
                    <a:pt x="472" y="267"/>
                  </a:lnTo>
                  <a:lnTo>
                    <a:pt x="455" y="309"/>
                  </a:lnTo>
                  <a:lnTo>
                    <a:pt x="439" y="350"/>
                  </a:lnTo>
                  <a:lnTo>
                    <a:pt x="423" y="391"/>
                  </a:lnTo>
                  <a:lnTo>
                    <a:pt x="407" y="433"/>
                  </a:lnTo>
                  <a:lnTo>
                    <a:pt x="391" y="475"/>
                  </a:lnTo>
                  <a:lnTo>
                    <a:pt x="377" y="517"/>
                  </a:lnTo>
                  <a:lnTo>
                    <a:pt x="360" y="558"/>
                  </a:lnTo>
                  <a:lnTo>
                    <a:pt x="344" y="599"/>
                  </a:lnTo>
                  <a:lnTo>
                    <a:pt x="319" y="670"/>
                  </a:lnTo>
                  <a:lnTo>
                    <a:pt x="289" y="755"/>
                  </a:lnTo>
                  <a:lnTo>
                    <a:pt x="274" y="801"/>
                  </a:lnTo>
                  <a:lnTo>
                    <a:pt x="258" y="847"/>
                  </a:lnTo>
                  <a:lnTo>
                    <a:pt x="240" y="895"/>
                  </a:lnTo>
                  <a:lnTo>
                    <a:pt x="220" y="939"/>
                  </a:lnTo>
                  <a:lnTo>
                    <a:pt x="210" y="963"/>
                  </a:lnTo>
                  <a:lnTo>
                    <a:pt x="199" y="984"/>
                  </a:lnTo>
                  <a:lnTo>
                    <a:pt x="189" y="1005"/>
                  </a:lnTo>
                  <a:lnTo>
                    <a:pt x="178" y="1026"/>
                  </a:lnTo>
                  <a:lnTo>
                    <a:pt x="165" y="1045"/>
                  </a:lnTo>
                  <a:lnTo>
                    <a:pt x="153" y="1065"/>
                  </a:lnTo>
                  <a:lnTo>
                    <a:pt x="140" y="1082"/>
                  </a:lnTo>
                  <a:lnTo>
                    <a:pt x="127" y="1097"/>
                  </a:lnTo>
                  <a:lnTo>
                    <a:pt x="113" y="1113"/>
                  </a:lnTo>
                  <a:lnTo>
                    <a:pt x="99" y="1127"/>
                  </a:lnTo>
                  <a:lnTo>
                    <a:pt x="84" y="1139"/>
                  </a:lnTo>
                  <a:lnTo>
                    <a:pt x="68" y="1149"/>
                  </a:lnTo>
                  <a:lnTo>
                    <a:pt x="52" y="1157"/>
                  </a:lnTo>
                  <a:lnTo>
                    <a:pt x="35" y="1164"/>
                  </a:lnTo>
                  <a:lnTo>
                    <a:pt x="18" y="1169"/>
                  </a:lnTo>
                  <a:lnTo>
                    <a:pt x="0" y="117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8" name="Freeform 111"/>
            <p:cNvSpPr>
              <a:spLocks noEditPoints="1"/>
            </p:cNvSpPr>
            <p:nvPr/>
          </p:nvSpPr>
          <p:spPr bwMode="auto">
            <a:xfrm>
              <a:off x="-4752924" y="17474661"/>
              <a:ext cx="423564" cy="432138"/>
            </a:xfrm>
            <a:custGeom>
              <a:avLst/>
              <a:gdLst>
                <a:gd name="T0" fmla="*/ 255 w 1234"/>
                <a:gd name="T1" fmla="*/ 485 h 1262"/>
                <a:gd name="T2" fmla="*/ 267 w 1234"/>
                <a:gd name="T3" fmla="*/ 411 h 1262"/>
                <a:gd name="T4" fmla="*/ 290 w 1234"/>
                <a:gd name="T5" fmla="*/ 336 h 1262"/>
                <a:gd name="T6" fmla="*/ 322 w 1234"/>
                <a:gd name="T7" fmla="*/ 266 h 1262"/>
                <a:gd name="T8" fmla="*/ 364 w 1234"/>
                <a:gd name="T9" fmla="*/ 203 h 1262"/>
                <a:gd name="T10" fmla="*/ 414 w 1234"/>
                <a:gd name="T11" fmla="*/ 151 h 1262"/>
                <a:gd name="T12" fmla="*/ 473 w 1234"/>
                <a:gd name="T13" fmla="*/ 112 h 1262"/>
                <a:gd name="T14" fmla="*/ 538 w 1234"/>
                <a:gd name="T15" fmla="*/ 91 h 1262"/>
                <a:gd name="T16" fmla="*/ 655 w 1234"/>
                <a:gd name="T17" fmla="*/ 90 h 1262"/>
                <a:gd name="T18" fmla="*/ 728 w 1234"/>
                <a:gd name="T19" fmla="*/ 107 h 1262"/>
                <a:gd name="T20" fmla="*/ 795 w 1234"/>
                <a:gd name="T21" fmla="*/ 144 h 1262"/>
                <a:gd name="T22" fmla="*/ 853 w 1234"/>
                <a:gd name="T23" fmla="*/ 199 h 1262"/>
                <a:gd name="T24" fmla="*/ 903 w 1234"/>
                <a:gd name="T25" fmla="*/ 266 h 1262"/>
                <a:gd name="T26" fmla="*/ 943 w 1234"/>
                <a:gd name="T27" fmla="*/ 341 h 1262"/>
                <a:gd name="T28" fmla="*/ 972 w 1234"/>
                <a:gd name="T29" fmla="*/ 420 h 1262"/>
                <a:gd name="T30" fmla="*/ 989 w 1234"/>
                <a:gd name="T31" fmla="*/ 502 h 1262"/>
                <a:gd name="T32" fmla="*/ 993 w 1234"/>
                <a:gd name="T33" fmla="*/ 789 h 1262"/>
                <a:gd name="T34" fmla="*/ 987 w 1234"/>
                <a:gd name="T35" fmla="*/ 855 h 1262"/>
                <a:gd name="T36" fmla="*/ 970 w 1234"/>
                <a:gd name="T37" fmla="*/ 923 h 1262"/>
                <a:gd name="T38" fmla="*/ 943 w 1234"/>
                <a:gd name="T39" fmla="*/ 989 h 1262"/>
                <a:gd name="T40" fmla="*/ 906 w 1234"/>
                <a:gd name="T41" fmla="*/ 1051 h 1262"/>
                <a:gd name="T42" fmla="*/ 861 w 1234"/>
                <a:gd name="T43" fmla="*/ 1104 h 1262"/>
                <a:gd name="T44" fmla="*/ 809 w 1234"/>
                <a:gd name="T45" fmla="*/ 1146 h 1262"/>
                <a:gd name="T46" fmla="*/ 751 w 1234"/>
                <a:gd name="T47" fmla="*/ 1174 h 1262"/>
                <a:gd name="T48" fmla="*/ 686 w 1234"/>
                <a:gd name="T49" fmla="*/ 1183 h 1262"/>
                <a:gd name="T50" fmla="*/ 563 w 1234"/>
                <a:gd name="T51" fmla="*/ 1176 h 1262"/>
                <a:gd name="T52" fmla="*/ 487 w 1234"/>
                <a:gd name="T53" fmla="*/ 1146 h 1262"/>
                <a:gd name="T54" fmla="*/ 423 w 1234"/>
                <a:gd name="T55" fmla="*/ 1096 h 1262"/>
                <a:gd name="T56" fmla="*/ 367 w 1234"/>
                <a:gd name="T57" fmla="*/ 1029 h 1262"/>
                <a:gd name="T58" fmla="*/ 321 w 1234"/>
                <a:gd name="T59" fmla="*/ 951 h 1262"/>
                <a:gd name="T60" fmla="*/ 287 w 1234"/>
                <a:gd name="T61" fmla="*/ 865 h 1262"/>
                <a:gd name="T62" fmla="*/ 265 w 1234"/>
                <a:gd name="T63" fmla="*/ 774 h 1262"/>
                <a:gd name="T64" fmla="*/ 255 w 1234"/>
                <a:gd name="T65" fmla="*/ 684 h 1262"/>
                <a:gd name="T66" fmla="*/ 4 w 1234"/>
                <a:gd name="T67" fmla="*/ 746 h 1262"/>
                <a:gd name="T68" fmla="*/ 80 w 1234"/>
                <a:gd name="T69" fmla="*/ 987 h 1262"/>
                <a:gd name="T70" fmla="*/ 238 w 1234"/>
                <a:gd name="T71" fmla="*/ 1152 h 1262"/>
                <a:gd name="T72" fmla="*/ 446 w 1234"/>
                <a:gd name="T73" fmla="*/ 1243 h 1262"/>
                <a:gd name="T74" fmla="*/ 674 w 1234"/>
                <a:gd name="T75" fmla="*/ 1259 h 1262"/>
                <a:gd name="T76" fmla="*/ 897 w 1234"/>
                <a:gd name="T77" fmla="*/ 1204 h 1262"/>
                <a:gd name="T78" fmla="*/ 1083 w 1234"/>
                <a:gd name="T79" fmla="*/ 1077 h 1262"/>
                <a:gd name="T80" fmla="*/ 1204 w 1234"/>
                <a:gd name="T81" fmla="*/ 880 h 1262"/>
                <a:gd name="T82" fmla="*/ 1234 w 1234"/>
                <a:gd name="T83" fmla="*/ 560 h 1262"/>
                <a:gd name="T84" fmla="*/ 1222 w 1234"/>
                <a:gd name="T85" fmla="*/ 451 h 1262"/>
                <a:gd name="T86" fmla="*/ 1187 w 1234"/>
                <a:gd name="T87" fmla="*/ 347 h 1262"/>
                <a:gd name="T88" fmla="*/ 1134 w 1234"/>
                <a:gd name="T89" fmla="*/ 253 h 1262"/>
                <a:gd name="T90" fmla="*/ 1063 w 1234"/>
                <a:gd name="T91" fmla="*/ 169 h 1262"/>
                <a:gd name="T92" fmla="*/ 979 w 1234"/>
                <a:gd name="T93" fmla="*/ 98 h 1262"/>
                <a:gd name="T94" fmla="*/ 885 w 1234"/>
                <a:gd name="T95" fmla="*/ 45 h 1262"/>
                <a:gd name="T96" fmla="*/ 781 w 1234"/>
                <a:gd name="T97" fmla="*/ 11 h 1262"/>
                <a:gd name="T98" fmla="*/ 674 w 1234"/>
                <a:gd name="T99" fmla="*/ 0 h 1262"/>
                <a:gd name="T100" fmla="*/ 538 w 1234"/>
                <a:gd name="T101" fmla="*/ 12 h 1262"/>
                <a:gd name="T102" fmla="*/ 411 w 1234"/>
                <a:gd name="T103" fmla="*/ 48 h 1262"/>
                <a:gd name="T104" fmla="*/ 296 w 1234"/>
                <a:gd name="T105" fmla="*/ 107 h 1262"/>
                <a:gd name="T106" fmla="*/ 197 w 1234"/>
                <a:gd name="T107" fmla="*/ 185 h 1262"/>
                <a:gd name="T108" fmla="*/ 114 w 1234"/>
                <a:gd name="T109" fmla="*/ 278 h 1262"/>
                <a:gd name="T110" fmla="*/ 52 w 1234"/>
                <a:gd name="T111" fmla="*/ 386 h 1262"/>
                <a:gd name="T112" fmla="*/ 13 w 1234"/>
                <a:gd name="T113" fmla="*/ 507 h 1262"/>
                <a:gd name="T114" fmla="*/ 0 w 1234"/>
                <a:gd name="T115" fmla="*/ 635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1"/>
                  </a:moveTo>
                  <a:lnTo>
                    <a:pt x="254" y="521"/>
                  </a:lnTo>
                  <a:lnTo>
                    <a:pt x="254" y="503"/>
                  </a:lnTo>
                  <a:lnTo>
                    <a:pt x="255" y="485"/>
                  </a:lnTo>
                  <a:lnTo>
                    <a:pt x="258" y="466"/>
                  </a:lnTo>
                  <a:lnTo>
                    <a:pt x="260" y="448"/>
                  </a:lnTo>
                  <a:lnTo>
                    <a:pt x="264" y="429"/>
                  </a:lnTo>
                  <a:lnTo>
                    <a:pt x="267" y="411"/>
                  </a:lnTo>
                  <a:lnTo>
                    <a:pt x="272" y="391"/>
                  </a:lnTo>
                  <a:lnTo>
                    <a:pt x="277" y="373"/>
                  </a:lnTo>
                  <a:lnTo>
                    <a:pt x="283" y="355"/>
                  </a:lnTo>
                  <a:lnTo>
                    <a:pt x="290" y="336"/>
                  </a:lnTo>
                  <a:lnTo>
                    <a:pt x="298" y="318"/>
                  </a:lnTo>
                  <a:lnTo>
                    <a:pt x="305" y="300"/>
                  </a:lnTo>
                  <a:lnTo>
                    <a:pt x="313" y="283"/>
                  </a:lnTo>
                  <a:lnTo>
                    <a:pt x="322" y="266"/>
                  </a:lnTo>
                  <a:lnTo>
                    <a:pt x="332" y="249"/>
                  </a:lnTo>
                  <a:lnTo>
                    <a:pt x="343" y="233"/>
                  </a:lnTo>
                  <a:lnTo>
                    <a:pt x="354" y="217"/>
                  </a:lnTo>
                  <a:lnTo>
                    <a:pt x="364" y="203"/>
                  </a:lnTo>
                  <a:lnTo>
                    <a:pt x="377" y="188"/>
                  </a:lnTo>
                  <a:lnTo>
                    <a:pt x="389" y="175"/>
                  </a:lnTo>
                  <a:lnTo>
                    <a:pt x="401" y="163"/>
                  </a:lnTo>
                  <a:lnTo>
                    <a:pt x="414" y="151"/>
                  </a:lnTo>
                  <a:lnTo>
                    <a:pt x="429" y="140"/>
                  </a:lnTo>
                  <a:lnTo>
                    <a:pt x="443" y="130"/>
                  </a:lnTo>
                  <a:lnTo>
                    <a:pt x="458" y="120"/>
                  </a:lnTo>
                  <a:lnTo>
                    <a:pt x="473" y="112"/>
                  </a:lnTo>
                  <a:lnTo>
                    <a:pt x="488" y="106"/>
                  </a:lnTo>
                  <a:lnTo>
                    <a:pt x="504" y="99"/>
                  </a:lnTo>
                  <a:lnTo>
                    <a:pt x="521" y="95"/>
                  </a:lnTo>
                  <a:lnTo>
                    <a:pt x="538" y="91"/>
                  </a:lnTo>
                  <a:lnTo>
                    <a:pt x="555" y="90"/>
                  </a:lnTo>
                  <a:lnTo>
                    <a:pt x="572" y="89"/>
                  </a:lnTo>
                  <a:lnTo>
                    <a:pt x="635" y="89"/>
                  </a:lnTo>
                  <a:lnTo>
                    <a:pt x="655" y="90"/>
                  </a:lnTo>
                  <a:lnTo>
                    <a:pt x="674" y="92"/>
                  </a:lnTo>
                  <a:lnTo>
                    <a:pt x="693" y="96"/>
                  </a:lnTo>
                  <a:lnTo>
                    <a:pt x="711" y="101"/>
                  </a:lnTo>
                  <a:lnTo>
                    <a:pt x="728" y="107"/>
                  </a:lnTo>
                  <a:lnTo>
                    <a:pt x="746" y="114"/>
                  </a:lnTo>
                  <a:lnTo>
                    <a:pt x="763" y="124"/>
                  </a:lnTo>
                  <a:lnTo>
                    <a:pt x="779" y="134"/>
                  </a:lnTo>
                  <a:lnTo>
                    <a:pt x="795" y="144"/>
                  </a:lnTo>
                  <a:lnTo>
                    <a:pt x="810" y="157"/>
                  </a:lnTo>
                  <a:lnTo>
                    <a:pt x="825" y="170"/>
                  </a:lnTo>
                  <a:lnTo>
                    <a:pt x="840" y="185"/>
                  </a:lnTo>
                  <a:lnTo>
                    <a:pt x="853" y="199"/>
                  </a:lnTo>
                  <a:lnTo>
                    <a:pt x="866" y="215"/>
                  </a:lnTo>
                  <a:lnTo>
                    <a:pt x="880" y="231"/>
                  </a:lnTo>
                  <a:lnTo>
                    <a:pt x="892" y="248"/>
                  </a:lnTo>
                  <a:lnTo>
                    <a:pt x="903" y="266"/>
                  </a:lnTo>
                  <a:lnTo>
                    <a:pt x="914" y="284"/>
                  </a:lnTo>
                  <a:lnTo>
                    <a:pt x="925" y="302"/>
                  </a:lnTo>
                  <a:lnTo>
                    <a:pt x="934" y="322"/>
                  </a:lnTo>
                  <a:lnTo>
                    <a:pt x="943" y="341"/>
                  </a:lnTo>
                  <a:lnTo>
                    <a:pt x="951" y="361"/>
                  </a:lnTo>
                  <a:lnTo>
                    <a:pt x="959" y="380"/>
                  </a:lnTo>
                  <a:lnTo>
                    <a:pt x="966" y="401"/>
                  </a:lnTo>
                  <a:lnTo>
                    <a:pt x="972" y="420"/>
                  </a:lnTo>
                  <a:lnTo>
                    <a:pt x="977" y="441"/>
                  </a:lnTo>
                  <a:lnTo>
                    <a:pt x="982" y="462"/>
                  </a:lnTo>
                  <a:lnTo>
                    <a:pt x="985" y="481"/>
                  </a:lnTo>
                  <a:lnTo>
                    <a:pt x="989" y="502"/>
                  </a:lnTo>
                  <a:lnTo>
                    <a:pt x="990" y="521"/>
                  </a:lnTo>
                  <a:lnTo>
                    <a:pt x="991" y="541"/>
                  </a:lnTo>
                  <a:lnTo>
                    <a:pt x="993" y="560"/>
                  </a:lnTo>
                  <a:lnTo>
                    <a:pt x="993" y="789"/>
                  </a:lnTo>
                  <a:lnTo>
                    <a:pt x="991" y="806"/>
                  </a:lnTo>
                  <a:lnTo>
                    <a:pt x="991" y="821"/>
                  </a:lnTo>
                  <a:lnTo>
                    <a:pt x="989" y="838"/>
                  </a:lnTo>
                  <a:lnTo>
                    <a:pt x="987" y="855"/>
                  </a:lnTo>
                  <a:lnTo>
                    <a:pt x="983" y="872"/>
                  </a:lnTo>
                  <a:lnTo>
                    <a:pt x="979" y="889"/>
                  </a:lnTo>
                  <a:lnTo>
                    <a:pt x="974" y="906"/>
                  </a:lnTo>
                  <a:lnTo>
                    <a:pt x="970" y="923"/>
                  </a:lnTo>
                  <a:lnTo>
                    <a:pt x="963" y="940"/>
                  </a:lnTo>
                  <a:lnTo>
                    <a:pt x="957" y="956"/>
                  </a:lnTo>
                  <a:lnTo>
                    <a:pt x="950" y="973"/>
                  </a:lnTo>
                  <a:lnTo>
                    <a:pt x="943" y="989"/>
                  </a:lnTo>
                  <a:lnTo>
                    <a:pt x="934" y="1005"/>
                  </a:lnTo>
                  <a:lnTo>
                    <a:pt x="926" y="1021"/>
                  </a:lnTo>
                  <a:lnTo>
                    <a:pt x="916" y="1036"/>
                  </a:lnTo>
                  <a:lnTo>
                    <a:pt x="906" y="1051"/>
                  </a:lnTo>
                  <a:lnTo>
                    <a:pt x="895" y="1064"/>
                  </a:lnTo>
                  <a:lnTo>
                    <a:pt x="885" y="1079"/>
                  </a:lnTo>
                  <a:lnTo>
                    <a:pt x="874" y="1091"/>
                  </a:lnTo>
                  <a:lnTo>
                    <a:pt x="861" y="1104"/>
                  </a:lnTo>
                  <a:lnTo>
                    <a:pt x="849" y="1115"/>
                  </a:lnTo>
                  <a:lnTo>
                    <a:pt x="836" y="1126"/>
                  </a:lnTo>
                  <a:lnTo>
                    <a:pt x="823" y="1136"/>
                  </a:lnTo>
                  <a:lnTo>
                    <a:pt x="809" y="1146"/>
                  </a:lnTo>
                  <a:lnTo>
                    <a:pt x="796" y="1154"/>
                  </a:lnTo>
                  <a:lnTo>
                    <a:pt x="781" y="1162"/>
                  </a:lnTo>
                  <a:lnTo>
                    <a:pt x="767" y="1168"/>
                  </a:lnTo>
                  <a:lnTo>
                    <a:pt x="751" y="1174"/>
                  </a:lnTo>
                  <a:lnTo>
                    <a:pt x="735" y="1177"/>
                  </a:lnTo>
                  <a:lnTo>
                    <a:pt x="719" y="1181"/>
                  </a:lnTo>
                  <a:lnTo>
                    <a:pt x="703" y="1182"/>
                  </a:lnTo>
                  <a:lnTo>
                    <a:pt x="686" y="1183"/>
                  </a:lnTo>
                  <a:lnTo>
                    <a:pt x="623" y="1183"/>
                  </a:lnTo>
                  <a:lnTo>
                    <a:pt x="603" y="1182"/>
                  </a:lnTo>
                  <a:lnTo>
                    <a:pt x="582" y="1180"/>
                  </a:lnTo>
                  <a:lnTo>
                    <a:pt x="563" y="1176"/>
                  </a:lnTo>
                  <a:lnTo>
                    <a:pt x="543" y="1170"/>
                  </a:lnTo>
                  <a:lnTo>
                    <a:pt x="524" y="1164"/>
                  </a:lnTo>
                  <a:lnTo>
                    <a:pt x="505" y="1156"/>
                  </a:lnTo>
                  <a:lnTo>
                    <a:pt x="487" y="1146"/>
                  </a:lnTo>
                  <a:lnTo>
                    <a:pt x="470" y="1135"/>
                  </a:lnTo>
                  <a:lnTo>
                    <a:pt x="454" y="1123"/>
                  </a:lnTo>
                  <a:lnTo>
                    <a:pt x="437" y="1109"/>
                  </a:lnTo>
                  <a:lnTo>
                    <a:pt x="423" y="1096"/>
                  </a:lnTo>
                  <a:lnTo>
                    <a:pt x="407" y="1080"/>
                  </a:lnTo>
                  <a:lnTo>
                    <a:pt x="394" y="1064"/>
                  </a:lnTo>
                  <a:lnTo>
                    <a:pt x="379" y="1047"/>
                  </a:lnTo>
                  <a:lnTo>
                    <a:pt x="367" y="1029"/>
                  </a:lnTo>
                  <a:lnTo>
                    <a:pt x="355" y="1011"/>
                  </a:lnTo>
                  <a:lnTo>
                    <a:pt x="343" y="991"/>
                  </a:lnTo>
                  <a:lnTo>
                    <a:pt x="332" y="971"/>
                  </a:lnTo>
                  <a:lnTo>
                    <a:pt x="321" y="951"/>
                  </a:lnTo>
                  <a:lnTo>
                    <a:pt x="311" y="930"/>
                  </a:lnTo>
                  <a:lnTo>
                    <a:pt x="303" y="909"/>
                  </a:lnTo>
                  <a:lnTo>
                    <a:pt x="294" y="887"/>
                  </a:lnTo>
                  <a:lnTo>
                    <a:pt x="287" y="865"/>
                  </a:lnTo>
                  <a:lnTo>
                    <a:pt x="281" y="842"/>
                  </a:lnTo>
                  <a:lnTo>
                    <a:pt x="275" y="820"/>
                  </a:lnTo>
                  <a:lnTo>
                    <a:pt x="269" y="797"/>
                  </a:lnTo>
                  <a:lnTo>
                    <a:pt x="265" y="774"/>
                  </a:lnTo>
                  <a:lnTo>
                    <a:pt x="261" y="751"/>
                  </a:lnTo>
                  <a:lnTo>
                    <a:pt x="258" y="729"/>
                  </a:lnTo>
                  <a:lnTo>
                    <a:pt x="256" y="706"/>
                  </a:lnTo>
                  <a:lnTo>
                    <a:pt x="255" y="684"/>
                  </a:lnTo>
                  <a:lnTo>
                    <a:pt x="254" y="661"/>
                  </a:lnTo>
                  <a:close/>
                  <a:moveTo>
                    <a:pt x="0" y="635"/>
                  </a:moveTo>
                  <a:lnTo>
                    <a:pt x="0" y="674"/>
                  </a:lnTo>
                  <a:lnTo>
                    <a:pt x="4" y="746"/>
                  </a:lnTo>
                  <a:lnTo>
                    <a:pt x="13" y="814"/>
                  </a:lnTo>
                  <a:lnTo>
                    <a:pt x="30" y="876"/>
                  </a:lnTo>
                  <a:lnTo>
                    <a:pt x="52" y="934"/>
                  </a:lnTo>
                  <a:lnTo>
                    <a:pt x="80" y="987"/>
                  </a:lnTo>
                  <a:lnTo>
                    <a:pt x="113" y="1035"/>
                  </a:lnTo>
                  <a:lnTo>
                    <a:pt x="151" y="1079"/>
                  </a:lnTo>
                  <a:lnTo>
                    <a:pt x="192" y="1118"/>
                  </a:lnTo>
                  <a:lnTo>
                    <a:pt x="238" y="1152"/>
                  </a:lnTo>
                  <a:lnTo>
                    <a:pt x="286" y="1181"/>
                  </a:lnTo>
                  <a:lnTo>
                    <a:pt x="337" y="1207"/>
                  </a:lnTo>
                  <a:lnTo>
                    <a:pt x="390" y="1227"/>
                  </a:lnTo>
                  <a:lnTo>
                    <a:pt x="446" y="1243"/>
                  </a:lnTo>
                  <a:lnTo>
                    <a:pt x="502" y="1254"/>
                  </a:lnTo>
                  <a:lnTo>
                    <a:pt x="559" y="1260"/>
                  </a:lnTo>
                  <a:lnTo>
                    <a:pt x="617" y="1262"/>
                  </a:lnTo>
                  <a:lnTo>
                    <a:pt x="674" y="1259"/>
                  </a:lnTo>
                  <a:lnTo>
                    <a:pt x="733" y="1253"/>
                  </a:lnTo>
                  <a:lnTo>
                    <a:pt x="789" y="1241"/>
                  </a:lnTo>
                  <a:lnTo>
                    <a:pt x="843" y="1225"/>
                  </a:lnTo>
                  <a:lnTo>
                    <a:pt x="897" y="1204"/>
                  </a:lnTo>
                  <a:lnTo>
                    <a:pt x="948" y="1179"/>
                  </a:lnTo>
                  <a:lnTo>
                    <a:pt x="996" y="1149"/>
                  </a:lnTo>
                  <a:lnTo>
                    <a:pt x="1041" y="1115"/>
                  </a:lnTo>
                  <a:lnTo>
                    <a:pt x="1083" y="1077"/>
                  </a:lnTo>
                  <a:lnTo>
                    <a:pt x="1120" y="1034"/>
                  </a:lnTo>
                  <a:lnTo>
                    <a:pt x="1153" y="988"/>
                  </a:lnTo>
                  <a:lnTo>
                    <a:pt x="1181" y="936"/>
                  </a:lnTo>
                  <a:lnTo>
                    <a:pt x="1204" y="880"/>
                  </a:lnTo>
                  <a:lnTo>
                    <a:pt x="1220" y="820"/>
                  </a:lnTo>
                  <a:lnTo>
                    <a:pt x="1231" y="756"/>
                  </a:lnTo>
                  <a:lnTo>
                    <a:pt x="1234" y="686"/>
                  </a:lnTo>
                  <a:lnTo>
                    <a:pt x="1234" y="560"/>
                  </a:lnTo>
                  <a:lnTo>
                    <a:pt x="1233" y="532"/>
                  </a:lnTo>
                  <a:lnTo>
                    <a:pt x="1231" y="504"/>
                  </a:lnTo>
                  <a:lnTo>
                    <a:pt x="1227" y="477"/>
                  </a:lnTo>
                  <a:lnTo>
                    <a:pt x="1222" y="451"/>
                  </a:lnTo>
                  <a:lnTo>
                    <a:pt x="1215" y="424"/>
                  </a:lnTo>
                  <a:lnTo>
                    <a:pt x="1208" y="397"/>
                  </a:lnTo>
                  <a:lnTo>
                    <a:pt x="1198" y="372"/>
                  </a:lnTo>
                  <a:lnTo>
                    <a:pt x="1187" y="347"/>
                  </a:lnTo>
                  <a:lnTo>
                    <a:pt x="1176" y="322"/>
                  </a:lnTo>
                  <a:lnTo>
                    <a:pt x="1163" y="299"/>
                  </a:lnTo>
                  <a:lnTo>
                    <a:pt x="1149" y="274"/>
                  </a:lnTo>
                  <a:lnTo>
                    <a:pt x="1134" y="253"/>
                  </a:lnTo>
                  <a:lnTo>
                    <a:pt x="1118" y="230"/>
                  </a:lnTo>
                  <a:lnTo>
                    <a:pt x="1101" y="209"/>
                  </a:lnTo>
                  <a:lnTo>
                    <a:pt x="1083" y="188"/>
                  </a:lnTo>
                  <a:lnTo>
                    <a:pt x="1063" y="169"/>
                  </a:lnTo>
                  <a:lnTo>
                    <a:pt x="1044" y="149"/>
                  </a:lnTo>
                  <a:lnTo>
                    <a:pt x="1023" y="131"/>
                  </a:lnTo>
                  <a:lnTo>
                    <a:pt x="1001" y="114"/>
                  </a:lnTo>
                  <a:lnTo>
                    <a:pt x="979" y="98"/>
                  </a:lnTo>
                  <a:lnTo>
                    <a:pt x="956" y="84"/>
                  </a:lnTo>
                  <a:lnTo>
                    <a:pt x="933" y="69"/>
                  </a:lnTo>
                  <a:lnTo>
                    <a:pt x="909" y="57"/>
                  </a:lnTo>
                  <a:lnTo>
                    <a:pt x="885" y="45"/>
                  </a:lnTo>
                  <a:lnTo>
                    <a:pt x="859" y="35"/>
                  </a:lnTo>
                  <a:lnTo>
                    <a:pt x="833" y="25"/>
                  </a:lnTo>
                  <a:lnTo>
                    <a:pt x="808" y="18"/>
                  </a:lnTo>
                  <a:lnTo>
                    <a:pt x="781" y="11"/>
                  </a:lnTo>
                  <a:lnTo>
                    <a:pt x="756" y="6"/>
                  </a:lnTo>
                  <a:lnTo>
                    <a:pt x="728" y="2"/>
                  </a:lnTo>
                  <a:lnTo>
                    <a:pt x="701" y="0"/>
                  </a:lnTo>
                  <a:lnTo>
                    <a:pt x="674" y="0"/>
                  </a:lnTo>
                  <a:lnTo>
                    <a:pt x="639" y="0"/>
                  </a:lnTo>
                  <a:lnTo>
                    <a:pt x="605" y="2"/>
                  </a:lnTo>
                  <a:lnTo>
                    <a:pt x="571" y="7"/>
                  </a:lnTo>
                  <a:lnTo>
                    <a:pt x="538" y="12"/>
                  </a:lnTo>
                  <a:lnTo>
                    <a:pt x="505" y="19"/>
                  </a:lnTo>
                  <a:lnTo>
                    <a:pt x="473" y="28"/>
                  </a:lnTo>
                  <a:lnTo>
                    <a:pt x="442" y="37"/>
                  </a:lnTo>
                  <a:lnTo>
                    <a:pt x="411" y="48"/>
                  </a:lnTo>
                  <a:lnTo>
                    <a:pt x="382" y="62"/>
                  </a:lnTo>
                  <a:lnTo>
                    <a:pt x="352" y="75"/>
                  </a:lnTo>
                  <a:lnTo>
                    <a:pt x="323" y="91"/>
                  </a:lnTo>
                  <a:lnTo>
                    <a:pt x="296" y="107"/>
                  </a:lnTo>
                  <a:lnTo>
                    <a:pt x="270" y="125"/>
                  </a:lnTo>
                  <a:lnTo>
                    <a:pt x="244" y="143"/>
                  </a:lnTo>
                  <a:lnTo>
                    <a:pt x="220" y="164"/>
                  </a:lnTo>
                  <a:lnTo>
                    <a:pt x="197" y="185"/>
                  </a:lnTo>
                  <a:lnTo>
                    <a:pt x="175" y="206"/>
                  </a:lnTo>
                  <a:lnTo>
                    <a:pt x="153" y="230"/>
                  </a:lnTo>
                  <a:lnTo>
                    <a:pt x="134" y="254"/>
                  </a:lnTo>
                  <a:lnTo>
                    <a:pt x="114" y="278"/>
                  </a:lnTo>
                  <a:lnTo>
                    <a:pt x="97" y="304"/>
                  </a:lnTo>
                  <a:lnTo>
                    <a:pt x="80" y="330"/>
                  </a:lnTo>
                  <a:lnTo>
                    <a:pt x="66" y="358"/>
                  </a:lnTo>
                  <a:lnTo>
                    <a:pt x="52" y="386"/>
                  </a:lnTo>
                  <a:lnTo>
                    <a:pt x="40" y="415"/>
                  </a:lnTo>
                  <a:lnTo>
                    <a:pt x="30" y="445"/>
                  </a:lnTo>
                  <a:lnTo>
                    <a:pt x="21" y="475"/>
                  </a:lnTo>
                  <a:lnTo>
                    <a:pt x="13" y="507"/>
                  </a:lnTo>
                  <a:lnTo>
                    <a:pt x="7" y="538"/>
                  </a:lnTo>
                  <a:lnTo>
                    <a:pt x="2" y="570"/>
                  </a:lnTo>
                  <a:lnTo>
                    <a:pt x="0" y="603"/>
                  </a:lnTo>
                  <a:lnTo>
                    <a:pt x="0" y="63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9" name="Freeform 112"/>
            <p:cNvSpPr>
              <a:spLocks/>
            </p:cNvSpPr>
            <p:nvPr/>
          </p:nvSpPr>
          <p:spPr bwMode="auto">
            <a:xfrm>
              <a:off x="-6877602" y="17114546"/>
              <a:ext cx="1761134" cy="1389015"/>
            </a:xfrm>
            <a:custGeom>
              <a:avLst/>
              <a:gdLst>
                <a:gd name="T0" fmla="*/ 1913 w 5135"/>
                <a:gd name="T1" fmla="*/ 3043 h 4050"/>
                <a:gd name="T2" fmla="*/ 3276 w 5135"/>
                <a:gd name="T3" fmla="*/ 4050 h 4050"/>
                <a:gd name="T4" fmla="*/ 3149 w 5135"/>
                <a:gd name="T5" fmla="*/ 2699 h 4050"/>
                <a:gd name="T6" fmla="*/ 3021 w 5135"/>
                <a:gd name="T7" fmla="*/ 867 h 4050"/>
                <a:gd name="T8" fmla="*/ 3163 w 5135"/>
                <a:gd name="T9" fmla="*/ 870 h 4050"/>
                <a:gd name="T10" fmla="*/ 3314 w 5135"/>
                <a:gd name="T11" fmla="*/ 880 h 4050"/>
                <a:gd name="T12" fmla="*/ 3471 w 5135"/>
                <a:gd name="T13" fmla="*/ 896 h 4050"/>
                <a:gd name="T14" fmla="*/ 3628 w 5135"/>
                <a:gd name="T15" fmla="*/ 914 h 4050"/>
                <a:gd name="T16" fmla="*/ 3785 w 5135"/>
                <a:gd name="T17" fmla="*/ 936 h 4050"/>
                <a:gd name="T18" fmla="*/ 3937 w 5135"/>
                <a:gd name="T19" fmla="*/ 959 h 4050"/>
                <a:gd name="T20" fmla="*/ 4079 w 5135"/>
                <a:gd name="T21" fmla="*/ 982 h 4050"/>
                <a:gd name="T22" fmla="*/ 4208 w 5135"/>
                <a:gd name="T23" fmla="*/ 1004 h 4050"/>
                <a:gd name="T24" fmla="*/ 4351 w 5135"/>
                <a:gd name="T25" fmla="*/ 1027 h 4050"/>
                <a:gd name="T26" fmla="*/ 4492 w 5135"/>
                <a:gd name="T27" fmla="*/ 1051 h 4050"/>
                <a:gd name="T28" fmla="*/ 4630 w 5135"/>
                <a:gd name="T29" fmla="*/ 1078 h 4050"/>
                <a:gd name="T30" fmla="*/ 4765 w 5135"/>
                <a:gd name="T31" fmla="*/ 1109 h 4050"/>
                <a:gd name="T32" fmla="*/ 4831 w 5135"/>
                <a:gd name="T33" fmla="*/ 1124 h 4050"/>
                <a:gd name="T34" fmla="*/ 4898 w 5135"/>
                <a:gd name="T35" fmla="*/ 1140 h 4050"/>
                <a:gd name="T36" fmla="*/ 4966 w 5135"/>
                <a:gd name="T37" fmla="*/ 1156 h 4050"/>
                <a:gd name="T38" fmla="*/ 5032 w 5135"/>
                <a:gd name="T39" fmla="*/ 1173 h 4050"/>
                <a:gd name="T40" fmla="*/ 5054 w 5135"/>
                <a:gd name="T41" fmla="*/ 1177 h 4050"/>
                <a:gd name="T42" fmla="*/ 5071 w 5135"/>
                <a:gd name="T43" fmla="*/ 1178 h 4050"/>
                <a:gd name="T44" fmla="*/ 5086 w 5135"/>
                <a:gd name="T45" fmla="*/ 1177 h 4050"/>
                <a:gd name="T46" fmla="*/ 5100 w 5135"/>
                <a:gd name="T47" fmla="*/ 1172 h 4050"/>
                <a:gd name="T48" fmla="*/ 5110 w 5135"/>
                <a:gd name="T49" fmla="*/ 1163 h 4050"/>
                <a:gd name="T50" fmla="*/ 5118 w 5135"/>
                <a:gd name="T51" fmla="*/ 1154 h 4050"/>
                <a:gd name="T52" fmla="*/ 5129 w 5135"/>
                <a:gd name="T53" fmla="*/ 1127 h 4050"/>
                <a:gd name="T54" fmla="*/ 5134 w 5135"/>
                <a:gd name="T55" fmla="*/ 1092 h 4050"/>
                <a:gd name="T56" fmla="*/ 5135 w 5135"/>
                <a:gd name="T57" fmla="*/ 1050 h 4050"/>
                <a:gd name="T58" fmla="*/ 5134 w 5135"/>
                <a:gd name="T59" fmla="*/ 955 h 4050"/>
                <a:gd name="T60" fmla="*/ 5133 w 5135"/>
                <a:gd name="T61" fmla="*/ 776 h 4050"/>
                <a:gd name="T62" fmla="*/ 5125 w 5135"/>
                <a:gd name="T63" fmla="*/ 653 h 4050"/>
                <a:gd name="T64" fmla="*/ 5111 w 5135"/>
                <a:gd name="T65" fmla="*/ 542 h 4050"/>
                <a:gd name="T66" fmla="*/ 5093 w 5135"/>
                <a:gd name="T67" fmla="*/ 438 h 4050"/>
                <a:gd name="T68" fmla="*/ 5057 w 5135"/>
                <a:gd name="T69" fmla="*/ 292 h 4050"/>
                <a:gd name="T70" fmla="*/ 5005 w 5135"/>
                <a:gd name="T71" fmla="*/ 100 h 4050"/>
                <a:gd name="T72" fmla="*/ 4611 w 5135"/>
                <a:gd name="T73" fmla="*/ 39 h 4050"/>
                <a:gd name="T74" fmla="*/ 3249 w 5135"/>
                <a:gd name="T75" fmla="*/ 128 h 4050"/>
                <a:gd name="T76" fmla="*/ 692 w 5135"/>
                <a:gd name="T77" fmla="*/ 65 h 4050"/>
                <a:gd name="T78" fmla="*/ 144 w 5135"/>
                <a:gd name="T79" fmla="*/ 1 h 4050"/>
                <a:gd name="T80" fmla="*/ 139 w 5135"/>
                <a:gd name="T81" fmla="*/ 37 h 4050"/>
                <a:gd name="T82" fmla="*/ 129 w 5135"/>
                <a:gd name="T83" fmla="*/ 82 h 4050"/>
                <a:gd name="T84" fmla="*/ 100 w 5135"/>
                <a:gd name="T85" fmla="*/ 190 h 4050"/>
                <a:gd name="T86" fmla="*/ 69 w 5135"/>
                <a:gd name="T87" fmla="*/ 303 h 4050"/>
                <a:gd name="T88" fmla="*/ 45 w 5135"/>
                <a:gd name="T89" fmla="*/ 399 h 4050"/>
                <a:gd name="T90" fmla="*/ 27 w 5135"/>
                <a:gd name="T91" fmla="*/ 505 h 4050"/>
                <a:gd name="T92" fmla="*/ 14 w 5135"/>
                <a:gd name="T93" fmla="*/ 618 h 4050"/>
                <a:gd name="T94" fmla="*/ 7 w 5135"/>
                <a:gd name="T95" fmla="*/ 734 h 4050"/>
                <a:gd name="T96" fmla="*/ 4 w 5135"/>
                <a:gd name="T97" fmla="*/ 853 h 4050"/>
                <a:gd name="T98" fmla="*/ 16 w 5135"/>
                <a:gd name="T99" fmla="*/ 1185 h 4050"/>
                <a:gd name="T100" fmla="*/ 222 w 5135"/>
                <a:gd name="T101" fmla="*/ 1138 h 4050"/>
                <a:gd name="T102" fmla="*/ 449 w 5135"/>
                <a:gd name="T103" fmla="*/ 1087 h 4050"/>
                <a:gd name="T104" fmla="*/ 691 w 5135"/>
                <a:gd name="T105" fmla="*/ 1036 h 4050"/>
                <a:gd name="T106" fmla="*/ 943 w 5135"/>
                <a:gd name="T107" fmla="*/ 987 h 4050"/>
                <a:gd name="T108" fmla="*/ 1200 w 5135"/>
                <a:gd name="T109" fmla="*/ 945 h 4050"/>
                <a:gd name="T110" fmla="*/ 1456 w 5135"/>
                <a:gd name="T111" fmla="*/ 910 h 4050"/>
                <a:gd name="T112" fmla="*/ 1581 w 5135"/>
                <a:gd name="T113" fmla="*/ 897 h 4050"/>
                <a:gd name="T114" fmla="*/ 1704 w 5135"/>
                <a:gd name="T115" fmla="*/ 887 h 4050"/>
                <a:gd name="T116" fmla="*/ 1823 w 5135"/>
                <a:gd name="T117" fmla="*/ 881 h 4050"/>
                <a:gd name="T118" fmla="*/ 1938 w 5135"/>
                <a:gd name="T119" fmla="*/ 879 h 4050"/>
                <a:gd name="T120" fmla="*/ 1952 w 5135"/>
                <a:gd name="T121" fmla="*/ 2699 h 4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35" h="4050">
                  <a:moveTo>
                    <a:pt x="1952" y="2699"/>
                  </a:moveTo>
                  <a:lnTo>
                    <a:pt x="1913" y="3043"/>
                  </a:lnTo>
                  <a:lnTo>
                    <a:pt x="1824" y="4050"/>
                  </a:lnTo>
                  <a:lnTo>
                    <a:pt x="3276" y="4050"/>
                  </a:lnTo>
                  <a:lnTo>
                    <a:pt x="3186" y="3043"/>
                  </a:lnTo>
                  <a:lnTo>
                    <a:pt x="3149" y="2699"/>
                  </a:lnTo>
                  <a:lnTo>
                    <a:pt x="3021" y="918"/>
                  </a:lnTo>
                  <a:lnTo>
                    <a:pt x="3021" y="867"/>
                  </a:lnTo>
                  <a:lnTo>
                    <a:pt x="3090" y="868"/>
                  </a:lnTo>
                  <a:lnTo>
                    <a:pt x="3163" y="870"/>
                  </a:lnTo>
                  <a:lnTo>
                    <a:pt x="3237" y="874"/>
                  </a:lnTo>
                  <a:lnTo>
                    <a:pt x="3314" y="880"/>
                  </a:lnTo>
                  <a:lnTo>
                    <a:pt x="3392" y="887"/>
                  </a:lnTo>
                  <a:lnTo>
                    <a:pt x="3471" y="896"/>
                  </a:lnTo>
                  <a:lnTo>
                    <a:pt x="3550" y="904"/>
                  </a:lnTo>
                  <a:lnTo>
                    <a:pt x="3628" y="914"/>
                  </a:lnTo>
                  <a:lnTo>
                    <a:pt x="3707" y="925"/>
                  </a:lnTo>
                  <a:lnTo>
                    <a:pt x="3785" y="936"/>
                  </a:lnTo>
                  <a:lnTo>
                    <a:pt x="3862" y="947"/>
                  </a:lnTo>
                  <a:lnTo>
                    <a:pt x="3937" y="959"/>
                  </a:lnTo>
                  <a:lnTo>
                    <a:pt x="4009" y="970"/>
                  </a:lnTo>
                  <a:lnTo>
                    <a:pt x="4079" y="982"/>
                  </a:lnTo>
                  <a:lnTo>
                    <a:pt x="4145" y="993"/>
                  </a:lnTo>
                  <a:lnTo>
                    <a:pt x="4208" y="1004"/>
                  </a:lnTo>
                  <a:lnTo>
                    <a:pt x="4281" y="1016"/>
                  </a:lnTo>
                  <a:lnTo>
                    <a:pt x="4351" y="1027"/>
                  </a:lnTo>
                  <a:lnTo>
                    <a:pt x="4423" y="1039"/>
                  </a:lnTo>
                  <a:lnTo>
                    <a:pt x="4492" y="1051"/>
                  </a:lnTo>
                  <a:lnTo>
                    <a:pt x="4560" y="1064"/>
                  </a:lnTo>
                  <a:lnTo>
                    <a:pt x="4630" y="1078"/>
                  </a:lnTo>
                  <a:lnTo>
                    <a:pt x="4696" y="1093"/>
                  </a:lnTo>
                  <a:lnTo>
                    <a:pt x="4765" y="1109"/>
                  </a:lnTo>
                  <a:lnTo>
                    <a:pt x="4797" y="1117"/>
                  </a:lnTo>
                  <a:lnTo>
                    <a:pt x="4831" y="1124"/>
                  </a:lnTo>
                  <a:lnTo>
                    <a:pt x="4864" y="1132"/>
                  </a:lnTo>
                  <a:lnTo>
                    <a:pt x="4898" y="1140"/>
                  </a:lnTo>
                  <a:lnTo>
                    <a:pt x="4932" y="1147"/>
                  </a:lnTo>
                  <a:lnTo>
                    <a:pt x="4966" y="1156"/>
                  </a:lnTo>
                  <a:lnTo>
                    <a:pt x="4999" y="1164"/>
                  </a:lnTo>
                  <a:lnTo>
                    <a:pt x="5032" y="1173"/>
                  </a:lnTo>
                  <a:lnTo>
                    <a:pt x="5043" y="1175"/>
                  </a:lnTo>
                  <a:lnTo>
                    <a:pt x="5054" y="1177"/>
                  </a:lnTo>
                  <a:lnTo>
                    <a:pt x="5062" y="1178"/>
                  </a:lnTo>
                  <a:lnTo>
                    <a:pt x="5071" y="1178"/>
                  </a:lnTo>
                  <a:lnTo>
                    <a:pt x="5079" y="1178"/>
                  </a:lnTo>
                  <a:lnTo>
                    <a:pt x="5086" y="1177"/>
                  </a:lnTo>
                  <a:lnTo>
                    <a:pt x="5094" y="1174"/>
                  </a:lnTo>
                  <a:lnTo>
                    <a:pt x="5100" y="1172"/>
                  </a:lnTo>
                  <a:lnTo>
                    <a:pt x="5105" y="1168"/>
                  </a:lnTo>
                  <a:lnTo>
                    <a:pt x="5110" y="1163"/>
                  </a:lnTo>
                  <a:lnTo>
                    <a:pt x="5114" y="1158"/>
                  </a:lnTo>
                  <a:lnTo>
                    <a:pt x="5118" y="1154"/>
                  </a:lnTo>
                  <a:lnTo>
                    <a:pt x="5124" y="1141"/>
                  </a:lnTo>
                  <a:lnTo>
                    <a:pt x="5129" y="1127"/>
                  </a:lnTo>
                  <a:lnTo>
                    <a:pt x="5131" y="1110"/>
                  </a:lnTo>
                  <a:lnTo>
                    <a:pt x="5134" y="1092"/>
                  </a:lnTo>
                  <a:lnTo>
                    <a:pt x="5135" y="1072"/>
                  </a:lnTo>
                  <a:lnTo>
                    <a:pt x="5135" y="1050"/>
                  </a:lnTo>
                  <a:lnTo>
                    <a:pt x="5134" y="1005"/>
                  </a:lnTo>
                  <a:lnTo>
                    <a:pt x="5134" y="955"/>
                  </a:lnTo>
                  <a:lnTo>
                    <a:pt x="5134" y="841"/>
                  </a:lnTo>
                  <a:lnTo>
                    <a:pt x="5133" y="776"/>
                  </a:lnTo>
                  <a:lnTo>
                    <a:pt x="5130" y="712"/>
                  </a:lnTo>
                  <a:lnTo>
                    <a:pt x="5125" y="653"/>
                  </a:lnTo>
                  <a:lnTo>
                    <a:pt x="5118" y="597"/>
                  </a:lnTo>
                  <a:lnTo>
                    <a:pt x="5111" y="542"/>
                  </a:lnTo>
                  <a:lnTo>
                    <a:pt x="5102" y="489"/>
                  </a:lnTo>
                  <a:lnTo>
                    <a:pt x="5093" y="438"/>
                  </a:lnTo>
                  <a:lnTo>
                    <a:pt x="5082" y="388"/>
                  </a:lnTo>
                  <a:lnTo>
                    <a:pt x="5057" y="292"/>
                  </a:lnTo>
                  <a:lnTo>
                    <a:pt x="5032" y="196"/>
                  </a:lnTo>
                  <a:lnTo>
                    <a:pt x="5005" y="100"/>
                  </a:lnTo>
                  <a:lnTo>
                    <a:pt x="4981" y="0"/>
                  </a:lnTo>
                  <a:lnTo>
                    <a:pt x="4611" y="39"/>
                  </a:lnTo>
                  <a:lnTo>
                    <a:pt x="4409" y="65"/>
                  </a:lnTo>
                  <a:lnTo>
                    <a:pt x="3249" y="128"/>
                  </a:lnTo>
                  <a:lnTo>
                    <a:pt x="1938" y="138"/>
                  </a:lnTo>
                  <a:lnTo>
                    <a:pt x="692" y="65"/>
                  </a:lnTo>
                  <a:lnTo>
                    <a:pt x="488" y="39"/>
                  </a:lnTo>
                  <a:lnTo>
                    <a:pt x="144" y="1"/>
                  </a:lnTo>
                  <a:lnTo>
                    <a:pt x="143" y="17"/>
                  </a:lnTo>
                  <a:lnTo>
                    <a:pt x="139" y="37"/>
                  </a:lnTo>
                  <a:lnTo>
                    <a:pt x="134" y="57"/>
                  </a:lnTo>
                  <a:lnTo>
                    <a:pt x="129" y="82"/>
                  </a:lnTo>
                  <a:lnTo>
                    <a:pt x="116" y="134"/>
                  </a:lnTo>
                  <a:lnTo>
                    <a:pt x="100" y="190"/>
                  </a:lnTo>
                  <a:lnTo>
                    <a:pt x="84" y="247"/>
                  </a:lnTo>
                  <a:lnTo>
                    <a:pt x="69" y="303"/>
                  </a:lnTo>
                  <a:lnTo>
                    <a:pt x="55" y="355"/>
                  </a:lnTo>
                  <a:lnTo>
                    <a:pt x="45" y="399"/>
                  </a:lnTo>
                  <a:lnTo>
                    <a:pt x="36" y="451"/>
                  </a:lnTo>
                  <a:lnTo>
                    <a:pt x="27" y="505"/>
                  </a:lnTo>
                  <a:lnTo>
                    <a:pt x="20" y="561"/>
                  </a:lnTo>
                  <a:lnTo>
                    <a:pt x="14" y="618"/>
                  </a:lnTo>
                  <a:lnTo>
                    <a:pt x="10" y="676"/>
                  </a:lnTo>
                  <a:lnTo>
                    <a:pt x="7" y="734"/>
                  </a:lnTo>
                  <a:lnTo>
                    <a:pt x="4" y="794"/>
                  </a:lnTo>
                  <a:lnTo>
                    <a:pt x="4" y="853"/>
                  </a:lnTo>
                  <a:lnTo>
                    <a:pt x="0" y="994"/>
                  </a:lnTo>
                  <a:lnTo>
                    <a:pt x="16" y="1185"/>
                  </a:lnTo>
                  <a:lnTo>
                    <a:pt x="116" y="1162"/>
                  </a:lnTo>
                  <a:lnTo>
                    <a:pt x="222" y="1138"/>
                  </a:lnTo>
                  <a:lnTo>
                    <a:pt x="332" y="1112"/>
                  </a:lnTo>
                  <a:lnTo>
                    <a:pt x="449" y="1087"/>
                  </a:lnTo>
                  <a:lnTo>
                    <a:pt x="568" y="1061"/>
                  </a:lnTo>
                  <a:lnTo>
                    <a:pt x="691" y="1036"/>
                  </a:lnTo>
                  <a:lnTo>
                    <a:pt x="816" y="1011"/>
                  </a:lnTo>
                  <a:lnTo>
                    <a:pt x="943" y="987"/>
                  </a:lnTo>
                  <a:lnTo>
                    <a:pt x="1072" y="965"/>
                  </a:lnTo>
                  <a:lnTo>
                    <a:pt x="1200" y="945"/>
                  </a:lnTo>
                  <a:lnTo>
                    <a:pt x="1328" y="926"/>
                  </a:lnTo>
                  <a:lnTo>
                    <a:pt x="1456" y="910"/>
                  </a:lnTo>
                  <a:lnTo>
                    <a:pt x="1518" y="903"/>
                  </a:lnTo>
                  <a:lnTo>
                    <a:pt x="1581" y="897"/>
                  </a:lnTo>
                  <a:lnTo>
                    <a:pt x="1643" y="892"/>
                  </a:lnTo>
                  <a:lnTo>
                    <a:pt x="1704" y="887"/>
                  </a:lnTo>
                  <a:lnTo>
                    <a:pt x="1763" y="884"/>
                  </a:lnTo>
                  <a:lnTo>
                    <a:pt x="1823" y="881"/>
                  </a:lnTo>
                  <a:lnTo>
                    <a:pt x="1881" y="880"/>
                  </a:lnTo>
                  <a:lnTo>
                    <a:pt x="1938" y="879"/>
                  </a:lnTo>
                  <a:lnTo>
                    <a:pt x="2089" y="880"/>
                  </a:lnTo>
                  <a:lnTo>
                    <a:pt x="1952" y="269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0" name="Freeform 113"/>
            <p:cNvSpPr>
              <a:spLocks/>
            </p:cNvSpPr>
            <p:nvPr/>
          </p:nvSpPr>
          <p:spPr bwMode="auto">
            <a:xfrm>
              <a:off x="-4320786" y="17486665"/>
              <a:ext cx="298381" cy="411560"/>
            </a:xfrm>
            <a:custGeom>
              <a:avLst/>
              <a:gdLst>
                <a:gd name="T0" fmla="*/ 22 w 867"/>
                <a:gd name="T1" fmla="*/ 53 h 1198"/>
                <a:gd name="T2" fmla="*/ 58 w 867"/>
                <a:gd name="T3" fmla="*/ 56 h 1198"/>
                <a:gd name="T4" fmla="*/ 89 w 867"/>
                <a:gd name="T5" fmla="*/ 62 h 1198"/>
                <a:gd name="T6" fmla="*/ 112 w 867"/>
                <a:gd name="T7" fmla="*/ 75 h 1198"/>
                <a:gd name="T8" fmla="*/ 130 w 867"/>
                <a:gd name="T9" fmla="*/ 92 h 1198"/>
                <a:gd name="T10" fmla="*/ 141 w 867"/>
                <a:gd name="T11" fmla="*/ 115 h 1198"/>
                <a:gd name="T12" fmla="*/ 148 w 867"/>
                <a:gd name="T13" fmla="*/ 144 h 1198"/>
                <a:gd name="T14" fmla="*/ 152 w 867"/>
                <a:gd name="T15" fmla="*/ 182 h 1198"/>
                <a:gd name="T16" fmla="*/ 152 w 867"/>
                <a:gd name="T17" fmla="*/ 1007 h 1198"/>
                <a:gd name="T18" fmla="*/ 151 w 867"/>
                <a:gd name="T19" fmla="*/ 1042 h 1198"/>
                <a:gd name="T20" fmla="*/ 143 w 867"/>
                <a:gd name="T21" fmla="*/ 1072 h 1198"/>
                <a:gd name="T22" fmla="*/ 131 w 867"/>
                <a:gd name="T23" fmla="*/ 1097 h 1198"/>
                <a:gd name="T24" fmla="*/ 114 w 867"/>
                <a:gd name="T25" fmla="*/ 1115 h 1198"/>
                <a:gd name="T26" fmla="*/ 94 w 867"/>
                <a:gd name="T27" fmla="*/ 1129 h 1198"/>
                <a:gd name="T28" fmla="*/ 67 w 867"/>
                <a:gd name="T29" fmla="*/ 1138 h 1198"/>
                <a:gd name="T30" fmla="*/ 35 w 867"/>
                <a:gd name="T31" fmla="*/ 1144 h 1198"/>
                <a:gd name="T32" fmla="*/ 0 w 867"/>
                <a:gd name="T33" fmla="*/ 1146 h 1198"/>
                <a:gd name="T34" fmla="*/ 560 w 867"/>
                <a:gd name="T35" fmla="*/ 1198 h 1198"/>
                <a:gd name="T36" fmla="*/ 535 w 867"/>
                <a:gd name="T37" fmla="*/ 1146 h 1198"/>
                <a:gd name="T38" fmla="*/ 491 w 867"/>
                <a:gd name="T39" fmla="*/ 1143 h 1198"/>
                <a:gd name="T40" fmla="*/ 454 w 867"/>
                <a:gd name="T41" fmla="*/ 1137 h 1198"/>
                <a:gd name="T42" fmla="*/ 425 w 867"/>
                <a:gd name="T43" fmla="*/ 1125 h 1198"/>
                <a:gd name="T44" fmla="*/ 402 w 867"/>
                <a:gd name="T45" fmla="*/ 1106 h 1198"/>
                <a:gd name="T46" fmla="*/ 385 w 867"/>
                <a:gd name="T47" fmla="*/ 1082 h 1198"/>
                <a:gd name="T48" fmla="*/ 374 w 867"/>
                <a:gd name="T49" fmla="*/ 1048 h 1198"/>
                <a:gd name="T50" fmla="*/ 369 w 867"/>
                <a:gd name="T51" fmla="*/ 1006 h 1198"/>
                <a:gd name="T52" fmla="*/ 369 w 867"/>
                <a:gd name="T53" fmla="*/ 637 h 1198"/>
                <a:gd name="T54" fmla="*/ 634 w 867"/>
                <a:gd name="T55" fmla="*/ 637 h 1198"/>
                <a:gd name="T56" fmla="*/ 656 w 867"/>
                <a:gd name="T57" fmla="*/ 641 h 1198"/>
                <a:gd name="T58" fmla="*/ 674 w 867"/>
                <a:gd name="T59" fmla="*/ 648 h 1198"/>
                <a:gd name="T60" fmla="*/ 690 w 867"/>
                <a:gd name="T61" fmla="*/ 659 h 1198"/>
                <a:gd name="T62" fmla="*/ 703 w 867"/>
                <a:gd name="T63" fmla="*/ 673 h 1198"/>
                <a:gd name="T64" fmla="*/ 714 w 867"/>
                <a:gd name="T65" fmla="*/ 688 h 1198"/>
                <a:gd name="T66" fmla="*/ 722 w 867"/>
                <a:gd name="T67" fmla="*/ 707 h 1198"/>
                <a:gd name="T68" fmla="*/ 725 w 867"/>
                <a:gd name="T69" fmla="*/ 727 h 1198"/>
                <a:gd name="T70" fmla="*/ 725 w 867"/>
                <a:gd name="T71" fmla="*/ 777 h 1198"/>
                <a:gd name="T72" fmla="*/ 788 w 867"/>
                <a:gd name="T73" fmla="*/ 395 h 1198"/>
                <a:gd name="T74" fmla="*/ 724 w 867"/>
                <a:gd name="T75" fmla="*/ 427 h 1198"/>
                <a:gd name="T76" fmla="*/ 719 w 867"/>
                <a:gd name="T77" fmla="*/ 470 h 1198"/>
                <a:gd name="T78" fmla="*/ 712 w 867"/>
                <a:gd name="T79" fmla="*/ 494 h 1198"/>
                <a:gd name="T80" fmla="*/ 701 w 867"/>
                <a:gd name="T81" fmla="*/ 515 h 1198"/>
                <a:gd name="T82" fmla="*/ 686 w 867"/>
                <a:gd name="T83" fmla="*/ 530 h 1198"/>
                <a:gd name="T84" fmla="*/ 666 w 867"/>
                <a:gd name="T85" fmla="*/ 541 h 1198"/>
                <a:gd name="T86" fmla="*/ 639 w 867"/>
                <a:gd name="T87" fmla="*/ 547 h 1198"/>
                <a:gd name="T88" fmla="*/ 369 w 867"/>
                <a:gd name="T89" fmla="*/ 549 h 1198"/>
                <a:gd name="T90" fmla="*/ 369 w 867"/>
                <a:gd name="T91" fmla="*/ 105 h 1198"/>
                <a:gd name="T92" fmla="*/ 373 w 867"/>
                <a:gd name="T93" fmla="*/ 90 h 1198"/>
                <a:gd name="T94" fmla="*/ 381 w 867"/>
                <a:gd name="T95" fmla="*/ 82 h 1198"/>
                <a:gd name="T96" fmla="*/ 397 w 867"/>
                <a:gd name="T97" fmla="*/ 77 h 1198"/>
                <a:gd name="T98" fmla="*/ 598 w 867"/>
                <a:gd name="T99" fmla="*/ 77 h 1198"/>
                <a:gd name="T100" fmla="*/ 646 w 867"/>
                <a:gd name="T101" fmla="*/ 81 h 1198"/>
                <a:gd name="T102" fmla="*/ 688 w 867"/>
                <a:gd name="T103" fmla="*/ 90 h 1198"/>
                <a:gd name="T104" fmla="*/ 722 w 867"/>
                <a:gd name="T105" fmla="*/ 107 h 1198"/>
                <a:gd name="T106" fmla="*/ 748 w 867"/>
                <a:gd name="T107" fmla="*/ 131 h 1198"/>
                <a:gd name="T108" fmla="*/ 770 w 867"/>
                <a:gd name="T109" fmla="*/ 160 h 1198"/>
                <a:gd name="T110" fmla="*/ 785 w 867"/>
                <a:gd name="T111" fmla="*/ 195 h 1198"/>
                <a:gd name="T112" fmla="*/ 796 w 867"/>
                <a:gd name="T113" fmla="*/ 235 h 1198"/>
                <a:gd name="T114" fmla="*/ 802 w 867"/>
                <a:gd name="T115" fmla="*/ 281 h 1198"/>
                <a:gd name="T116" fmla="*/ 853 w 867"/>
                <a:gd name="T117" fmla="*/ 39 h 1198"/>
                <a:gd name="T118" fmla="*/ 0 w 867"/>
                <a:gd name="T119" fmla="*/ 0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67" h="1198">
                  <a:moveTo>
                    <a:pt x="0" y="52"/>
                  </a:moveTo>
                  <a:lnTo>
                    <a:pt x="22" y="53"/>
                  </a:lnTo>
                  <a:lnTo>
                    <a:pt x="41" y="54"/>
                  </a:lnTo>
                  <a:lnTo>
                    <a:pt x="58" y="56"/>
                  </a:lnTo>
                  <a:lnTo>
                    <a:pt x="75" y="59"/>
                  </a:lnTo>
                  <a:lnTo>
                    <a:pt x="89" y="62"/>
                  </a:lnTo>
                  <a:lnTo>
                    <a:pt x="101" y="69"/>
                  </a:lnTo>
                  <a:lnTo>
                    <a:pt x="112" y="75"/>
                  </a:lnTo>
                  <a:lnTo>
                    <a:pt x="121" y="82"/>
                  </a:lnTo>
                  <a:lnTo>
                    <a:pt x="130" y="92"/>
                  </a:lnTo>
                  <a:lnTo>
                    <a:pt x="136" y="101"/>
                  </a:lnTo>
                  <a:lnTo>
                    <a:pt x="141" y="115"/>
                  </a:lnTo>
                  <a:lnTo>
                    <a:pt x="146" y="128"/>
                  </a:lnTo>
                  <a:lnTo>
                    <a:pt x="148" y="144"/>
                  </a:lnTo>
                  <a:lnTo>
                    <a:pt x="151" y="162"/>
                  </a:lnTo>
                  <a:lnTo>
                    <a:pt x="152" y="182"/>
                  </a:lnTo>
                  <a:lnTo>
                    <a:pt x="152" y="205"/>
                  </a:lnTo>
                  <a:lnTo>
                    <a:pt x="152" y="1007"/>
                  </a:lnTo>
                  <a:lnTo>
                    <a:pt x="152" y="1025"/>
                  </a:lnTo>
                  <a:lnTo>
                    <a:pt x="151" y="1042"/>
                  </a:lnTo>
                  <a:lnTo>
                    <a:pt x="147" y="1058"/>
                  </a:lnTo>
                  <a:lnTo>
                    <a:pt x="143" y="1072"/>
                  </a:lnTo>
                  <a:lnTo>
                    <a:pt x="137" y="1085"/>
                  </a:lnTo>
                  <a:lnTo>
                    <a:pt x="131" y="1097"/>
                  </a:lnTo>
                  <a:lnTo>
                    <a:pt x="124" y="1106"/>
                  </a:lnTo>
                  <a:lnTo>
                    <a:pt x="114" y="1115"/>
                  </a:lnTo>
                  <a:lnTo>
                    <a:pt x="104" y="1122"/>
                  </a:lnTo>
                  <a:lnTo>
                    <a:pt x="94" y="1129"/>
                  </a:lnTo>
                  <a:lnTo>
                    <a:pt x="80" y="1134"/>
                  </a:lnTo>
                  <a:lnTo>
                    <a:pt x="67" y="1138"/>
                  </a:lnTo>
                  <a:lnTo>
                    <a:pt x="52" y="1142"/>
                  </a:lnTo>
                  <a:lnTo>
                    <a:pt x="35" y="1144"/>
                  </a:lnTo>
                  <a:lnTo>
                    <a:pt x="18" y="1145"/>
                  </a:lnTo>
                  <a:lnTo>
                    <a:pt x="0" y="1146"/>
                  </a:lnTo>
                  <a:lnTo>
                    <a:pt x="0" y="1198"/>
                  </a:lnTo>
                  <a:lnTo>
                    <a:pt x="560" y="1198"/>
                  </a:lnTo>
                  <a:lnTo>
                    <a:pt x="560" y="1146"/>
                  </a:lnTo>
                  <a:lnTo>
                    <a:pt x="535" y="1146"/>
                  </a:lnTo>
                  <a:lnTo>
                    <a:pt x="513" y="1145"/>
                  </a:lnTo>
                  <a:lnTo>
                    <a:pt x="491" y="1143"/>
                  </a:lnTo>
                  <a:lnTo>
                    <a:pt x="471" y="1140"/>
                  </a:lnTo>
                  <a:lnTo>
                    <a:pt x="454" y="1137"/>
                  </a:lnTo>
                  <a:lnTo>
                    <a:pt x="439" y="1131"/>
                  </a:lnTo>
                  <a:lnTo>
                    <a:pt x="425" y="1125"/>
                  </a:lnTo>
                  <a:lnTo>
                    <a:pt x="413" y="1116"/>
                  </a:lnTo>
                  <a:lnTo>
                    <a:pt x="402" y="1106"/>
                  </a:lnTo>
                  <a:lnTo>
                    <a:pt x="394" y="1095"/>
                  </a:lnTo>
                  <a:lnTo>
                    <a:pt x="385" y="1082"/>
                  </a:lnTo>
                  <a:lnTo>
                    <a:pt x="379" y="1066"/>
                  </a:lnTo>
                  <a:lnTo>
                    <a:pt x="374" y="1048"/>
                  </a:lnTo>
                  <a:lnTo>
                    <a:pt x="372" y="1029"/>
                  </a:lnTo>
                  <a:lnTo>
                    <a:pt x="369" y="1006"/>
                  </a:lnTo>
                  <a:lnTo>
                    <a:pt x="369" y="981"/>
                  </a:lnTo>
                  <a:lnTo>
                    <a:pt x="369" y="637"/>
                  </a:lnTo>
                  <a:lnTo>
                    <a:pt x="623" y="637"/>
                  </a:lnTo>
                  <a:lnTo>
                    <a:pt x="634" y="637"/>
                  </a:lnTo>
                  <a:lnTo>
                    <a:pt x="645" y="639"/>
                  </a:lnTo>
                  <a:lnTo>
                    <a:pt x="656" y="641"/>
                  </a:lnTo>
                  <a:lnTo>
                    <a:pt x="666" y="645"/>
                  </a:lnTo>
                  <a:lnTo>
                    <a:pt x="674" y="648"/>
                  </a:lnTo>
                  <a:lnTo>
                    <a:pt x="683" y="653"/>
                  </a:lnTo>
                  <a:lnTo>
                    <a:pt x="690" y="659"/>
                  </a:lnTo>
                  <a:lnTo>
                    <a:pt x="697" y="665"/>
                  </a:lnTo>
                  <a:lnTo>
                    <a:pt x="703" y="673"/>
                  </a:lnTo>
                  <a:lnTo>
                    <a:pt x="710" y="680"/>
                  </a:lnTo>
                  <a:lnTo>
                    <a:pt x="714" y="688"/>
                  </a:lnTo>
                  <a:lnTo>
                    <a:pt x="718" y="697"/>
                  </a:lnTo>
                  <a:lnTo>
                    <a:pt x="722" y="707"/>
                  </a:lnTo>
                  <a:lnTo>
                    <a:pt x="723" y="718"/>
                  </a:lnTo>
                  <a:lnTo>
                    <a:pt x="725" y="727"/>
                  </a:lnTo>
                  <a:lnTo>
                    <a:pt x="725" y="739"/>
                  </a:lnTo>
                  <a:lnTo>
                    <a:pt x="725" y="777"/>
                  </a:lnTo>
                  <a:lnTo>
                    <a:pt x="788" y="777"/>
                  </a:lnTo>
                  <a:lnTo>
                    <a:pt x="788" y="395"/>
                  </a:lnTo>
                  <a:lnTo>
                    <a:pt x="725" y="395"/>
                  </a:lnTo>
                  <a:lnTo>
                    <a:pt x="724" y="427"/>
                  </a:lnTo>
                  <a:lnTo>
                    <a:pt x="722" y="456"/>
                  </a:lnTo>
                  <a:lnTo>
                    <a:pt x="719" y="470"/>
                  </a:lnTo>
                  <a:lnTo>
                    <a:pt x="716" y="483"/>
                  </a:lnTo>
                  <a:lnTo>
                    <a:pt x="712" y="494"/>
                  </a:lnTo>
                  <a:lnTo>
                    <a:pt x="707" y="505"/>
                  </a:lnTo>
                  <a:lnTo>
                    <a:pt x="701" y="515"/>
                  </a:lnTo>
                  <a:lnTo>
                    <a:pt x="694" y="523"/>
                  </a:lnTo>
                  <a:lnTo>
                    <a:pt x="686" y="530"/>
                  </a:lnTo>
                  <a:lnTo>
                    <a:pt x="677" y="536"/>
                  </a:lnTo>
                  <a:lnTo>
                    <a:pt x="666" y="541"/>
                  </a:lnTo>
                  <a:lnTo>
                    <a:pt x="652" y="545"/>
                  </a:lnTo>
                  <a:lnTo>
                    <a:pt x="639" y="547"/>
                  </a:lnTo>
                  <a:lnTo>
                    <a:pt x="623" y="549"/>
                  </a:lnTo>
                  <a:lnTo>
                    <a:pt x="369" y="549"/>
                  </a:lnTo>
                  <a:lnTo>
                    <a:pt x="369" y="115"/>
                  </a:lnTo>
                  <a:lnTo>
                    <a:pt x="369" y="105"/>
                  </a:lnTo>
                  <a:lnTo>
                    <a:pt x="371" y="97"/>
                  </a:lnTo>
                  <a:lnTo>
                    <a:pt x="373" y="90"/>
                  </a:lnTo>
                  <a:lnTo>
                    <a:pt x="377" y="86"/>
                  </a:lnTo>
                  <a:lnTo>
                    <a:pt x="381" y="82"/>
                  </a:lnTo>
                  <a:lnTo>
                    <a:pt x="389" y="78"/>
                  </a:lnTo>
                  <a:lnTo>
                    <a:pt x="397" y="77"/>
                  </a:lnTo>
                  <a:lnTo>
                    <a:pt x="407" y="77"/>
                  </a:lnTo>
                  <a:lnTo>
                    <a:pt x="598" y="77"/>
                  </a:lnTo>
                  <a:lnTo>
                    <a:pt x="623" y="78"/>
                  </a:lnTo>
                  <a:lnTo>
                    <a:pt x="646" y="81"/>
                  </a:lnTo>
                  <a:lnTo>
                    <a:pt x="668" y="84"/>
                  </a:lnTo>
                  <a:lnTo>
                    <a:pt x="688" y="90"/>
                  </a:lnTo>
                  <a:lnTo>
                    <a:pt x="706" y="98"/>
                  </a:lnTo>
                  <a:lnTo>
                    <a:pt x="722" y="107"/>
                  </a:lnTo>
                  <a:lnTo>
                    <a:pt x="736" y="118"/>
                  </a:lnTo>
                  <a:lnTo>
                    <a:pt x="748" y="131"/>
                  </a:lnTo>
                  <a:lnTo>
                    <a:pt x="761" y="144"/>
                  </a:lnTo>
                  <a:lnTo>
                    <a:pt x="770" y="160"/>
                  </a:lnTo>
                  <a:lnTo>
                    <a:pt x="778" y="177"/>
                  </a:lnTo>
                  <a:lnTo>
                    <a:pt x="785" y="195"/>
                  </a:lnTo>
                  <a:lnTo>
                    <a:pt x="791" y="214"/>
                  </a:lnTo>
                  <a:lnTo>
                    <a:pt x="796" y="235"/>
                  </a:lnTo>
                  <a:lnTo>
                    <a:pt x="799" y="257"/>
                  </a:lnTo>
                  <a:lnTo>
                    <a:pt x="802" y="281"/>
                  </a:lnTo>
                  <a:lnTo>
                    <a:pt x="867" y="280"/>
                  </a:lnTo>
                  <a:lnTo>
                    <a:pt x="853" y="39"/>
                  </a:lnTo>
                  <a:lnTo>
                    <a:pt x="853" y="0"/>
                  </a:lnTo>
                  <a:lnTo>
                    <a:pt x="0" y="0"/>
                  </a:lnTo>
                  <a:lnTo>
                    <a:pt x="0" y="5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1" name="Freeform 114"/>
            <p:cNvSpPr>
              <a:spLocks/>
            </p:cNvSpPr>
            <p:nvPr/>
          </p:nvSpPr>
          <p:spPr bwMode="auto">
            <a:xfrm>
              <a:off x="-3835489" y="17424931"/>
              <a:ext cx="363545" cy="471580"/>
            </a:xfrm>
            <a:custGeom>
              <a:avLst/>
              <a:gdLst>
                <a:gd name="T0" fmla="*/ 434 w 1059"/>
                <a:gd name="T1" fmla="*/ 247 h 1375"/>
                <a:gd name="T2" fmla="*/ 443 w 1059"/>
                <a:gd name="T3" fmla="*/ 175 h 1375"/>
                <a:gd name="T4" fmla="*/ 455 w 1059"/>
                <a:gd name="T5" fmla="*/ 138 h 1375"/>
                <a:gd name="T6" fmla="*/ 469 w 1059"/>
                <a:gd name="T7" fmla="*/ 115 h 1375"/>
                <a:gd name="T8" fmla="*/ 488 w 1059"/>
                <a:gd name="T9" fmla="*/ 96 h 1375"/>
                <a:gd name="T10" fmla="*/ 512 w 1059"/>
                <a:gd name="T11" fmla="*/ 82 h 1375"/>
                <a:gd name="T12" fmla="*/ 542 w 1059"/>
                <a:gd name="T13" fmla="*/ 72 h 1375"/>
                <a:gd name="T14" fmla="*/ 593 w 1059"/>
                <a:gd name="T15" fmla="*/ 65 h 1375"/>
                <a:gd name="T16" fmla="*/ 13 w 1059"/>
                <a:gd name="T17" fmla="*/ 0 h 1375"/>
                <a:gd name="T18" fmla="*/ 48 w 1059"/>
                <a:gd name="T19" fmla="*/ 65 h 1375"/>
                <a:gd name="T20" fmla="*/ 96 w 1059"/>
                <a:gd name="T21" fmla="*/ 75 h 1375"/>
                <a:gd name="T22" fmla="*/ 138 w 1059"/>
                <a:gd name="T23" fmla="*/ 92 h 1375"/>
                <a:gd name="T24" fmla="*/ 169 w 1059"/>
                <a:gd name="T25" fmla="*/ 120 h 1375"/>
                <a:gd name="T26" fmla="*/ 188 w 1059"/>
                <a:gd name="T27" fmla="*/ 158 h 1375"/>
                <a:gd name="T28" fmla="*/ 191 w 1059"/>
                <a:gd name="T29" fmla="*/ 1171 h 1375"/>
                <a:gd name="T30" fmla="*/ 184 w 1059"/>
                <a:gd name="T31" fmla="*/ 1231 h 1375"/>
                <a:gd name="T32" fmla="*/ 163 w 1059"/>
                <a:gd name="T33" fmla="*/ 1270 h 1375"/>
                <a:gd name="T34" fmla="*/ 129 w 1059"/>
                <a:gd name="T35" fmla="*/ 1295 h 1375"/>
                <a:gd name="T36" fmla="*/ 82 w 1059"/>
                <a:gd name="T37" fmla="*/ 1307 h 1375"/>
                <a:gd name="T38" fmla="*/ 22 w 1059"/>
                <a:gd name="T39" fmla="*/ 1310 h 1375"/>
                <a:gd name="T40" fmla="*/ 968 w 1059"/>
                <a:gd name="T41" fmla="*/ 1375 h 1375"/>
                <a:gd name="T42" fmla="*/ 982 w 1059"/>
                <a:gd name="T43" fmla="*/ 1366 h 1375"/>
                <a:gd name="T44" fmla="*/ 1008 w 1059"/>
                <a:gd name="T45" fmla="*/ 1319 h 1375"/>
                <a:gd name="T46" fmla="*/ 1037 w 1059"/>
                <a:gd name="T47" fmla="*/ 1230 h 1375"/>
                <a:gd name="T48" fmla="*/ 1056 w 1059"/>
                <a:gd name="T49" fmla="*/ 1131 h 1375"/>
                <a:gd name="T50" fmla="*/ 1059 w 1059"/>
                <a:gd name="T51" fmla="*/ 1063 h 1375"/>
                <a:gd name="T52" fmla="*/ 1051 w 1059"/>
                <a:gd name="T53" fmla="*/ 1033 h 1375"/>
                <a:gd name="T54" fmla="*/ 1038 w 1059"/>
                <a:gd name="T55" fmla="*/ 1020 h 1375"/>
                <a:gd name="T56" fmla="*/ 989 w 1059"/>
                <a:gd name="T57" fmla="*/ 1041 h 1375"/>
                <a:gd name="T58" fmla="*/ 970 w 1059"/>
                <a:gd name="T59" fmla="*/ 1110 h 1375"/>
                <a:gd name="T60" fmla="*/ 935 w 1059"/>
                <a:gd name="T61" fmla="*/ 1177 h 1375"/>
                <a:gd name="T62" fmla="*/ 885 w 1059"/>
                <a:gd name="T63" fmla="*/ 1233 h 1375"/>
                <a:gd name="T64" fmla="*/ 856 w 1059"/>
                <a:gd name="T65" fmla="*/ 1255 h 1375"/>
                <a:gd name="T66" fmla="*/ 823 w 1059"/>
                <a:gd name="T67" fmla="*/ 1272 h 1375"/>
                <a:gd name="T68" fmla="*/ 789 w 1059"/>
                <a:gd name="T69" fmla="*/ 1283 h 1375"/>
                <a:gd name="T70" fmla="*/ 751 w 1059"/>
                <a:gd name="T71" fmla="*/ 1286 h 1375"/>
                <a:gd name="T72" fmla="*/ 540 w 1059"/>
                <a:gd name="T73" fmla="*/ 1284 h 1375"/>
                <a:gd name="T74" fmla="*/ 513 w 1059"/>
                <a:gd name="T75" fmla="*/ 1276 h 1375"/>
                <a:gd name="T76" fmla="*/ 491 w 1059"/>
                <a:gd name="T77" fmla="*/ 1264 h 1375"/>
                <a:gd name="T78" fmla="*/ 474 w 1059"/>
                <a:gd name="T79" fmla="*/ 1246 h 1375"/>
                <a:gd name="T80" fmla="*/ 454 w 1059"/>
                <a:gd name="T81" fmla="*/ 1208 h 1375"/>
                <a:gd name="T82" fmla="*/ 439 w 1059"/>
                <a:gd name="T83" fmla="*/ 1151 h 1375"/>
                <a:gd name="T84" fmla="*/ 433 w 1059"/>
                <a:gd name="T85" fmla="*/ 1044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9" h="1375">
                  <a:moveTo>
                    <a:pt x="433" y="305"/>
                  </a:moveTo>
                  <a:lnTo>
                    <a:pt x="433" y="275"/>
                  </a:lnTo>
                  <a:lnTo>
                    <a:pt x="434" y="247"/>
                  </a:lnTo>
                  <a:lnTo>
                    <a:pt x="435" y="222"/>
                  </a:lnTo>
                  <a:lnTo>
                    <a:pt x="439" y="197"/>
                  </a:lnTo>
                  <a:lnTo>
                    <a:pt x="443" y="175"/>
                  </a:lnTo>
                  <a:lnTo>
                    <a:pt x="448" y="156"/>
                  </a:lnTo>
                  <a:lnTo>
                    <a:pt x="451" y="146"/>
                  </a:lnTo>
                  <a:lnTo>
                    <a:pt x="455" y="138"/>
                  </a:lnTo>
                  <a:lnTo>
                    <a:pt x="460" y="129"/>
                  </a:lnTo>
                  <a:lnTo>
                    <a:pt x="463" y="122"/>
                  </a:lnTo>
                  <a:lnTo>
                    <a:pt x="469" y="115"/>
                  </a:lnTo>
                  <a:lnTo>
                    <a:pt x="474" y="109"/>
                  </a:lnTo>
                  <a:lnTo>
                    <a:pt x="482" y="101"/>
                  </a:lnTo>
                  <a:lnTo>
                    <a:pt x="488" y="96"/>
                  </a:lnTo>
                  <a:lnTo>
                    <a:pt x="495" y="90"/>
                  </a:lnTo>
                  <a:lnTo>
                    <a:pt x="503" y="87"/>
                  </a:lnTo>
                  <a:lnTo>
                    <a:pt x="512" y="82"/>
                  </a:lnTo>
                  <a:lnTo>
                    <a:pt x="522" y="78"/>
                  </a:lnTo>
                  <a:lnTo>
                    <a:pt x="531" y="75"/>
                  </a:lnTo>
                  <a:lnTo>
                    <a:pt x="542" y="72"/>
                  </a:lnTo>
                  <a:lnTo>
                    <a:pt x="554" y="70"/>
                  </a:lnTo>
                  <a:lnTo>
                    <a:pt x="567" y="67"/>
                  </a:lnTo>
                  <a:lnTo>
                    <a:pt x="593" y="65"/>
                  </a:lnTo>
                  <a:lnTo>
                    <a:pt x="624" y="64"/>
                  </a:lnTo>
                  <a:lnTo>
                    <a:pt x="624" y="0"/>
                  </a:lnTo>
                  <a:lnTo>
                    <a:pt x="13" y="0"/>
                  </a:lnTo>
                  <a:lnTo>
                    <a:pt x="13" y="64"/>
                  </a:lnTo>
                  <a:lnTo>
                    <a:pt x="31" y="64"/>
                  </a:lnTo>
                  <a:lnTo>
                    <a:pt x="48" y="65"/>
                  </a:lnTo>
                  <a:lnTo>
                    <a:pt x="65" y="67"/>
                  </a:lnTo>
                  <a:lnTo>
                    <a:pt x="81" y="70"/>
                  </a:lnTo>
                  <a:lnTo>
                    <a:pt x="96" y="75"/>
                  </a:lnTo>
                  <a:lnTo>
                    <a:pt x="111" y="79"/>
                  </a:lnTo>
                  <a:lnTo>
                    <a:pt x="126" y="85"/>
                  </a:lnTo>
                  <a:lnTo>
                    <a:pt x="138" y="92"/>
                  </a:lnTo>
                  <a:lnTo>
                    <a:pt x="150" y="100"/>
                  </a:lnTo>
                  <a:lnTo>
                    <a:pt x="160" y="110"/>
                  </a:lnTo>
                  <a:lnTo>
                    <a:pt x="169" y="120"/>
                  </a:lnTo>
                  <a:lnTo>
                    <a:pt x="177" y="132"/>
                  </a:lnTo>
                  <a:lnTo>
                    <a:pt x="183" y="144"/>
                  </a:lnTo>
                  <a:lnTo>
                    <a:pt x="188" y="158"/>
                  </a:lnTo>
                  <a:lnTo>
                    <a:pt x="190" y="174"/>
                  </a:lnTo>
                  <a:lnTo>
                    <a:pt x="191" y="191"/>
                  </a:lnTo>
                  <a:lnTo>
                    <a:pt x="191" y="1171"/>
                  </a:lnTo>
                  <a:lnTo>
                    <a:pt x="190" y="1194"/>
                  </a:lnTo>
                  <a:lnTo>
                    <a:pt x="188" y="1213"/>
                  </a:lnTo>
                  <a:lnTo>
                    <a:pt x="184" y="1231"/>
                  </a:lnTo>
                  <a:lnTo>
                    <a:pt x="179" y="1246"/>
                  </a:lnTo>
                  <a:lnTo>
                    <a:pt x="172" y="1259"/>
                  </a:lnTo>
                  <a:lnTo>
                    <a:pt x="163" y="1270"/>
                  </a:lnTo>
                  <a:lnTo>
                    <a:pt x="154" y="1280"/>
                  </a:lnTo>
                  <a:lnTo>
                    <a:pt x="143" y="1289"/>
                  </a:lnTo>
                  <a:lnTo>
                    <a:pt x="129" y="1295"/>
                  </a:lnTo>
                  <a:lnTo>
                    <a:pt x="115" y="1300"/>
                  </a:lnTo>
                  <a:lnTo>
                    <a:pt x="99" y="1304"/>
                  </a:lnTo>
                  <a:lnTo>
                    <a:pt x="82" y="1307"/>
                  </a:lnTo>
                  <a:lnTo>
                    <a:pt x="64" y="1309"/>
                  </a:lnTo>
                  <a:lnTo>
                    <a:pt x="44" y="1310"/>
                  </a:lnTo>
                  <a:lnTo>
                    <a:pt x="22" y="1310"/>
                  </a:lnTo>
                  <a:lnTo>
                    <a:pt x="0" y="1312"/>
                  </a:lnTo>
                  <a:lnTo>
                    <a:pt x="0" y="1375"/>
                  </a:lnTo>
                  <a:lnTo>
                    <a:pt x="968" y="1375"/>
                  </a:lnTo>
                  <a:lnTo>
                    <a:pt x="972" y="1374"/>
                  </a:lnTo>
                  <a:lnTo>
                    <a:pt x="976" y="1371"/>
                  </a:lnTo>
                  <a:lnTo>
                    <a:pt x="982" y="1366"/>
                  </a:lnTo>
                  <a:lnTo>
                    <a:pt x="987" y="1359"/>
                  </a:lnTo>
                  <a:lnTo>
                    <a:pt x="997" y="1342"/>
                  </a:lnTo>
                  <a:lnTo>
                    <a:pt x="1008" y="1319"/>
                  </a:lnTo>
                  <a:lnTo>
                    <a:pt x="1019" y="1292"/>
                  </a:lnTo>
                  <a:lnTo>
                    <a:pt x="1028" y="1262"/>
                  </a:lnTo>
                  <a:lnTo>
                    <a:pt x="1037" y="1230"/>
                  </a:lnTo>
                  <a:lnTo>
                    <a:pt x="1045" y="1196"/>
                  </a:lnTo>
                  <a:lnTo>
                    <a:pt x="1051" y="1163"/>
                  </a:lnTo>
                  <a:lnTo>
                    <a:pt x="1056" y="1131"/>
                  </a:lnTo>
                  <a:lnTo>
                    <a:pt x="1059" y="1101"/>
                  </a:lnTo>
                  <a:lnTo>
                    <a:pt x="1059" y="1075"/>
                  </a:lnTo>
                  <a:lnTo>
                    <a:pt x="1059" y="1063"/>
                  </a:lnTo>
                  <a:lnTo>
                    <a:pt x="1057" y="1052"/>
                  </a:lnTo>
                  <a:lnTo>
                    <a:pt x="1055" y="1042"/>
                  </a:lnTo>
                  <a:lnTo>
                    <a:pt x="1051" y="1033"/>
                  </a:lnTo>
                  <a:lnTo>
                    <a:pt x="1048" y="1027"/>
                  </a:lnTo>
                  <a:lnTo>
                    <a:pt x="1043" y="1022"/>
                  </a:lnTo>
                  <a:lnTo>
                    <a:pt x="1038" y="1020"/>
                  </a:lnTo>
                  <a:lnTo>
                    <a:pt x="1031" y="1019"/>
                  </a:lnTo>
                  <a:lnTo>
                    <a:pt x="993" y="1019"/>
                  </a:lnTo>
                  <a:lnTo>
                    <a:pt x="989" y="1041"/>
                  </a:lnTo>
                  <a:lnTo>
                    <a:pt x="985" y="1064"/>
                  </a:lnTo>
                  <a:lnTo>
                    <a:pt x="979" y="1087"/>
                  </a:lnTo>
                  <a:lnTo>
                    <a:pt x="970" y="1110"/>
                  </a:lnTo>
                  <a:lnTo>
                    <a:pt x="960" y="1133"/>
                  </a:lnTo>
                  <a:lnTo>
                    <a:pt x="948" y="1155"/>
                  </a:lnTo>
                  <a:lnTo>
                    <a:pt x="935" y="1177"/>
                  </a:lnTo>
                  <a:lnTo>
                    <a:pt x="920" y="1196"/>
                  </a:lnTo>
                  <a:lnTo>
                    <a:pt x="903" y="1216"/>
                  </a:lnTo>
                  <a:lnTo>
                    <a:pt x="885" y="1233"/>
                  </a:lnTo>
                  <a:lnTo>
                    <a:pt x="875" y="1240"/>
                  </a:lnTo>
                  <a:lnTo>
                    <a:pt x="866" y="1247"/>
                  </a:lnTo>
                  <a:lnTo>
                    <a:pt x="856" y="1255"/>
                  </a:lnTo>
                  <a:lnTo>
                    <a:pt x="845" y="1261"/>
                  </a:lnTo>
                  <a:lnTo>
                    <a:pt x="834" y="1267"/>
                  </a:lnTo>
                  <a:lnTo>
                    <a:pt x="823" y="1272"/>
                  </a:lnTo>
                  <a:lnTo>
                    <a:pt x="812" y="1275"/>
                  </a:lnTo>
                  <a:lnTo>
                    <a:pt x="800" y="1279"/>
                  </a:lnTo>
                  <a:lnTo>
                    <a:pt x="789" y="1283"/>
                  </a:lnTo>
                  <a:lnTo>
                    <a:pt x="776" y="1284"/>
                  </a:lnTo>
                  <a:lnTo>
                    <a:pt x="763" y="1285"/>
                  </a:lnTo>
                  <a:lnTo>
                    <a:pt x="751" y="1286"/>
                  </a:lnTo>
                  <a:lnTo>
                    <a:pt x="561" y="1286"/>
                  </a:lnTo>
                  <a:lnTo>
                    <a:pt x="550" y="1285"/>
                  </a:lnTo>
                  <a:lnTo>
                    <a:pt x="540" y="1284"/>
                  </a:lnTo>
                  <a:lnTo>
                    <a:pt x="530" y="1283"/>
                  </a:lnTo>
                  <a:lnTo>
                    <a:pt x="522" y="1280"/>
                  </a:lnTo>
                  <a:lnTo>
                    <a:pt x="513" y="1276"/>
                  </a:lnTo>
                  <a:lnTo>
                    <a:pt x="506" y="1273"/>
                  </a:lnTo>
                  <a:lnTo>
                    <a:pt x="499" y="1269"/>
                  </a:lnTo>
                  <a:lnTo>
                    <a:pt x="491" y="1264"/>
                  </a:lnTo>
                  <a:lnTo>
                    <a:pt x="485" y="1259"/>
                  </a:lnTo>
                  <a:lnTo>
                    <a:pt x="480" y="1253"/>
                  </a:lnTo>
                  <a:lnTo>
                    <a:pt x="474" y="1246"/>
                  </a:lnTo>
                  <a:lnTo>
                    <a:pt x="469" y="1240"/>
                  </a:lnTo>
                  <a:lnTo>
                    <a:pt x="461" y="1224"/>
                  </a:lnTo>
                  <a:lnTo>
                    <a:pt x="454" y="1208"/>
                  </a:lnTo>
                  <a:lnTo>
                    <a:pt x="448" y="1190"/>
                  </a:lnTo>
                  <a:lnTo>
                    <a:pt x="443" y="1171"/>
                  </a:lnTo>
                  <a:lnTo>
                    <a:pt x="439" y="1151"/>
                  </a:lnTo>
                  <a:lnTo>
                    <a:pt x="437" y="1131"/>
                  </a:lnTo>
                  <a:lnTo>
                    <a:pt x="433" y="1088"/>
                  </a:lnTo>
                  <a:lnTo>
                    <a:pt x="433" y="1044"/>
                  </a:lnTo>
                  <a:lnTo>
                    <a:pt x="433" y="30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2" name="Freeform 115"/>
            <p:cNvSpPr>
              <a:spLocks/>
            </p:cNvSpPr>
            <p:nvPr/>
          </p:nvSpPr>
          <p:spPr bwMode="auto">
            <a:xfrm>
              <a:off x="-6762708" y="17539825"/>
              <a:ext cx="553891" cy="619055"/>
            </a:xfrm>
            <a:custGeom>
              <a:avLst/>
              <a:gdLst>
                <a:gd name="T0" fmla="*/ 1617 w 1617"/>
                <a:gd name="T1" fmla="*/ 1462 h 1806"/>
                <a:gd name="T2" fmla="*/ 1473 w 1617"/>
                <a:gd name="T3" fmla="*/ 1400 h 1806"/>
                <a:gd name="T4" fmla="*/ 1346 w 1617"/>
                <a:gd name="T5" fmla="*/ 1348 h 1806"/>
                <a:gd name="T6" fmla="*/ 1284 w 1617"/>
                <a:gd name="T7" fmla="*/ 1320 h 1806"/>
                <a:gd name="T8" fmla="*/ 1221 w 1617"/>
                <a:gd name="T9" fmla="*/ 1289 h 1806"/>
                <a:gd name="T10" fmla="*/ 1155 w 1617"/>
                <a:gd name="T11" fmla="*/ 1250 h 1806"/>
                <a:gd name="T12" fmla="*/ 1087 w 1617"/>
                <a:gd name="T13" fmla="*/ 1204 h 1806"/>
                <a:gd name="T14" fmla="*/ 968 w 1617"/>
                <a:gd name="T15" fmla="*/ 1114 h 1806"/>
                <a:gd name="T16" fmla="*/ 867 w 1617"/>
                <a:gd name="T17" fmla="*/ 1027 h 1806"/>
                <a:gd name="T18" fmla="*/ 771 w 1617"/>
                <a:gd name="T19" fmla="*/ 936 h 1806"/>
                <a:gd name="T20" fmla="*/ 672 w 1617"/>
                <a:gd name="T21" fmla="*/ 829 h 1806"/>
                <a:gd name="T22" fmla="*/ 629 w 1617"/>
                <a:gd name="T23" fmla="*/ 781 h 1806"/>
                <a:gd name="T24" fmla="*/ 588 w 1617"/>
                <a:gd name="T25" fmla="*/ 725 h 1806"/>
                <a:gd name="T26" fmla="*/ 546 w 1617"/>
                <a:gd name="T27" fmla="*/ 664 h 1806"/>
                <a:gd name="T28" fmla="*/ 505 w 1617"/>
                <a:gd name="T29" fmla="*/ 600 h 1806"/>
                <a:gd name="T30" fmla="*/ 431 w 1617"/>
                <a:gd name="T31" fmla="*/ 468 h 1806"/>
                <a:gd name="T32" fmla="*/ 369 w 1617"/>
                <a:gd name="T33" fmla="*/ 343 h 1806"/>
                <a:gd name="T34" fmla="*/ 341 w 1617"/>
                <a:gd name="T35" fmla="*/ 276 h 1806"/>
                <a:gd name="T36" fmla="*/ 313 w 1617"/>
                <a:gd name="T37" fmla="*/ 200 h 1806"/>
                <a:gd name="T38" fmla="*/ 288 w 1617"/>
                <a:gd name="T39" fmla="*/ 120 h 1806"/>
                <a:gd name="T40" fmla="*/ 269 w 1617"/>
                <a:gd name="T41" fmla="*/ 48 h 1806"/>
                <a:gd name="T42" fmla="*/ 262 w 1617"/>
                <a:gd name="T43" fmla="*/ 25 h 1806"/>
                <a:gd name="T44" fmla="*/ 255 w 1617"/>
                <a:gd name="T45" fmla="*/ 9 h 1806"/>
                <a:gd name="T46" fmla="*/ 246 w 1617"/>
                <a:gd name="T47" fmla="*/ 2 h 1806"/>
                <a:gd name="T48" fmla="*/ 234 w 1617"/>
                <a:gd name="T49" fmla="*/ 0 h 1806"/>
                <a:gd name="T50" fmla="*/ 151 w 1617"/>
                <a:gd name="T51" fmla="*/ 23 h 1806"/>
                <a:gd name="T52" fmla="*/ 71 w 1617"/>
                <a:gd name="T53" fmla="*/ 39 h 1806"/>
                <a:gd name="T54" fmla="*/ 36 w 1617"/>
                <a:gd name="T55" fmla="*/ 49 h 1806"/>
                <a:gd name="T56" fmla="*/ 0 w 1617"/>
                <a:gd name="T57" fmla="*/ 62 h 1806"/>
                <a:gd name="T58" fmla="*/ 11 w 1617"/>
                <a:gd name="T59" fmla="*/ 137 h 1806"/>
                <a:gd name="T60" fmla="*/ 30 w 1617"/>
                <a:gd name="T61" fmla="*/ 219 h 1806"/>
                <a:gd name="T62" fmla="*/ 57 w 1617"/>
                <a:gd name="T63" fmla="*/ 304 h 1806"/>
                <a:gd name="T64" fmla="*/ 87 w 1617"/>
                <a:gd name="T65" fmla="*/ 392 h 1806"/>
                <a:gd name="T66" fmla="*/ 121 w 1617"/>
                <a:gd name="T67" fmla="*/ 477 h 1806"/>
                <a:gd name="T68" fmla="*/ 155 w 1617"/>
                <a:gd name="T69" fmla="*/ 556 h 1806"/>
                <a:gd name="T70" fmla="*/ 216 w 1617"/>
                <a:gd name="T71" fmla="*/ 687 h 1806"/>
                <a:gd name="T72" fmla="*/ 257 w 1617"/>
                <a:gd name="T73" fmla="*/ 761 h 1806"/>
                <a:gd name="T74" fmla="*/ 297 w 1617"/>
                <a:gd name="T75" fmla="*/ 827 h 1806"/>
                <a:gd name="T76" fmla="*/ 340 w 1617"/>
                <a:gd name="T77" fmla="*/ 888 h 1806"/>
                <a:gd name="T78" fmla="*/ 382 w 1617"/>
                <a:gd name="T79" fmla="*/ 943 h 1806"/>
                <a:gd name="T80" fmla="*/ 469 w 1617"/>
                <a:gd name="T81" fmla="*/ 1052 h 1806"/>
                <a:gd name="T82" fmla="*/ 560 w 1617"/>
                <a:gd name="T83" fmla="*/ 1169 h 1806"/>
                <a:gd name="T84" fmla="*/ 601 w 1617"/>
                <a:gd name="T85" fmla="*/ 1219 h 1806"/>
                <a:gd name="T86" fmla="*/ 650 w 1617"/>
                <a:gd name="T87" fmla="*/ 1270 h 1806"/>
                <a:gd name="T88" fmla="*/ 707 w 1617"/>
                <a:gd name="T89" fmla="*/ 1321 h 1806"/>
                <a:gd name="T90" fmla="*/ 768 w 1617"/>
                <a:gd name="T91" fmla="*/ 1371 h 1806"/>
                <a:gd name="T92" fmla="*/ 894 w 1617"/>
                <a:gd name="T93" fmla="*/ 1466 h 1806"/>
                <a:gd name="T94" fmla="*/ 1011 w 1617"/>
                <a:gd name="T95" fmla="*/ 1547 h 1806"/>
                <a:gd name="T96" fmla="*/ 1086 w 1617"/>
                <a:gd name="T97" fmla="*/ 1594 h 1806"/>
                <a:gd name="T98" fmla="*/ 1156 w 1617"/>
                <a:gd name="T99" fmla="*/ 1631 h 1806"/>
                <a:gd name="T100" fmla="*/ 1226 w 1617"/>
                <a:gd name="T101" fmla="*/ 1663 h 1806"/>
                <a:gd name="T102" fmla="*/ 1292 w 1617"/>
                <a:gd name="T103" fmla="*/ 1691 h 1806"/>
                <a:gd name="T104" fmla="*/ 1428 w 1617"/>
                <a:gd name="T105" fmla="*/ 1742 h 1806"/>
                <a:gd name="T106" fmla="*/ 1501 w 1617"/>
                <a:gd name="T107" fmla="*/ 1772 h 1806"/>
                <a:gd name="T108" fmla="*/ 1578 w 1617"/>
                <a:gd name="T109" fmla="*/ 1806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17" h="1806">
                  <a:moveTo>
                    <a:pt x="1578" y="1806"/>
                  </a:moveTo>
                  <a:lnTo>
                    <a:pt x="1617" y="1462"/>
                  </a:lnTo>
                  <a:lnTo>
                    <a:pt x="1543" y="1430"/>
                  </a:lnTo>
                  <a:lnTo>
                    <a:pt x="1473" y="1400"/>
                  </a:lnTo>
                  <a:lnTo>
                    <a:pt x="1408" y="1374"/>
                  </a:lnTo>
                  <a:lnTo>
                    <a:pt x="1346" y="1348"/>
                  </a:lnTo>
                  <a:lnTo>
                    <a:pt x="1314" y="1335"/>
                  </a:lnTo>
                  <a:lnTo>
                    <a:pt x="1284" y="1320"/>
                  </a:lnTo>
                  <a:lnTo>
                    <a:pt x="1252" y="1304"/>
                  </a:lnTo>
                  <a:lnTo>
                    <a:pt x="1221" y="1289"/>
                  </a:lnTo>
                  <a:lnTo>
                    <a:pt x="1188" y="1270"/>
                  </a:lnTo>
                  <a:lnTo>
                    <a:pt x="1155" y="1250"/>
                  </a:lnTo>
                  <a:lnTo>
                    <a:pt x="1122" y="1228"/>
                  </a:lnTo>
                  <a:lnTo>
                    <a:pt x="1087" y="1204"/>
                  </a:lnTo>
                  <a:lnTo>
                    <a:pt x="1025" y="1157"/>
                  </a:lnTo>
                  <a:lnTo>
                    <a:pt x="968" y="1114"/>
                  </a:lnTo>
                  <a:lnTo>
                    <a:pt x="917" y="1071"/>
                  </a:lnTo>
                  <a:lnTo>
                    <a:pt x="867" y="1027"/>
                  </a:lnTo>
                  <a:lnTo>
                    <a:pt x="820" y="984"/>
                  </a:lnTo>
                  <a:lnTo>
                    <a:pt x="771" y="936"/>
                  </a:lnTo>
                  <a:lnTo>
                    <a:pt x="723" y="886"/>
                  </a:lnTo>
                  <a:lnTo>
                    <a:pt x="672" y="829"/>
                  </a:lnTo>
                  <a:lnTo>
                    <a:pt x="651" y="806"/>
                  </a:lnTo>
                  <a:lnTo>
                    <a:pt x="629" y="781"/>
                  </a:lnTo>
                  <a:lnTo>
                    <a:pt x="608" y="753"/>
                  </a:lnTo>
                  <a:lnTo>
                    <a:pt x="588" y="725"/>
                  </a:lnTo>
                  <a:lnTo>
                    <a:pt x="567" y="694"/>
                  </a:lnTo>
                  <a:lnTo>
                    <a:pt x="546" y="664"/>
                  </a:lnTo>
                  <a:lnTo>
                    <a:pt x="526" y="632"/>
                  </a:lnTo>
                  <a:lnTo>
                    <a:pt x="505" y="600"/>
                  </a:lnTo>
                  <a:lnTo>
                    <a:pt x="467" y="534"/>
                  </a:lnTo>
                  <a:lnTo>
                    <a:pt x="431" y="468"/>
                  </a:lnTo>
                  <a:lnTo>
                    <a:pt x="398" y="404"/>
                  </a:lnTo>
                  <a:lnTo>
                    <a:pt x="369" y="343"/>
                  </a:lnTo>
                  <a:lnTo>
                    <a:pt x="356" y="312"/>
                  </a:lnTo>
                  <a:lnTo>
                    <a:pt x="341" y="276"/>
                  </a:lnTo>
                  <a:lnTo>
                    <a:pt x="328" y="239"/>
                  </a:lnTo>
                  <a:lnTo>
                    <a:pt x="313" y="200"/>
                  </a:lnTo>
                  <a:lnTo>
                    <a:pt x="300" y="160"/>
                  </a:lnTo>
                  <a:lnTo>
                    <a:pt x="288" y="120"/>
                  </a:lnTo>
                  <a:lnTo>
                    <a:pt x="277" y="82"/>
                  </a:lnTo>
                  <a:lnTo>
                    <a:pt x="269" y="48"/>
                  </a:lnTo>
                  <a:lnTo>
                    <a:pt x="266" y="34"/>
                  </a:lnTo>
                  <a:lnTo>
                    <a:pt x="262" y="25"/>
                  </a:lnTo>
                  <a:lnTo>
                    <a:pt x="258" y="16"/>
                  </a:lnTo>
                  <a:lnTo>
                    <a:pt x="255" y="9"/>
                  </a:lnTo>
                  <a:lnTo>
                    <a:pt x="251" y="5"/>
                  </a:lnTo>
                  <a:lnTo>
                    <a:pt x="246" y="2"/>
                  </a:lnTo>
                  <a:lnTo>
                    <a:pt x="240" y="0"/>
                  </a:lnTo>
                  <a:lnTo>
                    <a:pt x="234" y="0"/>
                  </a:lnTo>
                  <a:lnTo>
                    <a:pt x="201" y="10"/>
                  </a:lnTo>
                  <a:lnTo>
                    <a:pt x="151" y="23"/>
                  </a:lnTo>
                  <a:lnTo>
                    <a:pt x="110" y="31"/>
                  </a:lnTo>
                  <a:lnTo>
                    <a:pt x="71" y="39"/>
                  </a:lnTo>
                  <a:lnTo>
                    <a:pt x="53" y="43"/>
                  </a:lnTo>
                  <a:lnTo>
                    <a:pt x="36" y="49"/>
                  </a:lnTo>
                  <a:lnTo>
                    <a:pt x="18" y="55"/>
                  </a:lnTo>
                  <a:lnTo>
                    <a:pt x="0" y="62"/>
                  </a:lnTo>
                  <a:lnTo>
                    <a:pt x="4" y="99"/>
                  </a:lnTo>
                  <a:lnTo>
                    <a:pt x="11" y="137"/>
                  </a:lnTo>
                  <a:lnTo>
                    <a:pt x="19" y="177"/>
                  </a:lnTo>
                  <a:lnTo>
                    <a:pt x="30" y="219"/>
                  </a:lnTo>
                  <a:lnTo>
                    <a:pt x="42" y="262"/>
                  </a:lnTo>
                  <a:lnTo>
                    <a:pt x="57" y="304"/>
                  </a:lnTo>
                  <a:lnTo>
                    <a:pt x="71" y="348"/>
                  </a:lnTo>
                  <a:lnTo>
                    <a:pt x="87" y="392"/>
                  </a:lnTo>
                  <a:lnTo>
                    <a:pt x="104" y="434"/>
                  </a:lnTo>
                  <a:lnTo>
                    <a:pt x="121" y="477"/>
                  </a:lnTo>
                  <a:lnTo>
                    <a:pt x="138" y="517"/>
                  </a:lnTo>
                  <a:lnTo>
                    <a:pt x="155" y="556"/>
                  </a:lnTo>
                  <a:lnTo>
                    <a:pt x="187" y="627"/>
                  </a:lnTo>
                  <a:lnTo>
                    <a:pt x="216" y="687"/>
                  </a:lnTo>
                  <a:lnTo>
                    <a:pt x="237" y="725"/>
                  </a:lnTo>
                  <a:lnTo>
                    <a:pt x="257" y="761"/>
                  </a:lnTo>
                  <a:lnTo>
                    <a:pt x="277" y="795"/>
                  </a:lnTo>
                  <a:lnTo>
                    <a:pt x="297" y="827"/>
                  </a:lnTo>
                  <a:lnTo>
                    <a:pt x="318" y="858"/>
                  </a:lnTo>
                  <a:lnTo>
                    <a:pt x="340" y="888"/>
                  </a:lnTo>
                  <a:lnTo>
                    <a:pt x="360" y="915"/>
                  </a:lnTo>
                  <a:lnTo>
                    <a:pt x="382" y="943"/>
                  </a:lnTo>
                  <a:lnTo>
                    <a:pt x="425" y="998"/>
                  </a:lnTo>
                  <a:lnTo>
                    <a:pt x="469" y="1052"/>
                  </a:lnTo>
                  <a:lnTo>
                    <a:pt x="514" y="1109"/>
                  </a:lnTo>
                  <a:lnTo>
                    <a:pt x="560" y="1169"/>
                  </a:lnTo>
                  <a:lnTo>
                    <a:pt x="579" y="1195"/>
                  </a:lnTo>
                  <a:lnTo>
                    <a:pt x="601" y="1219"/>
                  </a:lnTo>
                  <a:lnTo>
                    <a:pt x="624" y="1245"/>
                  </a:lnTo>
                  <a:lnTo>
                    <a:pt x="650" y="1270"/>
                  </a:lnTo>
                  <a:lnTo>
                    <a:pt x="678" y="1296"/>
                  </a:lnTo>
                  <a:lnTo>
                    <a:pt x="707" y="1321"/>
                  </a:lnTo>
                  <a:lnTo>
                    <a:pt x="736" y="1346"/>
                  </a:lnTo>
                  <a:lnTo>
                    <a:pt x="768" y="1371"/>
                  </a:lnTo>
                  <a:lnTo>
                    <a:pt x="831" y="1420"/>
                  </a:lnTo>
                  <a:lnTo>
                    <a:pt x="894" y="1466"/>
                  </a:lnTo>
                  <a:lnTo>
                    <a:pt x="955" y="1509"/>
                  </a:lnTo>
                  <a:lnTo>
                    <a:pt x="1011" y="1547"/>
                  </a:lnTo>
                  <a:lnTo>
                    <a:pt x="1049" y="1572"/>
                  </a:lnTo>
                  <a:lnTo>
                    <a:pt x="1086" y="1594"/>
                  </a:lnTo>
                  <a:lnTo>
                    <a:pt x="1122" y="1614"/>
                  </a:lnTo>
                  <a:lnTo>
                    <a:pt x="1156" y="1631"/>
                  </a:lnTo>
                  <a:lnTo>
                    <a:pt x="1192" y="1648"/>
                  </a:lnTo>
                  <a:lnTo>
                    <a:pt x="1226" y="1663"/>
                  </a:lnTo>
                  <a:lnTo>
                    <a:pt x="1258" y="1677"/>
                  </a:lnTo>
                  <a:lnTo>
                    <a:pt x="1292" y="1691"/>
                  </a:lnTo>
                  <a:lnTo>
                    <a:pt x="1359" y="1716"/>
                  </a:lnTo>
                  <a:lnTo>
                    <a:pt x="1428" y="1742"/>
                  </a:lnTo>
                  <a:lnTo>
                    <a:pt x="1464" y="1756"/>
                  </a:lnTo>
                  <a:lnTo>
                    <a:pt x="1501" y="1772"/>
                  </a:lnTo>
                  <a:lnTo>
                    <a:pt x="1539" y="1788"/>
                  </a:lnTo>
                  <a:lnTo>
                    <a:pt x="1578" y="180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3" name="Freeform 116"/>
            <p:cNvSpPr>
              <a:spLocks/>
            </p:cNvSpPr>
            <p:nvPr/>
          </p:nvSpPr>
          <p:spPr bwMode="auto">
            <a:xfrm>
              <a:off x="-5797257" y="17544969"/>
              <a:ext cx="553891" cy="613910"/>
            </a:xfrm>
            <a:custGeom>
              <a:avLst/>
              <a:gdLst>
                <a:gd name="T0" fmla="*/ 37 w 1616"/>
                <a:gd name="T1" fmla="*/ 1792 h 1792"/>
                <a:gd name="T2" fmla="*/ 110 w 1616"/>
                <a:gd name="T3" fmla="*/ 1773 h 1792"/>
                <a:gd name="T4" fmla="*/ 183 w 1616"/>
                <a:gd name="T5" fmla="*/ 1750 h 1792"/>
                <a:gd name="T6" fmla="*/ 255 w 1616"/>
                <a:gd name="T7" fmla="*/ 1722 h 1792"/>
                <a:gd name="T8" fmla="*/ 328 w 1616"/>
                <a:gd name="T9" fmla="*/ 1690 h 1792"/>
                <a:gd name="T10" fmla="*/ 399 w 1616"/>
                <a:gd name="T11" fmla="*/ 1655 h 1792"/>
                <a:gd name="T12" fmla="*/ 470 w 1616"/>
                <a:gd name="T13" fmla="*/ 1616 h 1792"/>
                <a:gd name="T14" fmla="*/ 539 w 1616"/>
                <a:gd name="T15" fmla="*/ 1576 h 1792"/>
                <a:gd name="T16" fmla="*/ 607 w 1616"/>
                <a:gd name="T17" fmla="*/ 1532 h 1792"/>
                <a:gd name="T18" fmla="*/ 737 w 1616"/>
                <a:gd name="T19" fmla="*/ 1441 h 1792"/>
                <a:gd name="T20" fmla="*/ 859 w 1616"/>
                <a:gd name="T21" fmla="*/ 1345 h 1792"/>
                <a:gd name="T22" fmla="*/ 969 w 1616"/>
                <a:gd name="T23" fmla="*/ 1249 h 1792"/>
                <a:gd name="T24" fmla="*/ 1065 w 1616"/>
                <a:gd name="T25" fmla="*/ 1153 h 1792"/>
                <a:gd name="T26" fmla="*/ 1100 w 1616"/>
                <a:gd name="T27" fmla="*/ 1114 h 1792"/>
                <a:gd name="T28" fmla="*/ 1139 w 1616"/>
                <a:gd name="T29" fmla="*/ 1067 h 1792"/>
                <a:gd name="T30" fmla="*/ 1224 w 1616"/>
                <a:gd name="T31" fmla="*/ 950 h 1792"/>
                <a:gd name="T32" fmla="*/ 1317 w 1616"/>
                <a:gd name="T33" fmla="*/ 810 h 1792"/>
                <a:gd name="T34" fmla="*/ 1405 w 1616"/>
                <a:gd name="T35" fmla="*/ 656 h 1792"/>
                <a:gd name="T36" fmla="*/ 1448 w 1616"/>
                <a:gd name="T37" fmla="*/ 576 h 1792"/>
                <a:gd name="T38" fmla="*/ 1488 w 1616"/>
                <a:gd name="T39" fmla="*/ 494 h 1792"/>
                <a:gd name="T40" fmla="*/ 1523 w 1616"/>
                <a:gd name="T41" fmla="*/ 414 h 1792"/>
                <a:gd name="T42" fmla="*/ 1554 w 1616"/>
                <a:gd name="T43" fmla="*/ 334 h 1792"/>
                <a:gd name="T44" fmla="*/ 1579 w 1616"/>
                <a:gd name="T45" fmla="*/ 257 h 1792"/>
                <a:gd name="T46" fmla="*/ 1599 w 1616"/>
                <a:gd name="T47" fmla="*/ 183 h 1792"/>
                <a:gd name="T48" fmla="*/ 1611 w 1616"/>
                <a:gd name="T49" fmla="*/ 113 h 1792"/>
                <a:gd name="T50" fmla="*/ 1616 w 1616"/>
                <a:gd name="T51" fmla="*/ 48 h 1792"/>
                <a:gd name="T52" fmla="*/ 1571 w 1616"/>
                <a:gd name="T53" fmla="*/ 41 h 1792"/>
                <a:gd name="T54" fmla="*/ 1526 w 1616"/>
                <a:gd name="T55" fmla="*/ 29 h 1792"/>
                <a:gd name="T56" fmla="*/ 1444 w 1616"/>
                <a:gd name="T57" fmla="*/ 5 h 1792"/>
                <a:gd name="T58" fmla="*/ 1409 w 1616"/>
                <a:gd name="T59" fmla="*/ 0 h 1792"/>
                <a:gd name="T60" fmla="*/ 1393 w 1616"/>
                <a:gd name="T61" fmla="*/ 2 h 1792"/>
                <a:gd name="T62" fmla="*/ 1379 w 1616"/>
                <a:gd name="T63" fmla="*/ 6 h 1792"/>
                <a:gd name="T64" fmla="*/ 1366 w 1616"/>
                <a:gd name="T65" fmla="*/ 14 h 1792"/>
                <a:gd name="T66" fmla="*/ 1356 w 1616"/>
                <a:gd name="T67" fmla="*/ 28 h 1792"/>
                <a:gd name="T68" fmla="*/ 1347 w 1616"/>
                <a:gd name="T69" fmla="*/ 45 h 1792"/>
                <a:gd name="T70" fmla="*/ 1341 w 1616"/>
                <a:gd name="T71" fmla="*/ 67 h 1792"/>
                <a:gd name="T72" fmla="*/ 1320 w 1616"/>
                <a:gd name="T73" fmla="*/ 144 h 1792"/>
                <a:gd name="T74" fmla="*/ 1295 w 1616"/>
                <a:gd name="T75" fmla="*/ 217 h 1792"/>
                <a:gd name="T76" fmla="*/ 1267 w 1616"/>
                <a:gd name="T77" fmla="*/ 288 h 1792"/>
                <a:gd name="T78" fmla="*/ 1238 w 1616"/>
                <a:gd name="T79" fmla="*/ 358 h 1792"/>
                <a:gd name="T80" fmla="*/ 1207 w 1616"/>
                <a:gd name="T81" fmla="*/ 425 h 1792"/>
                <a:gd name="T82" fmla="*/ 1174 w 1616"/>
                <a:gd name="T83" fmla="*/ 490 h 1792"/>
                <a:gd name="T84" fmla="*/ 1138 w 1616"/>
                <a:gd name="T85" fmla="*/ 550 h 1792"/>
                <a:gd name="T86" fmla="*/ 1100 w 1616"/>
                <a:gd name="T87" fmla="*/ 609 h 1792"/>
                <a:gd name="T88" fmla="*/ 1019 w 1616"/>
                <a:gd name="T89" fmla="*/ 720 h 1792"/>
                <a:gd name="T90" fmla="*/ 931 w 1616"/>
                <a:gd name="T91" fmla="*/ 829 h 1792"/>
                <a:gd name="T92" fmla="*/ 842 w 1616"/>
                <a:gd name="T93" fmla="*/ 929 h 1792"/>
                <a:gd name="T94" fmla="*/ 742 w 1616"/>
                <a:gd name="T95" fmla="*/ 1028 h 1792"/>
                <a:gd name="T96" fmla="*/ 688 w 1616"/>
                <a:gd name="T97" fmla="*/ 1074 h 1792"/>
                <a:gd name="T98" fmla="*/ 635 w 1616"/>
                <a:gd name="T99" fmla="*/ 1118 h 1792"/>
                <a:gd name="T100" fmla="*/ 579 w 1616"/>
                <a:gd name="T101" fmla="*/ 1159 h 1792"/>
                <a:gd name="T102" fmla="*/ 523 w 1616"/>
                <a:gd name="T103" fmla="*/ 1197 h 1792"/>
                <a:gd name="T104" fmla="*/ 460 w 1616"/>
                <a:gd name="T105" fmla="*/ 1236 h 1792"/>
                <a:gd name="T106" fmla="*/ 401 w 1616"/>
                <a:gd name="T107" fmla="*/ 1271 h 1792"/>
                <a:gd name="T108" fmla="*/ 339 w 1616"/>
                <a:gd name="T109" fmla="*/ 1304 h 1792"/>
                <a:gd name="T110" fmla="*/ 271 w 1616"/>
                <a:gd name="T111" fmla="*/ 1339 h 1792"/>
                <a:gd name="T112" fmla="*/ 200 w 1616"/>
                <a:gd name="T113" fmla="*/ 1369 h 1792"/>
                <a:gd name="T114" fmla="*/ 132 w 1616"/>
                <a:gd name="T115" fmla="*/ 1396 h 1792"/>
                <a:gd name="T116" fmla="*/ 64 w 1616"/>
                <a:gd name="T117" fmla="*/ 1420 h 1792"/>
                <a:gd name="T118" fmla="*/ 0 w 1616"/>
                <a:gd name="T119" fmla="*/ 1448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6" h="1792">
                  <a:moveTo>
                    <a:pt x="0" y="1448"/>
                  </a:moveTo>
                  <a:lnTo>
                    <a:pt x="37" y="1792"/>
                  </a:lnTo>
                  <a:lnTo>
                    <a:pt x="74" y="1784"/>
                  </a:lnTo>
                  <a:lnTo>
                    <a:pt x="110" y="1773"/>
                  </a:lnTo>
                  <a:lnTo>
                    <a:pt x="147" y="1762"/>
                  </a:lnTo>
                  <a:lnTo>
                    <a:pt x="183" y="1750"/>
                  </a:lnTo>
                  <a:lnTo>
                    <a:pt x="219" y="1736"/>
                  </a:lnTo>
                  <a:lnTo>
                    <a:pt x="255" y="1722"/>
                  </a:lnTo>
                  <a:lnTo>
                    <a:pt x="291" y="1706"/>
                  </a:lnTo>
                  <a:lnTo>
                    <a:pt x="328" y="1690"/>
                  </a:lnTo>
                  <a:lnTo>
                    <a:pt x="363" y="1672"/>
                  </a:lnTo>
                  <a:lnTo>
                    <a:pt x="399" y="1655"/>
                  </a:lnTo>
                  <a:lnTo>
                    <a:pt x="435" y="1636"/>
                  </a:lnTo>
                  <a:lnTo>
                    <a:pt x="470" y="1616"/>
                  </a:lnTo>
                  <a:lnTo>
                    <a:pt x="505" y="1597"/>
                  </a:lnTo>
                  <a:lnTo>
                    <a:pt x="539" y="1576"/>
                  </a:lnTo>
                  <a:lnTo>
                    <a:pt x="573" y="1554"/>
                  </a:lnTo>
                  <a:lnTo>
                    <a:pt x="607" y="1532"/>
                  </a:lnTo>
                  <a:lnTo>
                    <a:pt x="673" y="1487"/>
                  </a:lnTo>
                  <a:lnTo>
                    <a:pt x="737" y="1441"/>
                  </a:lnTo>
                  <a:lnTo>
                    <a:pt x="799" y="1394"/>
                  </a:lnTo>
                  <a:lnTo>
                    <a:pt x="859" y="1345"/>
                  </a:lnTo>
                  <a:lnTo>
                    <a:pt x="916" y="1298"/>
                  </a:lnTo>
                  <a:lnTo>
                    <a:pt x="969" y="1249"/>
                  </a:lnTo>
                  <a:lnTo>
                    <a:pt x="1019" y="1200"/>
                  </a:lnTo>
                  <a:lnTo>
                    <a:pt x="1065" y="1153"/>
                  </a:lnTo>
                  <a:lnTo>
                    <a:pt x="1082" y="1135"/>
                  </a:lnTo>
                  <a:lnTo>
                    <a:pt x="1100" y="1114"/>
                  </a:lnTo>
                  <a:lnTo>
                    <a:pt x="1119" y="1091"/>
                  </a:lnTo>
                  <a:lnTo>
                    <a:pt x="1139" y="1067"/>
                  </a:lnTo>
                  <a:lnTo>
                    <a:pt x="1181" y="1012"/>
                  </a:lnTo>
                  <a:lnTo>
                    <a:pt x="1224" y="950"/>
                  </a:lnTo>
                  <a:lnTo>
                    <a:pt x="1270" y="882"/>
                  </a:lnTo>
                  <a:lnTo>
                    <a:pt x="1317" y="810"/>
                  </a:lnTo>
                  <a:lnTo>
                    <a:pt x="1362" y="734"/>
                  </a:lnTo>
                  <a:lnTo>
                    <a:pt x="1405" y="656"/>
                  </a:lnTo>
                  <a:lnTo>
                    <a:pt x="1427" y="616"/>
                  </a:lnTo>
                  <a:lnTo>
                    <a:pt x="1448" y="576"/>
                  </a:lnTo>
                  <a:lnTo>
                    <a:pt x="1468" y="534"/>
                  </a:lnTo>
                  <a:lnTo>
                    <a:pt x="1488" y="494"/>
                  </a:lnTo>
                  <a:lnTo>
                    <a:pt x="1506" y="454"/>
                  </a:lnTo>
                  <a:lnTo>
                    <a:pt x="1523" y="414"/>
                  </a:lnTo>
                  <a:lnTo>
                    <a:pt x="1539" y="374"/>
                  </a:lnTo>
                  <a:lnTo>
                    <a:pt x="1554" y="334"/>
                  </a:lnTo>
                  <a:lnTo>
                    <a:pt x="1568" y="295"/>
                  </a:lnTo>
                  <a:lnTo>
                    <a:pt x="1579" y="257"/>
                  </a:lnTo>
                  <a:lnTo>
                    <a:pt x="1590" y="220"/>
                  </a:lnTo>
                  <a:lnTo>
                    <a:pt x="1599" y="183"/>
                  </a:lnTo>
                  <a:lnTo>
                    <a:pt x="1606" y="148"/>
                  </a:lnTo>
                  <a:lnTo>
                    <a:pt x="1611" y="113"/>
                  </a:lnTo>
                  <a:lnTo>
                    <a:pt x="1614" y="80"/>
                  </a:lnTo>
                  <a:lnTo>
                    <a:pt x="1616" y="48"/>
                  </a:lnTo>
                  <a:lnTo>
                    <a:pt x="1592" y="46"/>
                  </a:lnTo>
                  <a:lnTo>
                    <a:pt x="1571" y="41"/>
                  </a:lnTo>
                  <a:lnTo>
                    <a:pt x="1547" y="35"/>
                  </a:lnTo>
                  <a:lnTo>
                    <a:pt x="1526" y="29"/>
                  </a:lnTo>
                  <a:lnTo>
                    <a:pt x="1483" y="14"/>
                  </a:lnTo>
                  <a:lnTo>
                    <a:pt x="1444" y="5"/>
                  </a:lnTo>
                  <a:lnTo>
                    <a:pt x="1426" y="1"/>
                  </a:lnTo>
                  <a:lnTo>
                    <a:pt x="1409" y="0"/>
                  </a:lnTo>
                  <a:lnTo>
                    <a:pt x="1400" y="1"/>
                  </a:lnTo>
                  <a:lnTo>
                    <a:pt x="1393" y="2"/>
                  </a:lnTo>
                  <a:lnTo>
                    <a:pt x="1386" y="3"/>
                  </a:lnTo>
                  <a:lnTo>
                    <a:pt x="1379" y="6"/>
                  </a:lnTo>
                  <a:lnTo>
                    <a:pt x="1373" y="11"/>
                  </a:lnTo>
                  <a:lnTo>
                    <a:pt x="1366" y="14"/>
                  </a:lnTo>
                  <a:lnTo>
                    <a:pt x="1360" y="20"/>
                  </a:lnTo>
                  <a:lnTo>
                    <a:pt x="1356" y="28"/>
                  </a:lnTo>
                  <a:lnTo>
                    <a:pt x="1351" y="35"/>
                  </a:lnTo>
                  <a:lnTo>
                    <a:pt x="1347" y="45"/>
                  </a:lnTo>
                  <a:lnTo>
                    <a:pt x="1343" y="54"/>
                  </a:lnTo>
                  <a:lnTo>
                    <a:pt x="1341" y="67"/>
                  </a:lnTo>
                  <a:lnTo>
                    <a:pt x="1331" y="106"/>
                  </a:lnTo>
                  <a:lnTo>
                    <a:pt x="1320" y="144"/>
                  </a:lnTo>
                  <a:lnTo>
                    <a:pt x="1308" y="181"/>
                  </a:lnTo>
                  <a:lnTo>
                    <a:pt x="1295" y="217"/>
                  </a:lnTo>
                  <a:lnTo>
                    <a:pt x="1281" y="253"/>
                  </a:lnTo>
                  <a:lnTo>
                    <a:pt x="1267" y="288"/>
                  </a:lnTo>
                  <a:lnTo>
                    <a:pt x="1252" y="323"/>
                  </a:lnTo>
                  <a:lnTo>
                    <a:pt x="1238" y="358"/>
                  </a:lnTo>
                  <a:lnTo>
                    <a:pt x="1223" y="392"/>
                  </a:lnTo>
                  <a:lnTo>
                    <a:pt x="1207" y="425"/>
                  </a:lnTo>
                  <a:lnTo>
                    <a:pt x="1190" y="458"/>
                  </a:lnTo>
                  <a:lnTo>
                    <a:pt x="1174" y="490"/>
                  </a:lnTo>
                  <a:lnTo>
                    <a:pt x="1156" y="520"/>
                  </a:lnTo>
                  <a:lnTo>
                    <a:pt x="1138" y="550"/>
                  </a:lnTo>
                  <a:lnTo>
                    <a:pt x="1120" y="579"/>
                  </a:lnTo>
                  <a:lnTo>
                    <a:pt x="1100" y="609"/>
                  </a:lnTo>
                  <a:lnTo>
                    <a:pt x="1060" y="666"/>
                  </a:lnTo>
                  <a:lnTo>
                    <a:pt x="1019" y="720"/>
                  </a:lnTo>
                  <a:lnTo>
                    <a:pt x="975" y="775"/>
                  </a:lnTo>
                  <a:lnTo>
                    <a:pt x="931" y="829"/>
                  </a:lnTo>
                  <a:lnTo>
                    <a:pt x="888" y="878"/>
                  </a:lnTo>
                  <a:lnTo>
                    <a:pt x="842" y="929"/>
                  </a:lnTo>
                  <a:lnTo>
                    <a:pt x="792" y="979"/>
                  </a:lnTo>
                  <a:lnTo>
                    <a:pt x="742" y="1028"/>
                  </a:lnTo>
                  <a:lnTo>
                    <a:pt x="715" y="1051"/>
                  </a:lnTo>
                  <a:lnTo>
                    <a:pt x="688" y="1074"/>
                  </a:lnTo>
                  <a:lnTo>
                    <a:pt x="662" y="1097"/>
                  </a:lnTo>
                  <a:lnTo>
                    <a:pt x="635" y="1118"/>
                  </a:lnTo>
                  <a:lnTo>
                    <a:pt x="607" y="1140"/>
                  </a:lnTo>
                  <a:lnTo>
                    <a:pt x="579" y="1159"/>
                  </a:lnTo>
                  <a:lnTo>
                    <a:pt x="551" y="1179"/>
                  </a:lnTo>
                  <a:lnTo>
                    <a:pt x="523" y="1197"/>
                  </a:lnTo>
                  <a:lnTo>
                    <a:pt x="492" y="1217"/>
                  </a:lnTo>
                  <a:lnTo>
                    <a:pt x="460" y="1236"/>
                  </a:lnTo>
                  <a:lnTo>
                    <a:pt x="431" y="1254"/>
                  </a:lnTo>
                  <a:lnTo>
                    <a:pt x="401" y="1271"/>
                  </a:lnTo>
                  <a:lnTo>
                    <a:pt x="370" y="1287"/>
                  </a:lnTo>
                  <a:lnTo>
                    <a:pt x="339" y="1304"/>
                  </a:lnTo>
                  <a:lnTo>
                    <a:pt x="306" y="1321"/>
                  </a:lnTo>
                  <a:lnTo>
                    <a:pt x="271" y="1339"/>
                  </a:lnTo>
                  <a:lnTo>
                    <a:pt x="235" y="1355"/>
                  </a:lnTo>
                  <a:lnTo>
                    <a:pt x="200" y="1369"/>
                  </a:lnTo>
                  <a:lnTo>
                    <a:pt x="166" y="1383"/>
                  </a:lnTo>
                  <a:lnTo>
                    <a:pt x="132" y="1396"/>
                  </a:lnTo>
                  <a:lnTo>
                    <a:pt x="98" y="1408"/>
                  </a:lnTo>
                  <a:lnTo>
                    <a:pt x="64" y="1420"/>
                  </a:lnTo>
                  <a:lnTo>
                    <a:pt x="31" y="1434"/>
                  </a:lnTo>
                  <a:lnTo>
                    <a:pt x="0" y="144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4" name="Freeform 117"/>
            <p:cNvSpPr>
              <a:spLocks/>
            </p:cNvSpPr>
            <p:nvPr/>
          </p:nvSpPr>
          <p:spPr bwMode="auto">
            <a:xfrm>
              <a:off x="-1729675" y="17490094"/>
              <a:ext cx="332678" cy="414990"/>
            </a:xfrm>
            <a:custGeom>
              <a:avLst/>
              <a:gdLst>
                <a:gd name="T0" fmla="*/ 868 w 968"/>
                <a:gd name="T1" fmla="*/ 286 h 1209"/>
                <a:gd name="T2" fmla="*/ 879 w 968"/>
                <a:gd name="T3" fmla="*/ 263 h 1209"/>
                <a:gd name="T4" fmla="*/ 884 w 968"/>
                <a:gd name="T5" fmla="*/ 195 h 1209"/>
                <a:gd name="T6" fmla="*/ 867 w 968"/>
                <a:gd name="T7" fmla="*/ 32 h 1209"/>
                <a:gd name="T8" fmla="*/ 28 w 968"/>
                <a:gd name="T9" fmla="*/ 24 h 1209"/>
                <a:gd name="T10" fmla="*/ 41 w 968"/>
                <a:gd name="T11" fmla="*/ 53 h 1209"/>
                <a:gd name="T12" fmla="*/ 63 w 968"/>
                <a:gd name="T13" fmla="*/ 65 h 1209"/>
                <a:gd name="T14" fmla="*/ 103 w 968"/>
                <a:gd name="T15" fmla="*/ 68 h 1209"/>
                <a:gd name="T16" fmla="*/ 131 w 968"/>
                <a:gd name="T17" fmla="*/ 74 h 1209"/>
                <a:gd name="T18" fmla="*/ 155 w 968"/>
                <a:gd name="T19" fmla="*/ 94 h 1209"/>
                <a:gd name="T20" fmla="*/ 172 w 968"/>
                <a:gd name="T21" fmla="*/ 138 h 1209"/>
                <a:gd name="T22" fmla="*/ 178 w 968"/>
                <a:gd name="T23" fmla="*/ 216 h 1209"/>
                <a:gd name="T24" fmla="*/ 175 w 968"/>
                <a:gd name="T25" fmla="*/ 1047 h 1209"/>
                <a:gd name="T26" fmla="*/ 156 w 968"/>
                <a:gd name="T27" fmla="*/ 1095 h 1209"/>
                <a:gd name="T28" fmla="*/ 125 w 968"/>
                <a:gd name="T29" fmla="*/ 1129 h 1209"/>
                <a:gd name="T30" fmla="*/ 77 w 968"/>
                <a:gd name="T31" fmla="*/ 1144 h 1209"/>
                <a:gd name="T32" fmla="*/ 1 w 968"/>
                <a:gd name="T33" fmla="*/ 1172 h 1209"/>
                <a:gd name="T34" fmla="*/ 8 w 968"/>
                <a:gd name="T35" fmla="*/ 1199 h 1209"/>
                <a:gd name="T36" fmla="*/ 24 w 968"/>
                <a:gd name="T37" fmla="*/ 1208 h 1209"/>
                <a:gd name="T38" fmla="*/ 918 w 968"/>
                <a:gd name="T39" fmla="*/ 1193 h 1209"/>
                <a:gd name="T40" fmla="*/ 946 w 968"/>
                <a:gd name="T41" fmla="*/ 1078 h 1209"/>
                <a:gd name="T42" fmla="*/ 968 w 968"/>
                <a:gd name="T43" fmla="*/ 950 h 1209"/>
                <a:gd name="T44" fmla="*/ 964 w 968"/>
                <a:gd name="T45" fmla="*/ 906 h 1209"/>
                <a:gd name="T46" fmla="*/ 949 w 968"/>
                <a:gd name="T47" fmla="*/ 890 h 1209"/>
                <a:gd name="T48" fmla="*/ 923 w 968"/>
                <a:gd name="T49" fmla="*/ 895 h 1209"/>
                <a:gd name="T50" fmla="*/ 904 w 968"/>
                <a:gd name="T51" fmla="*/ 918 h 1209"/>
                <a:gd name="T52" fmla="*/ 853 w 968"/>
                <a:gd name="T53" fmla="*/ 1026 h 1209"/>
                <a:gd name="T54" fmla="*/ 816 w 968"/>
                <a:gd name="T55" fmla="*/ 1075 h 1209"/>
                <a:gd name="T56" fmla="*/ 775 w 968"/>
                <a:gd name="T57" fmla="*/ 1104 h 1209"/>
                <a:gd name="T58" fmla="*/ 718 w 968"/>
                <a:gd name="T59" fmla="*/ 1119 h 1209"/>
                <a:gd name="T60" fmla="*/ 470 w 968"/>
                <a:gd name="T61" fmla="*/ 1116 h 1209"/>
                <a:gd name="T62" fmla="*/ 431 w 968"/>
                <a:gd name="T63" fmla="*/ 1099 h 1209"/>
                <a:gd name="T64" fmla="*/ 407 w 968"/>
                <a:gd name="T65" fmla="*/ 1065 h 1209"/>
                <a:gd name="T66" fmla="*/ 396 w 968"/>
                <a:gd name="T67" fmla="*/ 1019 h 1209"/>
                <a:gd name="T68" fmla="*/ 624 w 968"/>
                <a:gd name="T69" fmla="*/ 623 h 1209"/>
                <a:gd name="T70" fmla="*/ 675 w 968"/>
                <a:gd name="T71" fmla="*/ 635 h 1209"/>
                <a:gd name="T72" fmla="*/ 706 w 968"/>
                <a:gd name="T73" fmla="*/ 669 h 1209"/>
                <a:gd name="T74" fmla="*/ 721 w 968"/>
                <a:gd name="T75" fmla="*/ 718 h 1209"/>
                <a:gd name="T76" fmla="*/ 789 w 968"/>
                <a:gd name="T77" fmla="*/ 381 h 1209"/>
                <a:gd name="T78" fmla="*/ 682 w 968"/>
                <a:gd name="T79" fmla="*/ 509 h 1209"/>
                <a:gd name="T80" fmla="*/ 650 w 968"/>
                <a:gd name="T81" fmla="*/ 521 h 1209"/>
                <a:gd name="T82" fmla="*/ 397 w 968"/>
                <a:gd name="T83" fmla="*/ 96 h 1209"/>
                <a:gd name="T84" fmla="*/ 414 w 968"/>
                <a:gd name="T85" fmla="*/ 77 h 1209"/>
                <a:gd name="T86" fmla="*/ 601 w 968"/>
                <a:gd name="T87" fmla="*/ 76 h 1209"/>
                <a:gd name="T88" fmla="*/ 691 w 968"/>
                <a:gd name="T89" fmla="*/ 90 h 1209"/>
                <a:gd name="T90" fmla="*/ 749 w 968"/>
                <a:gd name="T91" fmla="*/ 117 h 1209"/>
                <a:gd name="T92" fmla="*/ 783 w 968"/>
                <a:gd name="T93" fmla="*/ 154 h 1209"/>
                <a:gd name="T94" fmla="*/ 809 w 968"/>
                <a:gd name="T95" fmla="*/ 223 h 1209"/>
                <a:gd name="T96" fmla="*/ 825 w 968"/>
                <a:gd name="T97" fmla="*/ 278 h 1209"/>
                <a:gd name="T98" fmla="*/ 845 w 968"/>
                <a:gd name="T99" fmla="*/ 291 h 1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68" h="1209">
                  <a:moveTo>
                    <a:pt x="853" y="291"/>
                  </a:moveTo>
                  <a:lnTo>
                    <a:pt x="859" y="291"/>
                  </a:lnTo>
                  <a:lnTo>
                    <a:pt x="863" y="289"/>
                  </a:lnTo>
                  <a:lnTo>
                    <a:pt x="868" y="286"/>
                  </a:lnTo>
                  <a:lnTo>
                    <a:pt x="872" y="283"/>
                  </a:lnTo>
                  <a:lnTo>
                    <a:pt x="874" y="277"/>
                  </a:lnTo>
                  <a:lnTo>
                    <a:pt x="878" y="271"/>
                  </a:lnTo>
                  <a:lnTo>
                    <a:pt x="879" y="263"/>
                  </a:lnTo>
                  <a:lnTo>
                    <a:pt x="882" y="256"/>
                  </a:lnTo>
                  <a:lnTo>
                    <a:pt x="884" y="238"/>
                  </a:lnTo>
                  <a:lnTo>
                    <a:pt x="884" y="218"/>
                  </a:lnTo>
                  <a:lnTo>
                    <a:pt x="884" y="195"/>
                  </a:lnTo>
                  <a:lnTo>
                    <a:pt x="883" y="172"/>
                  </a:lnTo>
                  <a:lnTo>
                    <a:pt x="878" y="122"/>
                  </a:lnTo>
                  <a:lnTo>
                    <a:pt x="872" y="75"/>
                  </a:lnTo>
                  <a:lnTo>
                    <a:pt x="867" y="32"/>
                  </a:lnTo>
                  <a:lnTo>
                    <a:pt x="866" y="0"/>
                  </a:lnTo>
                  <a:lnTo>
                    <a:pt x="25" y="0"/>
                  </a:lnTo>
                  <a:lnTo>
                    <a:pt x="26" y="12"/>
                  </a:lnTo>
                  <a:lnTo>
                    <a:pt x="28" y="24"/>
                  </a:lnTo>
                  <a:lnTo>
                    <a:pt x="30" y="34"/>
                  </a:lnTo>
                  <a:lnTo>
                    <a:pt x="34" y="41"/>
                  </a:lnTo>
                  <a:lnTo>
                    <a:pt x="37" y="48"/>
                  </a:lnTo>
                  <a:lnTo>
                    <a:pt x="41" y="53"/>
                  </a:lnTo>
                  <a:lnTo>
                    <a:pt x="46" y="58"/>
                  </a:lnTo>
                  <a:lnTo>
                    <a:pt x="51" y="60"/>
                  </a:lnTo>
                  <a:lnTo>
                    <a:pt x="57" y="63"/>
                  </a:lnTo>
                  <a:lnTo>
                    <a:pt x="63" y="65"/>
                  </a:lnTo>
                  <a:lnTo>
                    <a:pt x="69" y="65"/>
                  </a:lnTo>
                  <a:lnTo>
                    <a:pt x="76" y="66"/>
                  </a:lnTo>
                  <a:lnTo>
                    <a:pt x="90" y="68"/>
                  </a:lnTo>
                  <a:lnTo>
                    <a:pt x="103" y="68"/>
                  </a:lnTo>
                  <a:lnTo>
                    <a:pt x="110" y="69"/>
                  </a:lnTo>
                  <a:lnTo>
                    <a:pt x="117" y="70"/>
                  </a:lnTo>
                  <a:lnTo>
                    <a:pt x="125" y="71"/>
                  </a:lnTo>
                  <a:lnTo>
                    <a:pt x="131" y="74"/>
                  </a:lnTo>
                  <a:lnTo>
                    <a:pt x="138" y="77"/>
                  </a:lnTo>
                  <a:lnTo>
                    <a:pt x="144" y="82"/>
                  </a:lnTo>
                  <a:lnTo>
                    <a:pt x="149" y="87"/>
                  </a:lnTo>
                  <a:lnTo>
                    <a:pt x="155" y="94"/>
                  </a:lnTo>
                  <a:lnTo>
                    <a:pt x="160" y="103"/>
                  </a:lnTo>
                  <a:lnTo>
                    <a:pt x="165" y="113"/>
                  </a:lnTo>
                  <a:lnTo>
                    <a:pt x="168" y="125"/>
                  </a:lnTo>
                  <a:lnTo>
                    <a:pt x="172" y="138"/>
                  </a:lnTo>
                  <a:lnTo>
                    <a:pt x="175" y="154"/>
                  </a:lnTo>
                  <a:lnTo>
                    <a:pt x="177" y="172"/>
                  </a:lnTo>
                  <a:lnTo>
                    <a:pt x="178" y="193"/>
                  </a:lnTo>
                  <a:lnTo>
                    <a:pt x="178" y="216"/>
                  </a:lnTo>
                  <a:lnTo>
                    <a:pt x="178" y="1005"/>
                  </a:lnTo>
                  <a:lnTo>
                    <a:pt x="178" y="1019"/>
                  </a:lnTo>
                  <a:lnTo>
                    <a:pt x="177" y="1034"/>
                  </a:lnTo>
                  <a:lnTo>
                    <a:pt x="175" y="1047"/>
                  </a:lnTo>
                  <a:lnTo>
                    <a:pt x="171" y="1060"/>
                  </a:lnTo>
                  <a:lnTo>
                    <a:pt x="167" y="1073"/>
                  </a:lnTo>
                  <a:lnTo>
                    <a:pt x="162" y="1084"/>
                  </a:lnTo>
                  <a:lnTo>
                    <a:pt x="156" y="1095"/>
                  </a:lnTo>
                  <a:lnTo>
                    <a:pt x="150" y="1104"/>
                  </a:lnTo>
                  <a:lnTo>
                    <a:pt x="143" y="1114"/>
                  </a:lnTo>
                  <a:lnTo>
                    <a:pt x="134" y="1121"/>
                  </a:lnTo>
                  <a:lnTo>
                    <a:pt x="125" y="1129"/>
                  </a:lnTo>
                  <a:lnTo>
                    <a:pt x="115" y="1135"/>
                  </a:lnTo>
                  <a:lnTo>
                    <a:pt x="103" y="1138"/>
                  </a:lnTo>
                  <a:lnTo>
                    <a:pt x="91" y="1142"/>
                  </a:lnTo>
                  <a:lnTo>
                    <a:pt x="77" y="1144"/>
                  </a:lnTo>
                  <a:lnTo>
                    <a:pt x="64" y="1144"/>
                  </a:lnTo>
                  <a:lnTo>
                    <a:pt x="0" y="1144"/>
                  </a:lnTo>
                  <a:lnTo>
                    <a:pt x="1" y="1159"/>
                  </a:lnTo>
                  <a:lnTo>
                    <a:pt x="1" y="1172"/>
                  </a:lnTo>
                  <a:lnTo>
                    <a:pt x="1" y="1183"/>
                  </a:lnTo>
                  <a:lnTo>
                    <a:pt x="3" y="1192"/>
                  </a:lnTo>
                  <a:lnTo>
                    <a:pt x="6" y="1195"/>
                  </a:lnTo>
                  <a:lnTo>
                    <a:pt x="8" y="1199"/>
                  </a:lnTo>
                  <a:lnTo>
                    <a:pt x="11" y="1201"/>
                  </a:lnTo>
                  <a:lnTo>
                    <a:pt x="14" y="1204"/>
                  </a:lnTo>
                  <a:lnTo>
                    <a:pt x="19" y="1206"/>
                  </a:lnTo>
                  <a:lnTo>
                    <a:pt x="24" y="1208"/>
                  </a:lnTo>
                  <a:lnTo>
                    <a:pt x="31" y="1209"/>
                  </a:lnTo>
                  <a:lnTo>
                    <a:pt x="38" y="1209"/>
                  </a:lnTo>
                  <a:lnTo>
                    <a:pt x="917" y="1209"/>
                  </a:lnTo>
                  <a:lnTo>
                    <a:pt x="918" y="1193"/>
                  </a:lnTo>
                  <a:lnTo>
                    <a:pt x="922" y="1175"/>
                  </a:lnTo>
                  <a:lnTo>
                    <a:pt x="927" y="1153"/>
                  </a:lnTo>
                  <a:lnTo>
                    <a:pt x="933" y="1130"/>
                  </a:lnTo>
                  <a:lnTo>
                    <a:pt x="946" y="1078"/>
                  </a:lnTo>
                  <a:lnTo>
                    <a:pt x="957" y="1023"/>
                  </a:lnTo>
                  <a:lnTo>
                    <a:pt x="962" y="997"/>
                  </a:lnTo>
                  <a:lnTo>
                    <a:pt x="966" y="973"/>
                  </a:lnTo>
                  <a:lnTo>
                    <a:pt x="968" y="950"/>
                  </a:lnTo>
                  <a:lnTo>
                    <a:pt x="968" y="930"/>
                  </a:lnTo>
                  <a:lnTo>
                    <a:pt x="968" y="922"/>
                  </a:lnTo>
                  <a:lnTo>
                    <a:pt x="966" y="913"/>
                  </a:lnTo>
                  <a:lnTo>
                    <a:pt x="964" y="906"/>
                  </a:lnTo>
                  <a:lnTo>
                    <a:pt x="961" y="901"/>
                  </a:lnTo>
                  <a:lnTo>
                    <a:pt x="957" y="896"/>
                  </a:lnTo>
                  <a:lnTo>
                    <a:pt x="953" y="893"/>
                  </a:lnTo>
                  <a:lnTo>
                    <a:pt x="949" y="890"/>
                  </a:lnTo>
                  <a:lnTo>
                    <a:pt x="942" y="890"/>
                  </a:lnTo>
                  <a:lnTo>
                    <a:pt x="935" y="890"/>
                  </a:lnTo>
                  <a:lnTo>
                    <a:pt x="929" y="893"/>
                  </a:lnTo>
                  <a:lnTo>
                    <a:pt x="923" y="895"/>
                  </a:lnTo>
                  <a:lnTo>
                    <a:pt x="918" y="900"/>
                  </a:lnTo>
                  <a:lnTo>
                    <a:pt x="913" y="905"/>
                  </a:lnTo>
                  <a:lnTo>
                    <a:pt x="908" y="911"/>
                  </a:lnTo>
                  <a:lnTo>
                    <a:pt x="904" y="918"/>
                  </a:lnTo>
                  <a:lnTo>
                    <a:pt x="900" y="926"/>
                  </a:lnTo>
                  <a:lnTo>
                    <a:pt x="883" y="962"/>
                  </a:lnTo>
                  <a:lnTo>
                    <a:pt x="865" y="1005"/>
                  </a:lnTo>
                  <a:lnTo>
                    <a:pt x="853" y="1026"/>
                  </a:lnTo>
                  <a:lnTo>
                    <a:pt x="840" y="1047"/>
                  </a:lnTo>
                  <a:lnTo>
                    <a:pt x="833" y="1057"/>
                  </a:lnTo>
                  <a:lnTo>
                    <a:pt x="825" y="1067"/>
                  </a:lnTo>
                  <a:lnTo>
                    <a:pt x="816" y="1075"/>
                  </a:lnTo>
                  <a:lnTo>
                    <a:pt x="808" y="1084"/>
                  </a:lnTo>
                  <a:lnTo>
                    <a:pt x="797" y="1091"/>
                  </a:lnTo>
                  <a:lnTo>
                    <a:pt x="786" y="1098"/>
                  </a:lnTo>
                  <a:lnTo>
                    <a:pt x="775" y="1104"/>
                  </a:lnTo>
                  <a:lnTo>
                    <a:pt x="761" y="1109"/>
                  </a:lnTo>
                  <a:lnTo>
                    <a:pt x="748" y="1114"/>
                  </a:lnTo>
                  <a:lnTo>
                    <a:pt x="733" y="1116"/>
                  </a:lnTo>
                  <a:lnTo>
                    <a:pt x="718" y="1119"/>
                  </a:lnTo>
                  <a:lnTo>
                    <a:pt x="701" y="1119"/>
                  </a:lnTo>
                  <a:lnTo>
                    <a:pt x="497" y="1119"/>
                  </a:lnTo>
                  <a:lnTo>
                    <a:pt x="483" y="1119"/>
                  </a:lnTo>
                  <a:lnTo>
                    <a:pt x="470" y="1116"/>
                  </a:lnTo>
                  <a:lnTo>
                    <a:pt x="459" y="1114"/>
                  </a:lnTo>
                  <a:lnTo>
                    <a:pt x="449" y="1110"/>
                  </a:lnTo>
                  <a:lnTo>
                    <a:pt x="439" y="1105"/>
                  </a:lnTo>
                  <a:lnTo>
                    <a:pt x="431" y="1099"/>
                  </a:lnTo>
                  <a:lnTo>
                    <a:pt x="424" y="1092"/>
                  </a:lnTo>
                  <a:lnTo>
                    <a:pt x="418" y="1084"/>
                  </a:lnTo>
                  <a:lnTo>
                    <a:pt x="411" y="1075"/>
                  </a:lnTo>
                  <a:lnTo>
                    <a:pt x="407" y="1065"/>
                  </a:lnTo>
                  <a:lnTo>
                    <a:pt x="403" y="1056"/>
                  </a:lnTo>
                  <a:lnTo>
                    <a:pt x="399" y="1043"/>
                  </a:lnTo>
                  <a:lnTo>
                    <a:pt x="398" y="1033"/>
                  </a:lnTo>
                  <a:lnTo>
                    <a:pt x="396" y="1019"/>
                  </a:lnTo>
                  <a:lnTo>
                    <a:pt x="394" y="1006"/>
                  </a:lnTo>
                  <a:lnTo>
                    <a:pt x="394" y="992"/>
                  </a:lnTo>
                  <a:lnTo>
                    <a:pt x="394" y="623"/>
                  </a:lnTo>
                  <a:lnTo>
                    <a:pt x="624" y="623"/>
                  </a:lnTo>
                  <a:lnTo>
                    <a:pt x="639" y="624"/>
                  </a:lnTo>
                  <a:lnTo>
                    <a:pt x="652" y="627"/>
                  </a:lnTo>
                  <a:lnTo>
                    <a:pt x="664" y="630"/>
                  </a:lnTo>
                  <a:lnTo>
                    <a:pt x="675" y="635"/>
                  </a:lnTo>
                  <a:lnTo>
                    <a:pt x="684" y="642"/>
                  </a:lnTo>
                  <a:lnTo>
                    <a:pt x="692" y="650"/>
                  </a:lnTo>
                  <a:lnTo>
                    <a:pt x="699" y="659"/>
                  </a:lnTo>
                  <a:lnTo>
                    <a:pt x="706" y="669"/>
                  </a:lnTo>
                  <a:lnTo>
                    <a:pt x="710" y="680"/>
                  </a:lnTo>
                  <a:lnTo>
                    <a:pt x="715" y="692"/>
                  </a:lnTo>
                  <a:lnTo>
                    <a:pt x="718" y="704"/>
                  </a:lnTo>
                  <a:lnTo>
                    <a:pt x="721" y="718"/>
                  </a:lnTo>
                  <a:lnTo>
                    <a:pt x="724" y="746"/>
                  </a:lnTo>
                  <a:lnTo>
                    <a:pt x="726" y="776"/>
                  </a:lnTo>
                  <a:lnTo>
                    <a:pt x="789" y="776"/>
                  </a:lnTo>
                  <a:lnTo>
                    <a:pt x="789" y="381"/>
                  </a:lnTo>
                  <a:lnTo>
                    <a:pt x="726" y="381"/>
                  </a:lnTo>
                  <a:lnTo>
                    <a:pt x="709" y="482"/>
                  </a:lnTo>
                  <a:lnTo>
                    <a:pt x="695" y="495"/>
                  </a:lnTo>
                  <a:lnTo>
                    <a:pt x="682" y="509"/>
                  </a:lnTo>
                  <a:lnTo>
                    <a:pt x="675" y="514"/>
                  </a:lnTo>
                  <a:lnTo>
                    <a:pt x="668" y="517"/>
                  </a:lnTo>
                  <a:lnTo>
                    <a:pt x="659" y="520"/>
                  </a:lnTo>
                  <a:lnTo>
                    <a:pt x="650" y="521"/>
                  </a:lnTo>
                  <a:lnTo>
                    <a:pt x="394" y="521"/>
                  </a:lnTo>
                  <a:lnTo>
                    <a:pt x="394" y="114"/>
                  </a:lnTo>
                  <a:lnTo>
                    <a:pt x="396" y="104"/>
                  </a:lnTo>
                  <a:lnTo>
                    <a:pt x="397" y="96"/>
                  </a:lnTo>
                  <a:lnTo>
                    <a:pt x="399" y="88"/>
                  </a:lnTo>
                  <a:lnTo>
                    <a:pt x="403" y="83"/>
                  </a:lnTo>
                  <a:lnTo>
                    <a:pt x="408" y="80"/>
                  </a:lnTo>
                  <a:lnTo>
                    <a:pt x="414" y="77"/>
                  </a:lnTo>
                  <a:lnTo>
                    <a:pt x="422" y="76"/>
                  </a:lnTo>
                  <a:lnTo>
                    <a:pt x="433" y="75"/>
                  </a:lnTo>
                  <a:lnTo>
                    <a:pt x="573" y="75"/>
                  </a:lnTo>
                  <a:lnTo>
                    <a:pt x="601" y="76"/>
                  </a:lnTo>
                  <a:lnTo>
                    <a:pt x="627" y="77"/>
                  </a:lnTo>
                  <a:lnTo>
                    <a:pt x="651" y="81"/>
                  </a:lnTo>
                  <a:lnTo>
                    <a:pt x="672" y="85"/>
                  </a:lnTo>
                  <a:lnTo>
                    <a:pt x="691" y="90"/>
                  </a:lnTo>
                  <a:lnTo>
                    <a:pt x="708" y="96"/>
                  </a:lnTo>
                  <a:lnTo>
                    <a:pt x="724" y="102"/>
                  </a:lnTo>
                  <a:lnTo>
                    <a:pt x="737" y="109"/>
                  </a:lnTo>
                  <a:lnTo>
                    <a:pt x="749" y="117"/>
                  </a:lnTo>
                  <a:lnTo>
                    <a:pt x="760" y="126"/>
                  </a:lnTo>
                  <a:lnTo>
                    <a:pt x="769" y="134"/>
                  </a:lnTo>
                  <a:lnTo>
                    <a:pt x="777" y="144"/>
                  </a:lnTo>
                  <a:lnTo>
                    <a:pt x="783" y="154"/>
                  </a:lnTo>
                  <a:lnTo>
                    <a:pt x="789" y="164"/>
                  </a:lnTo>
                  <a:lnTo>
                    <a:pt x="794" y="173"/>
                  </a:lnTo>
                  <a:lnTo>
                    <a:pt x="798" y="183"/>
                  </a:lnTo>
                  <a:lnTo>
                    <a:pt x="809" y="223"/>
                  </a:lnTo>
                  <a:lnTo>
                    <a:pt x="816" y="258"/>
                  </a:lnTo>
                  <a:lnTo>
                    <a:pt x="819" y="266"/>
                  </a:lnTo>
                  <a:lnTo>
                    <a:pt x="821" y="272"/>
                  </a:lnTo>
                  <a:lnTo>
                    <a:pt x="825" y="278"/>
                  </a:lnTo>
                  <a:lnTo>
                    <a:pt x="828" y="283"/>
                  </a:lnTo>
                  <a:lnTo>
                    <a:pt x="833" y="286"/>
                  </a:lnTo>
                  <a:lnTo>
                    <a:pt x="838" y="289"/>
                  </a:lnTo>
                  <a:lnTo>
                    <a:pt x="845" y="291"/>
                  </a:lnTo>
                  <a:lnTo>
                    <a:pt x="853" y="29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5" name="Freeform 118"/>
            <p:cNvSpPr>
              <a:spLocks noEditPoints="1"/>
            </p:cNvSpPr>
            <p:nvPr/>
          </p:nvSpPr>
          <p:spPr bwMode="auto">
            <a:xfrm>
              <a:off x="-3447937" y="17474661"/>
              <a:ext cx="423564" cy="432138"/>
            </a:xfrm>
            <a:custGeom>
              <a:avLst/>
              <a:gdLst>
                <a:gd name="T0" fmla="*/ 255 w 1234"/>
                <a:gd name="T1" fmla="*/ 485 h 1262"/>
                <a:gd name="T2" fmla="*/ 267 w 1234"/>
                <a:gd name="T3" fmla="*/ 411 h 1262"/>
                <a:gd name="T4" fmla="*/ 290 w 1234"/>
                <a:gd name="T5" fmla="*/ 336 h 1262"/>
                <a:gd name="T6" fmla="*/ 323 w 1234"/>
                <a:gd name="T7" fmla="*/ 266 h 1262"/>
                <a:gd name="T8" fmla="*/ 364 w 1234"/>
                <a:gd name="T9" fmla="*/ 203 h 1262"/>
                <a:gd name="T10" fmla="*/ 415 w 1234"/>
                <a:gd name="T11" fmla="*/ 151 h 1262"/>
                <a:gd name="T12" fmla="*/ 473 w 1234"/>
                <a:gd name="T13" fmla="*/ 112 h 1262"/>
                <a:gd name="T14" fmla="*/ 538 w 1234"/>
                <a:gd name="T15" fmla="*/ 91 h 1262"/>
                <a:gd name="T16" fmla="*/ 655 w 1234"/>
                <a:gd name="T17" fmla="*/ 90 h 1262"/>
                <a:gd name="T18" fmla="*/ 729 w 1234"/>
                <a:gd name="T19" fmla="*/ 107 h 1262"/>
                <a:gd name="T20" fmla="*/ 795 w 1234"/>
                <a:gd name="T21" fmla="*/ 144 h 1262"/>
                <a:gd name="T22" fmla="*/ 854 w 1234"/>
                <a:gd name="T23" fmla="*/ 199 h 1262"/>
                <a:gd name="T24" fmla="*/ 903 w 1234"/>
                <a:gd name="T25" fmla="*/ 266 h 1262"/>
                <a:gd name="T26" fmla="*/ 943 w 1234"/>
                <a:gd name="T27" fmla="*/ 341 h 1262"/>
                <a:gd name="T28" fmla="*/ 972 w 1234"/>
                <a:gd name="T29" fmla="*/ 420 h 1262"/>
                <a:gd name="T30" fmla="*/ 989 w 1234"/>
                <a:gd name="T31" fmla="*/ 502 h 1262"/>
                <a:gd name="T32" fmla="*/ 993 w 1234"/>
                <a:gd name="T33" fmla="*/ 789 h 1262"/>
                <a:gd name="T34" fmla="*/ 987 w 1234"/>
                <a:gd name="T35" fmla="*/ 855 h 1262"/>
                <a:gd name="T36" fmla="*/ 970 w 1234"/>
                <a:gd name="T37" fmla="*/ 923 h 1262"/>
                <a:gd name="T38" fmla="*/ 943 w 1234"/>
                <a:gd name="T39" fmla="*/ 989 h 1262"/>
                <a:gd name="T40" fmla="*/ 906 w 1234"/>
                <a:gd name="T41" fmla="*/ 1051 h 1262"/>
                <a:gd name="T42" fmla="*/ 861 w 1234"/>
                <a:gd name="T43" fmla="*/ 1104 h 1262"/>
                <a:gd name="T44" fmla="*/ 809 w 1234"/>
                <a:gd name="T45" fmla="*/ 1146 h 1262"/>
                <a:gd name="T46" fmla="*/ 751 w 1234"/>
                <a:gd name="T47" fmla="*/ 1174 h 1262"/>
                <a:gd name="T48" fmla="*/ 686 w 1234"/>
                <a:gd name="T49" fmla="*/ 1183 h 1262"/>
                <a:gd name="T50" fmla="*/ 562 w 1234"/>
                <a:gd name="T51" fmla="*/ 1176 h 1262"/>
                <a:gd name="T52" fmla="*/ 488 w 1234"/>
                <a:gd name="T53" fmla="*/ 1146 h 1262"/>
                <a:gd name="T54" fmla="*/ 423 w 1234"/>
                <a:gd name="T55" fmla="*/ 1096 h 1262"/>
                <a:gd name="T56" fmla="*/ 367 w 1234"/>
                <a:gd name="T57" fmla="*/ 1029 h 1262"/>
                <a:gd name="T58" fmla="*/ 321 w 1234"/>
                <a:gd name="T59" fmla="*/ 951 h 1262"/>
                <a:gd name="T60" fmla="*/ 287 w 1234"/>
                <a:gd name="T61" fmla="*/ 865 h 1262"/>
                <a:gd name="T62" fmla="*/ 265 w 1234"/>
                <a:gd name="T63" fmla="*/ 774 h 1262"/>
                <a:gd name="T64" fmla="*/ 255 w 1234"/>
                <a:gd name="T65" fmla="*/ 684 h 1262"/>
                <a:gd name="T66" fmla="*/ 4 w 1234"/>
                <a:gd name="T67" fmla="*/ 746 h 1262"/>
                <a:gd name="T68" fmla="*/ 80 w 1234"/>
                <a:gd name="T69" fmla="*/ 987 h 1262"/>
                <a:gd name="T70" fmla="*/ 238 w 1234"/>
                <a:gd name="T71" fmla="*/ 1152 h 1262"/>
                <a:gd name="T72" fmla="*/ 446 w 1234"/>
                <a:gd name="T73" fmla="*/ 1243 h 1262"/>
                <a:gd name="T74" fmla="*/ 674 w 1234"/>
                <a:gd name="T75" fmla="*/ 1259 h 1262"/>
                <a:gd name="T76" fmla="*/ 897 w 1234"/>
                <a:gd name="T77" fmla="*/ 1204 h 1262"/>
                <a:gd name="T78" fmla="*/ 1083 w 1234"/>
                <a:gd name="T79" fmla="*/ 1077 h 1262"/>
                <a:gd name="T80" fmla="*/ 1204 w 1234"/>
                <a:gd name="T81" fmla="*/ 880 h 1262"/>
                <a:gd name="T82" fmla="*/ 1234 w 1234"/>
                <a:gd name="T83" fmla="*/ 560 h 1262"/>
                <a:gd name="T84" fmla="*/ 1222 w 1234"/>
                <a:gd name="T85" fmla="*/ 451 h 1262"/>
                <a:gd name="T86" fmla="*/ 1188 w 1234"/>
                <a:gd name="T87" fmla="*/ 347 h 1262"/>
                <a:gd name="T88" fmla="*/ 1134 w 1234"/>
                <a:gd name="T89" fmla="*/ 253 h 1262"/>
                <a:gd name="T90" fmla="*/ 1063 w 1234"/>
                <a:gd name="T91" fmla="*/ 169 h 1262"/>
                <a:gd name="T92" fmla="*/ 979 w 1234"/>
                <a:gd name="T93" fmla="*/ 98 h 1262"/>
                <a:gd name="T94" fmla="*/ 884 w 1234"/>
                <a:gd name="T95" fmla="*/ 45 h 1262"/>
                <a:gd name="T96" fmla="*/ 781 w 1234"/>
                <a:gd name="T97" fmla="*/ 11 h 1262"/>
                <a:gd name="T98" fmla="*/ 674 w 1234"/>
                <a:gd name="T99" fmla="*/ 0 h 1262"/>
                <a:gd name="T100" fmla="*/ 538 w 1234"/>
                <a:gd name="T101" fmla="*/ 12 h 1262"/>
                <a:gd name="T102" fmla="*/ 411 w 1234"/>
                <a:gd name="T103" fmla="*/ 48 h 1262"/>
                <a:gd name="T104" fmla="*/ 296 w 1234"/>
                <a:gd name="T105" fmla="*/ 107 h 1262"/>
                <a:gd name="T106" fmla="*/ 197 w 1234"/>
                <a:gd name="T107" fmla="*/ 185 h 1262"/>
                <a:gd name="T108" fmla="*/ 114 w 1234"/>
                <a:gd name="T109" fmla="*/ 278 h 1262"/>
                <a:gd name="T110" fmla="*/ 52 w 1234"/>
                <a:gd name="T111" fmla="*/ 386 h 1262"/>
                <a:gd name="T112" fmla="*/ 13 w 1234"/>
                <a:gd name="T113" fmla="*/ 507 h 1262"/>
                <a:gd name="T114" fmla="*/ 0 w 1234"/>
                <a:gd name="T115" fmla="*/ 635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34" h="1262">
                  <a:moveTo>
                    <a:pt x="254" y="661"/>
                  </a:moveTo>
                  <a:lnTo>
                    <a:pt x="254" y="521"/>
                  </a:lnTo>
                  <a:lnTo>
                    <a:pt x="255" y="503"/>
                  </a:lnTo>
                  <a:lnTo>
                    <a:pt x="255" y="485"/>
                  </a:lnTo>
                  <a:lnTo>
                    <a:pt x="258" y="466"/>
                  </a:lnTo>
                  <a:lnTo>
                    <a:pt x="260" y="448"/>
                  </a:lnTo>
                  <a:lnTo>
                    <a:pt x="264" y="429"/>
                  </a:lnTo>
                  <a:lnTo>
                    <a:pt x="267" y="411"/>
                  </a:lnTo>
                  <a:lnTo>
                    <a:pt x="272" y="391"/>
                  </a:lnTo>
                  <a:lnTo>
                    <a:pt x="277" y="373"/>
                  </a:lnTo>
                  <a:lnTo>
                    <a:pt x="283" y="355"/>
                  </a:lnTo>
                  <a:lnTo>
                    <a:pt x="290" y="336"/>
                  </a:lnTo>
                  <a:lnTo>
                    <a:pt x="298" y="318"/>
                  </a:lnTo>
                  <a:lnTo>
                    <a:pt x="305" y="300"/>
                  </a:lnTo>
                  <a:lnTo>
                    <a:pt x="313" y="283"/>
                  </a:lnTo>
                  <a:lnTo>
                    <a:pt x="323" y="266"/>
                  </a:lnTo>
                  <a:lnTo>
                    <a:pt x="333" y="249"/>
                  </a:lnTo>
                  <a:lnTo>
                    <a:pt x="343" y="233"/>
                  </a:lnTo>
                  <a:lnTo>
                    <a:pt x="354" y="217"/>
                  </a:lnTo>
                  <a:lnTo>
                    <a:pt x="364" y="203"/>
                  </a:lnTo>
                  <a:lnTo>
                    <a:pt x="377" y="188"/>
                  </a:lnTo>
                  <a:lnTo>
                    <a:pt x="389" y="175"/>
                  </a:lnTo>
                  <a:lnTo>
                    <a:pt x="402" y="163"/>
                  </a:lnTo>
                  <a:lnTo>
                    <a:pt x="415" y="151"/>
                  </a:lnTo>
                  <a:lnTo>
                    <a:pt x="429" y="140"/>
                  </a:lnTo>
                  <a:lnTo>
                    <a:pt x="443" y="130"/>
                  </a:lnTo>
                  <a:lnTo>
                    <a:pt x="458" y="120"/>
                  </a:lnTo>
                  <a:lnTo>
                    <a:pt x="473" y="112"/>
                  </a:lnTo>
                  <a:lnTo>
                    <a:pt x="488" y="106"/>
                  </a:lnTo>
                  <a:lnTo>
                    <a:pt x="504" y="99"/>
                  </a:lnTo>
                  <a:lnTo>
                    <a:pt x="521" y="95"/>
                  </a:lnTo>
                  <a:lnTo>
                    <a:pt x="538" y="91"/>
                  </a:lnTo>
                  <a:lnTo>
                    <a:pt x="555" y="90"/>
                  </a:lnTo>
                  <a:lnTo>
                    <a:pt x="572" y="89"/>
                  </a:lnTo>
                  <a:lnTo>
                    <a:pt x="637" y="89"/>
                  </a:lnTo>
                  <a:lnTo>
                    <a:pt x="655" y="90"/>
                  </a:lnTo>
                  <a:lnTo>
                    <a:pt x="674" y="92"/>
                  </a:lnTo>
                  <a:lnTo>
                    <a:pt x="692" y="96"/>
                  </a:lnTo>
                  <a:lnTo>
                    <a:pt x="711" y="101"/>
                  </a:lnTo>
                  <a:lnTo>
                    <a:pt x="729" y="107"/>
                  </a:lnTo>
                  <a:lnTo>
                    <a:pt x="746" y="114"/>
                  </a:lnTo>
                  <a:lnTo>
                    <a:pt x="763" y="124"/>
                  </a:lnTo>
                  <a:lnTo>
                    <a:pt x="779" y="134"/>
                  </a:lnTo>
                  <a:lnTo>
                    <a:pt x="795" y="144"/>
                  </a:lnTo>
                  <a:lnTo>
                    <a:pt x="810" y="157"/>
                  </a:lnTo>
                  <a:lnTo>
                    <a:pt x="825" y="170"/>
                  </a:lnTo>
                  <a:lnTo>
                    <a:pt x="840" y="185"/>
                  </a:lnTo>
                  <a:lnTo>
                    <a:pt x="854" y="199"/>
                  </a:lnTo>
                  <a:lnTo>
                    <a:pt x="866" y="215"/>
                  </a:lnTo>
                  <a:lnTo>
                    <a:pt x="880" y="231"/>
                  </a:lnTo>
                  <a:lnTo>
                    <a:pt x="892" y="248"/>
                  </a:lnTo>
                  <a:lnTo>
                    <a:pt x="903" y="266"/>
                  </a:lnTo>
                  <a:lnTo>
                    <a:pt x="915" y="284"/>
                  </a:lnTo>
                  <a:lnTo>
                    <a:pt x="925" y="302"/>
                  </a:lnTo>
                  <a:lnTo>
                    <a:pt x="934" y="322"/>
                  </a:lnTo>
                  <a:lnTo>
                    <a:pt x="943" y="341"/>
                  </a:lnTo>
                  <a:lnTo>
                    <a:pt x="951" y="361"/>
                  </a:lnTo>
                  <a:lnTo>
                    <a:pt x="959" y="380"/>
                  </a:lnTo>
                  <a:lnTo>
                    <a:pt x="966" y="401"/>
                  </a:lnTo>
                  <a:lnTo>
                    <a:pt x="972" y="420"/>
                  </a:lnTo>
                  <a:lnTo>
                    <a:pt x="977" y="441"/>
                  </a:lnTo>
                  <a:lnTo>
                    <a:pt x="982" y="462"/>
                  </a:lnTo>
                  <a:lnTo>
                    <a:pt x="985" y="481"/>
                  </a:lnTo>
                  <a:lnTo>
                    <a:pt x="989" y="502"/>
                  </a:lnTo>
                  <a:lnTo>
                    <a:pt x="990" y="521"/>
                  </a:lnTo>
                  <a:lnTo>
                    <a:pt x="993" y="541"/>
                  </a:lnTo>
                  <a:lnTo>
                    <a:pt x="993" y="560"/>
                  </a:lnTo>
                  <a:lnTo>
                    <a:pt x="993" y="789"/>
                  </a:lnTo>
                  <a:lnTo>
                    <a:pt x="993" y="806"/>
                  </a:lnTo>
                  <a:lnTo>
                    <a:pt x="991" y="821"/>
                  </a:lnTo>
                  <a:lnTo>
                    <a:pt x="989" y="838"/>
                  </a:lnTo>
                  <a:lnTo>
                    <a:pt x="987" y="855"/>
                  </a:lnTo>
                  <a:lnTo>
                    <a:pt x="983" y="872"/>
                  </a:lnTo>
                  <a:lnTo>
                    <a:pt x="979" y="889"/>
                  </a:lnTo>
                  <a:lnTo>
                    <a:pt x="974" y="906"/>
                  </a:lnTo>
                  <a:lnTo>
                    <a:pt x="970" y="923"/>
                  </a:lnTo>
                  <a:lnTo>
                    <a:pt x="963" y="940"/>
                  </a:lnTo>
                  <a:lnTo>
                    <a:pt x="957" y="956"/>
                  </a:lnTo>
                  <a:lnTo>
                    <a:pt x="950" y="973"/>
                  </a:lnTo>
                  <a:lnTo>
                    <a:pt x="943" y="989"/>
                  </a:lnTo>
                  <a:lnTo>
                    <a:pt x="934" y="1005"/>
                  </a:lnTo>
                  <a:lnTo>
                    <a:pt x="926" y="1021"/>
                  </a:lnTo>
                  <a:lnTo>
                    <a:pt x="916" y="1036"/>
                  </a:lnTo>
                  <a:lnTo>
                    <a:pt x="906" y="1051"/>
                  </a:lnTo>
                  <a:lnTo>
                    <a:pt x="895" y="1064"/>
                  </a:lnTo>
                  <a:lnTo>
                    <a:pt x="884" y="1079"/>
                  </a:lnTo>
                  <a:lnTo>
                    <a:pt x="874" y="1091"/>
                  </a:lnTo>
                  <a:lnTo>
                    <a:pt x="861" y="1104"/>
                  </a:lnTo>
                  <a:lnTo>
                    <a:pt x="849" y="1115"/>
                  </a:lnTo>
                  <a:lnTo>
                    <a:pt x="836" y="1126"/>
                  </a:lnTo>
                  <a:lnTo>
                    <a:pt x="824" y="1136"/>
                  </a:lnTo>
                  <a:lnTo>
                    <a:pt x="809" y="1146"/>
                  </a:lnTo>
                  <a:lnTo>
                    <a:pt x="796" y="1154"/>
                  </a:lnTo>
                  <a:lnTo>
                    <a:pt x="781" y="1162"/>
                  </a:lnTo>
                  <a:lnTo>
                    <a:pt x="767" y="1168"/>
                  </a:lnTo>
                  <a:lnTo>
                    <a:pt x="751" y="1174"/>
                  </a:lnTo>
                  <a:lnTo>
                    <a:pt x="735" y="1177"/>
                  </a:lnTo>
                  <a:lnTo>
                    <a:pt x="719" y="1181"/>
                  </a:lnTo>
                  <a:lnTo>
                    <a:pt x="703" y="1182"/>
                  </a:lnTo>
                  <a:lnTo>
                    <a:pt x="686" y="1183"/>
                  </a:lnTo>
                  <a:lnTo>
                    <a:pt x="623" y="1183"/>
                  </a:lnTo>
                  <a:lnTo>
                    <a:pt x="603" y="1182"/>
                  </a:lnTo>
                  <a:lnTo>
                    <a:pt x="582" y="1180"/>
                  </a:lnTo>
                  <a:lnTo>
                    <a:pt x="562" y="1176"/>
                  </a:lnTo>
                  <a:lnTo>
                    <a:pt x="543" y="1170"/>
                  </a:lnTo>
                  <a:lnTo>
                    <a:pt x="524" y="1164"/>
                  </a:lnTo>
                  <a:lnTo>
                    <a:pt x="505" y="1156"/>
                  </a:lnTo>
                  <a:lnTo>
                    <a:pt x="488" y="1146"/>
                  </a:lnTo>
                  <a:lnTo>
                    <a:pt x="470" y="1135"/>
                  </a:lnTo>
                  <a:lnTo>
                    <a:pt x="454" y="1123"/>
                  </a:lnTo>
                  <a:lnTo>
                    <a:pt x="437" y="1109"/>
                  </a:lnTo>
                  <a:lnTo>
                    <a:pt x="423" y="1096"/>
                  </a:lnTo>
                  <a:lnTo>
                    <a:pt x="408" y="1080"/>
                  </a:lnTo>
                  <a:lnTo>
                    <a:pt x="394" y="1064"/>
                  </a:lnTo>
                  <a:lnTo>
                    <a:pt x="380" y="1047"/>
                  </a:lnTo>
                  <a:lnTo>
                    <a:pt x="367" y="1029"/>
                  </a:lnTo>
                  <a:lnTo>
                    <a:pt x="355" y="1011"/>
                  </a:lnTo>
                  <a:lnTo>
                    <a:pt x="343" y="991"/>
                  </a:lnTo>
                  <a:lnTo>
                    <a:pt x="332" y="971"/>
                  </a:lnTo>
                  <a:lnTo>
                    <a:pt x="321" y="951"/>
                  </a:lnTo>
                  <a:lnTo>
                    <a:pt x="312" y="930"/>
                  </a:lnTo>
                  <a:lnTo>
                    <a:pt x="302" y="909"/>
                  </a:lnTo>
                  <a:lnTo>
                    <a:pt x="294" y="887"/>
                  </a:lnTo>
                  <a:lnTo>
                    <a:pt x="287" y="865"/>
                  </a:lnTo>
                  <a:lnTo>
                    <a:pt x="281" y="842"/>
                  </a:lnTo>
                  <a:lnTo>
                    <a:pt x="275" y="820"/>
                  </a:lnTo>
                  <a:lnTo>
                    <a:pt x="268" y="797"/>
                  </a:lnTo>
                  <a:lnTo>
                    <a:pt x="265" y="774"/>
                  </a:lnTo>
                  <a:lnTo>
                    <a:pt x="261" y="751"/>
                  </a:lnTo>
                  <a:lnTo>
                    <a:pt x="258" y="729"/>
                  </a:lnTo>
                  <a:lnTo>
                    <a:pt x="256" y="706"/>
                  </a:lnTo>
                  <a:lnTo>
                    <a:pt x="255" y="684"/>
                  </a:lnTo>
                  <a:lnTo>
                    <a:pt x="254" y="661"/>
                  </a:lnTo>
                  <a:close/>
                  <a:moveTo>
                    <a:pt x="0" y="635"/>
                  </a:moveTo>
                  <a:lnTo>
                    <a:pt x="0" y="674"/>
                  </a:lnTo>
                  <a:lnTo>
                    <a:pt x="4" y="746"/>
                  </a:lnTo>
                  <a:lnTo>
                    <a:pt x="13" y="814"/>
                  </a:lnTo>
                  <a:lnTo>
                    <a:pt x="30" y="876"/>
                  </a:lnTo>
                  <a:lnTo>
                    <a:pt x="52" y="934"/>
                  </a:lnTo>
                  <a:lnTo>
                    <a:pt x="80" y="987"/>
                  </a:lnTo>
                  <a:lnTo>
                    <a:pt x="114" y="1035"/>
                  </a:lnTo>
                  <a:lnTo>
                    <a:pt x="151" y="1079"/>
                  </a:lnTo>
                  <a:lnTo>
                    <a:pt x="193" y="1118"/>
                  </a:lnTo>
                  <a:lnTo>
                    <a:pt x="238" y="1152"/>
                  </a:lnTo>
                  <a:lnTo>
                    <a:pt x="285" y="1181"/>
                  </a:lnTo>
                  <a:lnTo>
                    <a:pt x="337" y="1207"/>
                  </a:lnTo>
                  <a:lnTo>
                    <a:pt x="390" y="1227"/>
                  </a:lnTo>
                  <a:lnTo>
                    <a:pt x="446" y="1243"/>
                  </a:lnTo>
                  <a:lnTo>
                    <a:pt x="502" y="1254"/>
                  </a:lnTo>
                  <a:lnTo>
                    <a:pt x="559" y="1260"/>
                  </a:lnTo>
                  <a:lnTo>
                    <a:pt x="617" y="1262"/>
                  </a:lnTo>
                  <a:lnTo>
                    <a:pt x="674" y="1259"/>
                  </a:lnTo>
                  <a:lnTo>
                    <a:pt x="733" y="1253"/>
                  </a:lnTo>
                  <a:lnTo>
                    <a:pt x="788" y="1241"/>
                  </a:lnTo>
                  <a:lnTo>
                    <a:pt x="843" y="1225"/>
                  </a:lnTo>
                  <a:lnTo>
                    <a:pt x="897" y="1204"/>
                  </a:lnTo>
                  <a:lnTo>
                    <a:pt x="948" y="1179"/>
                  </a:lnTo>
                  <a:lnTo>
                    <a:pt x="996" y="1149"/>
                  </a:lnTo>
                  <a:lnTo>
                    <a:pt x="1041" y="1115"/>
                  </a:lnTo>
                  <a:lnTo>
                    <a:pt x="1083" y="1077"/>
                  </a:lnTo>
                  <a:lnTo>
                    <a:pt x="1120" y="1034"/>
                  </a:lnTo>
                  <a:lnTo>
                    <a:pt x="1153" y="988"/>
                  </a:lnTo>
                  <a:lnTo>
                    <a:pt x="1181" y="936"/>
                  </a:lnTo>
                  <a:lnTo>
                    <a:pt x="1204" y="880"/>
                  </a:lnTo>
                  <a:lnTo>
                    <a:pt x="1221" y="820"/>
                  </a:lnTo>
                  <a:lnTo>
                    <a:pt x="1231" y="756"/>
                  </a:lnTo>
                  <a:lnTo>
                    <a:pt x="1234" y="686"/>
                  </a:lnTo>
                  <a:lnTo>
                    <a:pt x="1234" y="560"/>
                  </a:lnTo>
                  <a:lnTo>
                    <a:pt x="1233" y="532"/>
                  </a:lnTo>
                  <a:lnTo>
                    <a:pt x="1231" y="504"/>
                  </a:lnTo>
                  <a:lnTo>
                    <a:pt x="1227" y="477"/>
                  </a:lnTo>
                  <a:lnTo>
                    <a:pt x="1222" y="451"/>
                  </a:lnTo>
                  <a:lnTo>
                    <a:pt x="1215" y="424"/>
                  </a:lnTo>
                  <a:lnTo>
                    <a:pt x="1208" y="397"/>
                  </a:lnTo>
                  <a:lnTo>
                    <a:pt x="1198" y="372"/>
                  </a:lnTo>
                  <a:lnTo>
                    <a:pt x="1188" y="347"/>
                  </a:lnTo>
                  <a:lnTo>
                    <a:pt x="1176" y="322"/>
                  </a:lnTo>
                  <a:lnTo>
                    <a:pt x="1163" y="299"/>
                  </a:lnTo>
                  <a:lnTo>
                    <a:pt x="1149" y="274"/>
                  </a:lnTo>
                  <a:lnTo>
                    <a:pt x="1134" y="253"/>
                  </a:lnTo>
                  <a:lnTo>
                    <a:pt x="1118" y="230"/>
                  </a:lnTo>
                  <a:lnTo>
                    <a:pt x="1101" y="209"/>
                  </a:lnTo>
                  <a:lnTo>
                    <a:pt x="1083" y="188"/>
                  </a:lnTo>
                  <a:lnTo>
                    <a:pt x="1063" y="169"/>
                  </a:lnTo>
                  <a:lnTo>
                    <a:pt x="1044" y="149"/>
                  </a:lnTo>
                  <a:lnTo>
                    <a:pt x="1023" y="131"/>
                  </a:lnTo>
                  <a:lnTo>
                    <a:pt x="1001" y="114"/>
                  </a:lnTo>
                  <a:lnTo>
                    <a:pt x="979" y="98"/>
                  </a:lnTo>
                  <a:lnTo>
                    <a:pt x="956" y="84"/>
                  </a:lnTo>
                  <a:lnTo>
                    <a:pt x="933" y="69"/>
                  </a:lnTo>
                  <a:lnTo>
                    <a:pt x="909" y="57"/>
                  </a:lnTo>
                  <a:lnTo>
                    <a:pt x="884" y="45"/>
                  </a:lnTo>
                  <a:lnTo>
                    <a:pt x="859" y="35"/>
                  </a:lnTo>
                  <a:lnTo>
                    <a:pt x="833" y="25"/>
                  </a:lnTo>
                  <a:lnTo>
                    <a:pt x="808" y="18"/>
                  </a:lnTo>
                  <a:lnTo>
                    <a:pt x="781" y="11"/>
                  </a:lnTo>
                  <a:lnTo>
                    <a:pt x="756" y="6"/>
                  </a:lnTo>
                  <a:lnTo>
                    <a:pt x="729" y="2"/>
                  </a:lnTo>
                  <a:lnTo>
                    <a:pt x="701" y="0"/>
                  </a:lnTo>
                  <a:lnTo>
                    <a:pt x="674" y="0"/>
                  </a:lnTo>
                  <a:lnTo>
                    <a:pt x="639" y="0"/>
                  </a:lnTo>
                  <a:lnTo>
                    <a:pt x="605" y="2"/>
                  </a:lnTo>
                  <a:lnTo>
                    <a:pt x="571" y="7"/>
                  </a:lnTo>
                  <a:lnTo>
                    <a:pt x="538" y="12"/>
                  </a:lnTo>
                  <a:lnTo>
                    <a:pt x="505" y="19"/>
                  </a:lnTo>
                  <a:lnTo>
                    <a:pt x="473" y="28"/>
                  </a:lnTo>
                  <a:lnTo>
                    <a:pt x="442" y="37"/>
                  </a:lnTo>
                  <a:lnTo>
                    <a:pt x="411" y="48"/>
                  </a:lnTo>
                  <a:lnTo>
                    <a:pt x="381" y="62"/>
                  </a:lnTo>
                  <a:lnTo>
                    <a:pt x="352" y="75"/>
                  </a:lnTo>
                  <a:lnTo>
                    <a:pt x="324" y="91"/>
                  </a:lnTo>
                  <a:lnTo>
                    <a:pt x="296" y="107"/>
                  </a:lnTo>
                  <a:lnTo>
                    <a:pt x="270" y="125"/>
                  </a:lnTo>
                  <a:lnTo>
                    <a:pt x="244" y="143"/>
                  </a:lnTo>
                  <a:lnTo>
                    <a:pt x="220" y="164"/>
                  </a:lnTo>
                  <a:lnTo>
                    <a:pt x="197" y="185"/>
                  </a:lnTo>
                  <a:lnTo>
                    <a:pt x="175" y="206"/>
                  </a:lnTo>
                  <a:lnTo>
                    <a:pt x="153" y="230"/>
                  </a:lnTo>
                  <a:lnTo>
                    <a:pt x="134" y="254"/>
                  </a:lnTo>
                  <a:lnTo>
                    <a:pt x="114" y="278"/>
                  </a:lnTo>
                  <a:lnTo>
                    <a:pt x="97" y="304"/>
                  </a:lnTo>
                  <a:lnTo>
                    <a:pt x="81" y="330"/>
                  </a:lnTo>
                  <a:lnTo>
                    <a:pt x="66" y="358"/>
                  </a:lnTo>
                  <a:lnTo>
                    <a:pt x="52" y="386"/>
                  </a:lnTo>
                  <a:lnTo>
                    <a:pt x="40" y="415"/>
                  </a:lnTo>
                  <a:lnTo>
                    <a:pt x="30" y="445"/>
                  </a:lnTo>
                  <a:lnTo>
                    <a:pt x="21" y="475"/>
                  </a:lnTo>
                  <a:lnTo>
                    <a:pt x="13" y="507"/>
                  </a:lnTo>
                  <a:lnTo>
                    <a:pt x="7" y="538"/>
                  </a:lnTo>
                  <a:lnTo>
                    <a:pt x="4" y="570"/>
                  </a:lnTo>
                  <a:lnTo>
                    <a:pt x="0" y="603"/>
                  </a:lnTo>
                  <a:lnTo>
                    <a:pt x="0" y="63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6" name="Freeform 119"/>
            <p:cNvSpPr>
              <a:spLocks noEditPoints="1"/>
            </p:cNvSpPr>
            <p:nvPr/>
          </p:nvSpPr>
          <p:spPr bwMode="auto">
            <a:xfrm>
              <a:off x="-2568227" y="17483235"/>
              <a:ext cx="389268" cy="423564"/>
            </a:xfrm>
            <a:custGeom>
              <a:avLst/>
              <a:gdLst>
                <a:gd name="T0" fmla="*/ 377 w 1132"/>
                <a:gd name="T1" fmla="*/ 97 h 1234"/>
                <a:gd name="T2" fmla="*/ 408 w 1132"/>
                <a:gd name="T3" fmla="*/ 76 h 1234"/>
                <a:gd name="T4" fmla="*/ 501 w 1132"/>
                <a:gd name="T5" fmla="*/ 83 h 1234"/>
                <a:gd name="T6" fmla="*/ 595 w 1132"/>
                <a:gd name="T7" fmla="*/ 116 h 1234"/>
                <a:gd name="T8" fmla="*/ 642 w 1132"/>
                <a:gd name="T9" fmla="*/ 151 h 1234"/>
                <a:gd name="T10" fmla="*/ 671 w 1132"/>
                <a:gd name="T11" fmla="*/ 187 h 1234"/>
                <a:gd name="T12" fmla="*/ 690 w 1132"/>
                <a:gd name="T13" fmla="*/ 229 h 1234"/>
                <a:gd name="T14" fmla="*/ 699 w 1132"/>
                <a:gd name="T15" fmla="*/ 278 h 1234"/>
                <a:gd name="T16" fmla="*/ 697 w 1132"/>
                <a:gd name="T17" fmla="*/ 414 h 1234"/>
                <a:gd name="T18" fmla="*/ 685 w 1132"/>
                <a:gd name="T19" fmla="*/ 471 h 1234"/>
                <a:gd name="T20" fmla="*/ 661 w 1132"/>
                <a:gd name="T21" fmla="*/ 518 h 1234"/>
                <a:gd name="T22" fmla="*/ 626 w 1132"/>
                <a:gd name="T23" fmla="*/ 555 h 1234"/>
                <a:gd name="T24" fmla="*/ 582 w 1132"/>
                <a:gd name="T25" fmla="*/ 584 h 1234"/>
                <a:gd name="T26" fmla="*/ 499 w 1132"/>
                <a:gd name="T27" fmla="*/ 611 h 1234"/>
                <a:gd name="T28" fmla="*/ 368 w 1132"/>
                <a:gd name="T29" fmla="*/ 623 h 1234"/>
                <a:gd name="T30" fmla="*/ 60 w 1132"/>
                <a:gd name="T31" fmla="*/ 66 h 1234"/>
                <a:gd name="T32" fmla="*/ 108 w 1132"/>
                <a:gd name="T33" fmla="*/ 81 h 1234"/>
                <a:gd name="T34" fmla="*/ 140 w 1132"/>
                <a:gd name="T35" fmla="*/ 113 h 1234"/>
                <a:gd name="T36" fmla="*/ 152 w 1132"/>
                <a:gd name="T37" fmla="*/ 165 h 1234"/>
                <a:gd name="T38" fmla="*/ 149 w 1132"/>
                <a:gd name="T39" fmla="*/ 1085 h 1234"/>
                <a:gd name="T40" fmla="*/ 117 w 1132"/>
                <a:gd name="T41" fmla="*/ 1124 h 1234"/>
                <a:gd name="T42" fmla="*/ 521 w 1132"/>
                <a:gd name="T43" fmla="*/ 1209 h 1234"/>
                <a:gd name="T44" fmla="*/ 476 w 1132"/>
                <a:gd name="T45" fmla="*/ 1154 h 1234"/>
                <a:gd name="T46" fmla="*/ 424 w 1132"/>
                <a:gd name="T47" fmla="*/ 1138 h 1234"/>
                <a:gd name="T48" fmla="*/ 386 w 1132"/>
                <a:gd name="T49" fmla="*/ 1108 h 1234"/>
                <a:gd name="T50" fmla="*/ 369 w 1132"/>
                <a:gd name="T51" fmla="*/ 1058 h 1234"/>
                <a:gd name="T52" fmla="*/ 459 w 1132"/>
                <a:gd name="T53" fmla="*/ 689 h 1234"/>
                <a:gd name="T54" fmla="*/ 510 w 1132"/>
                <a:gd name="T55" fmla="*/ 723 h 1234"/>
                <a:gd name="T56" fmla="*/ 586 w 1132"/>
                <a:gd name="T57" fmla="*/ 860 h 1234"/>
                <a:gd name="T58" fmla="*/ 685 w 1132"/>
                <a:gd name="T59" fmla="*/ 1036 h 1234"/>
                <a:gd name="T60" fmla="*/ 770 w 1132"/>
                <a:gd name="T61" fmla="*/ 1129 h 1234"/>
                <a:gd name="T62" fmla="*/ 888 w 1132"/>
                <a:gd name="T63" fmla="*/ 1198 h 1234"/>
                <a:gd name="T64" fmla="*/ 1047 w 1132"/>
                <a:gd name="T65" fmla="*/ 1232 h 1234"/>
                <a:gd name="T66" fmla="*/ 1113 w 1132"/>
                <a:gd name="T67" fmla="*/ 1232 h 1234"/>
                <a:gd name="T68" fmla="*/ 1126 w 1132"/>
                <a:gd name="T69" fmla="*/ 1221 h 1234"/>
                <a:gd name="T70" fmla="*/ 1132 w 1132"/>
                <a:gd name="T71" fmla="*/ 1184 h 1234"/>
                <a:gd name="T72" fmla="*/ 1090 w 1132"/>
                <a:gd name="T73" fmla="*/ 1156 h 1234"/>
                <a:gd name="T74" fmla="*/ 1028 w 1132"/>
                <a:gd name="T75" fmla="*/ 1113 h 1234"/>
                <a:gd name="T76" fmla="*/ 964 w 1132"/>
                <a:gd name="T77" fmla="*/ 1045 h 1234"/>
                <a:gd name="T78" fmla="*/ 849 w 1132"/>
                <a:gd name="T79" fmla="*/ 893 h 1234"/>
                <a:gd name="T80" fmla="*/ 719 w 1132"/>
                <a:gd name="T81" fmla="*/ 681 h 1234"/>
                <a:gd name="T82" fmla="*/ 750 w 1132"/>
                <a:gd name="T83" fmla="*/ 599 h 1234"/>
                <a:gd name="T84" fmla="*/ 830 w 1132"/>
                <a:gd name="T85" fmla="*/ 542 h 1234"/>
                <a:gd name="T86" fmla="*/ 894 w 1132"/>
                <a:gd name="T87" fmla="*/ 461 h 1234"/>
                <a:gd name="T88" fmla="*/ 920 w 1132"/>
                <a:gd name="T89" fmla="*/ 404 h 1234"/>
                <a:gd name="T90" fmla="*/ 928 w 1132"/>
                <a:gd name="T91" fmla="*/ 356 h 1234"/>
                <a:gd name="T92" fmla="*/ 926 w 1132"/>
                <a:gd name="T93" fmla="*/ 227 h 1234"/>
                <a:gd name="T94" fmla="*/ 904 w 1132"/>
                <a:gd name="T95" fmla="*/ 160 h 1234"/>
                <a:gd name="T96" fmla="*/ 863 w 1132"/>
                <a:gd name="T97" fmla="*/ 107 h 1234"/>
                <a:gd name="T98" fmla="*/ 806 w 1132"/>
                <a:gd name="T99" fmla="*/ 66 h 1234"/>
                <a:gd name="T100" fmla="*/ 738 w 1132"/>
                <a:gd name="T101" fmla="*/ 37 h 1234"/>
                <a:gd name="T102" fmla="*/ 617 w 1132"/>
                <a:gd name="T103" fmla="*/ 10 h 1234"/>
                <a:gd name="T104" fmla="*/ 445 w 1132"/>
                <a:gd name="T105" fmla="*/ 0 h 1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32" h="1234">
                  <a:moveTo>
                    <a:pt x="368" y="126"/>
                  </a:moveTo>
                  <a:lnTo>
                    <a:pt x="369" y="116"/>
                  </a:lnTo>
                  <a:lnTo>
                    <a:pt x="372" y="105"/>
                  </a:lnTo>
                  <a:lnTo>
                    <a:pt x="377" y="97"/>
                  </a:lnTo>
                  <a:lnTo>
                    <a:pt x="383" y="89"/>
                  </a:lnTo>
                  <a:lnTo>
                    <a:pt x="390" y="83"/>
                  </a:lnTo>
                  <a:lnTo>
                    <a:pt x="399" y="80"/>
                  </a:lnTo>
                  <a:lnTo>
                    <a:pt x="408" y="76"/>
                  </a:lnTo>
                  <a:lnTo>
                    <a:pt x="419" y="75"/>
                  </a:lnTo>
                  <a:lnTo>
                    <a:pt x="447" y="76"/>
                  </a:lnTo>
                  <a:lnTo>
                    <a:pt x="474" y="79"/>
                  </a:lnTo>
                  <a:lnTo>
                    <a:pt x="501" y="83"/>
                  </a:lnTo>
                  <a:lnTo>
                    <a:pt x="526" y="88"/>
                  </a:lnTo>
                  <a:lnTo>
                    <a:pt x="550" y="97"/>
                  </a:lnTo>
                  <a:lnTo>
                    <a:pt x="574" y="105"/>
                  </a:lnTo>
                  <a:lnTo>
                    <a:pt x="595" y="116"/>
                  </a:lnTo>
                  <a:lnTo>
                    <a:pt x="615" y="130"/>
                  </a:lnTo>
                  <a:lnTo>
                    <a:pt x="625" y="136"/>
                  </a:lnTo>
                  <a:lnTo>
                    <a:pt x="633" y="143"/>
                  </a:lnTo>
                  <a:lnTo>
                    <a:pt x="642" y="151"/>
                  </a:lnTo>
                  <a:lnTo>
                    <a:pt x="650" y="159"/>
                  </a:lnTo>
                  <a:lnTo>
                    <a:pt x="657" y="168"/>
                  </a:lnTo>
                  <a:lnTo>
                    <a:pt x="665" y="177"/>
                  </a:lnTo>
                  <a:lnTo>
                    <a:pt x="671" y="187"/>
                  </a:lnTo>
                  <a:lnTo>
                    <a:pt x="677" y="196"/>
                  </a:lnTo>
                  <a:lnTo>
                    <a:pt x="682" y="207"/>
                  </a:lnTo>
                  <a:lnTo>
                    <a:pt x="687" y="218"/>
                  </a:lnTo>
                  <a:lnTo>
                    <a:pt x="690" y="229"/>
                  </a:lnTo>
                  <a:lnTo>
                    <a:pt x="694" y="240"/>
                  </a:lnTo>
                  <a:lnTo>
                    <a:pt x="696" y="252"/>
                  </a:lnTo>
                  <a:lnTo>
                    <a:pt x="697" y="266"/>
                  </a:lnTo>
                  <a:lnTo>
                    <a:pt x="699" y="278"/>
                  </a:lnTo>
                  <a:lnTo>
                    <a:pt x="700" y="292"/>
                  </a:lnTo>
                  <a:lnTo>
                    <a:pt x="700" y="381"/>
                  </a:lnTo>
                  <a:lnTo>
                    <a:pt x="699" y="398"/>
                  </a:lnTo>
                  <a:lnTo>
                    <a:pt x="697" y="414"/>
                  </a:lnTo>
                  <a:lnTo>
                    <a:pt x="696" y="430"/>
                  </a:lnTo>
                  <a:lnTo>
                    <a:pt x="693" y="444"/>
                  </a:lnTo>
                  <a:lnTo>
                    <a:pt x="689" y="458"/>
                  </a:lnTo>
                  <a:lnTo>
                    <a:pt x="685" y="471"/>
                  </a:lnTo>
                  <a:lnTo>
                    <a:pt x="680" y="484"/>
                  </a:lnTo>
                  <a:lnTo>
                    <a:pt x="674" y="497"/>
                  </a:lnTo>
                  <a:lnTo>
                    <a:pt x="668" y="508"/>
                  </a:lnTo>
                  <a:lnTo>
                    <a:pt x="661" y="518"/>
                  </a:lnTo>
                  <a:lnTo>
                    <a:pt x="652" y="528"/>
                  </a:lnTo>
                  <a:lnTo>
                    <a:pt x="644" y="538"/>
                  </a:lnTo>
                  <a:lnTo>
                    <a:pt x="635" y="548"/>
                  </a:lnTo>
                  <a:lnTo>
                    <a:pt x="626" y="555"/>
                  </a:lnTo>
                  <a:lnTo>
                    <a:pt x="616" y="563"/>
                  </a:lnTo>
                  <a:lnTo>
                    <a:pt x="605" y="571"/>
                  </a:lnTo>
                  <a:lnTo>
                    <a:pt x="593" y="578"/>
                  </a:lnTo>
                  <a:lnTo>
                    <a:pt x="582" y="584"/>
                  </a:lnTo>
                  <a:lnTo>
                    <a:pt x="569" y="589"/>
                  </a:lnTo>
                  <a:lnTo>
                    <a:pt x="556" y="595"/>
                  </a:lnTo>
                  <a:lnTo>
                    <a:pt x="529" y="604"/>
                  </a:lnTo>
                  <a:lnTo>
                    <a:pt x="499" y="611"/>
                  </a:lnTo>
                  <a:lnTo>
                    <a:pt x="469" y="616"/>
                  </a:lnTo>
                  <a:lnTo>
                    <a:pt x="437" y="621"/>
                  </a:lnTo>
                  <a:lnTo>
                    <a:pt x="403" y="622"/>
                  </a:lnTo>
                  <a:lnTo>
                    <a:pt x="368" y="623"/>
                  </a:lnTo>
                  <a:lnTo>
                    <a:pt x="368" y="126"/>
                  </a:lnTo>
                  <a:close/>
                  <a:moveTo>
                    <a:pt x="0" y="63"/>
                  </a:moveTo>
                  <a:lnTo>
                    <a:pt x="30" y="64"/>
                  </a:lnTo>
                  <a:lnTo>
                    <a:pt x="60" y="66"/>
                  </a:lnTo>
                  <a:lnTo>
                    <a:pt x="73" y="69"/>
                  </a:lnTo>
                  <a:lnTo>
                    <a:pt x="85" y="72"/>
                  </a:lnTo>
                  <a:lnTo>
                    <a:pt x="97" y="76"/>
                  </a:lnTo>
                  <a:lnTo>
                    <a:pt x="108" y="81"/>
                  </a:lnTo>
                  <a:lnTo>
                    <a:pt x="118" y="87"/>
                  </a:lnTo>
                  <a:lnTo>
                    <a:pt x="126" y="94"/>
                  </a:lnTo>
                  <a:lnTo>
                    <a:pt x="134" y="103"/>
                  </a:lnTo>
                  <a:lnTo>
                    <a:pt x="140" y="113"/>
                  </a:lnTo>
                  <a:lnTo>
                    <a:pt x="146" y="124"/>
                  </a:lnTo>
                  <a:lnTo>
                    <a:pt x="149" y="136"/>
                  </a:lnTo>
                  <a:lnTo>
                    <a:pt x="152" y="149"/>
                  </a:lnTo>
                  <a:lnTo>
                    <a:pt x="152" y="165"/>
                  </a:lnTo>
                  <a:lnTo>
                    <a:pt x="152" y="1069"/>
                  </a:lnTo>
                  <a:lnTo>
                    <a:pt x="152" y="1074"/>
                  </a:lnTo>
                  <a:lnTo>
                    <a:pt x="151" y="1080"/>
                  </a:lnTo>
                  <a:lnTo>
                    <a:pt x="149" y="1085"/>
                  </a:lnTo>
                  <a:lnTo>
                    <a:pt x="147" y="1090"/>
                  </a:lnTo>
                  <a:lnTo>
                    <a:pt x="141" y="1099"/>
                  </a:lnTo>
                  <a:lnTo>
                    <a:pt x="134" y="1108"/>
                  </a:lnTo>
                  <a:lnTo>
                    <a:pt x="117" y="1124"/>
                  </a:lnTo>
                  <a:lnTo>
                    <a:pt x="101" y="1142"/>
                  </a:lnTo>
                  <a:lnTo>
                    <a:pt x="0" y="1158"/>
                  </a:lnTo>
                  <a:lnTo>
                    <a:pt x="0" y="1209"/>
                  </a:lnTo>
                  <a:lnTo>
                    <a:pt x="521" y="1209"/>
                  </a:lnTo>
                  <a:lnTo>
                    <a:pt x="521" y="1158"/>
                  </a:lnTo>
                  <a:lnTo>
                    <a:pt x="505" y="1156"/>
                  </a:lnTo>
                  <a:lnTo>
                    <a:pt x="491" y="1155"/>
                  </a:lnTo>
                  <a:lnTo>
                    <a:pt x="476" y="1154"/>
                  </a:lnTo>
                  <a:lnTo>
                    <a:pt x="462" y="1150"/>
                  </a:lnTo>
                  <a:lnTo>
                    <a:pt x="448" y="1148"/>
                  </a:lnTo>
                  <a:lnTo>
                    <a:pt x="436" y="1143"/>
                  </a:lnTo>
                  <a:lnTo>
                    <a:pt x="424" y="1138"/>
                  </a:lnTo>
                  <a:lnTo>
                    <a:pt x="413" y="1132"/>
                  </a:lnTo>
                  <a:lnTo>
                    <a:pt x="403" y="1125"/>
                  </a:lnTo>
                  <a:lnTo>
                    <a:pt x="395" y="1116"/>
                  </a:lnTo>
                  <a:lnTo>
                    <a:pt x="386" y="1108"/>
                  </a:lnTo>
                  <a:lnTo>
                    <a:pt x="380" y="1097"/>
                  </a:lnTo>
                  <a:lnTo>
                    <a:pt x="375" y="1086"/>
                  </a:lnTo>
                  <a:lnTo>
                    <a:pt x="372" y="1073"/>
                  </a:lnTo>
                  <a:lnTo>
                    <a:pt x="369" y="1058"/>
                  </a:lnTo>
                  <a:lnTo>
                    <a:pt x="368" y="1043"/>
                  </a:lnTo>
                  <a:lnTo>
                    <a:pt x="368" y="686"/>
                  </a:lnTo>
                  <a:lnTo>
                    <a:pt x="445" y="686"/>
                  </a:lnTo>
                  <a:lnTo>
                    <a:pt x="459" y="689"/>
                  </a:lnTo>
                  <a:lnTo>
                    <a:pt x="474" y="692"/>
                  </a:lnTo>
                  <a:lnTo>
                    <a:pt x="486" y="700"/>
                  </a:lnTo>
                  <a:lnTo>
                    <a:pt x="498" y="710"/>
                  </a:lnTo>
                  <a:lnTo>
                    <a:pt x="510" y="723"/>
                  </a:lnTo>
                  <a:lnTo>
                    <a:pt x="521" y="737"/>
                  </a:lnTo>
                  <a:lnTo>
                    <a:pt x="532" y="754"/>
                  </a:lnTo>
                  <a:lnTo>
                    <a:pt x="542" y="772"/>
                  </a:lnTo>
                  <a:lnTo>
                    <a:pt x="586" y="860"/>
                  </a:lnTo>
                  <a:lnTo>
                    <a:pt x="637" y="961"/>
                  </a:lnTo>
                  <a:lnTo>
                    <a:pt x="651" y="986"/>
                  </a:lnTo>
                  <a:lnTo>
                    <a:pt x="667" y="1012"/>
                  </a:lnTo>
                  <a:lnTo>
                    <a:pt x="685" y="1036"/>
                  </a:lnTo>
                  <a:lnTo>
                    <a:pt x="704" y="1060"/>
                  </a:lnTo>
                  <a:lnTo>
                    <a:pt x="724" y="1085"/>
                  </a:lnTo>
                  <a:lnTo>
                    <a:pt x="746" y="1107"/>
                  </a:lnTo>
                  <a:lnTo>
                    <a:pt x="770" y="1129"/>
                  </a:lnTo>
                  <a:lnTo>
                    <a:pt x="797" y="1148"/>
                  </a:lnTo>
                  <a:lnTo>
                    <a:pt x="825" y="1167"/>
                  </a:lnTo>
                  <a:lnTo>
                    <a:pt x="855" y="1183"/>
                  </a:lnTo>
                  <a:lnTo>
                    <a:pt x="888" y="1198"/>
                  </a:lnTo>
                  <a:lnTo>
                    <a:pt x="923" y="1210"/>
                  </a:lnTo>
                  <a:lnTo>
                    <a:pt x="962" y="1221"/>
                  </a:lnTo>
                  <a:lnTo>
                    <a:pt x="1002" y="1228"/>
                  </a:lnTo>
                  <a:lnTo>
                    <a:pt x="1047" y="1232"/>
                  </a:lnTo>
                  <a:lnTo>
                    <a:pt x="1094" y="1234"/>
                  </a:lnTo>
                  <a:lnTo>
                    <a:pt x="1102" y="1234"/>
                  </a:lnTo>
                  <a:lnTo>
                    <a:pt x="1108" y="1233"/>
                  </a:lnTo>
                  <a:lnTo>
                    <a:pt x="1113" y="1232"/>
                  </a:lnTo>
                  <a:lnTo>
                    <a:pt x="1118" y="1229"/>
                  </a:lnTo>
                  <a:lnTo>
                    <a:pt x="1121" y="1227"/>
                  </a:lnTo>
                  <a:lnTo>
                    <a:pt x="1125" y="1225"/>
                  </a:lnTo>
                  <a:lnTo>
                    <a:pt x="1126" y="1221"/>
                  </a:lnTo>
                  <a:lnTo>
                    <a:pt x="1129" y="1217"/>
                  </a:lnTo>
                  <a:lnTo>
                    <a:pt x="1131" y="1209"/>
                  </a:lnTo>
                  <a:lnTo>
                    <a:pt x="1132" y="1198"/>
                  </a:lnTo>
                  <a:lnTo>
                    <a:pt x="1132" y="1184"/>
                  </a:lnTo>
                  <a:lnTo>
                    <a:pt x="1132" y="1170"/>
                  </a:lnTo>
                  <a:lnTo>
                    <a:pt x="1119" y="1169"/>
                  </a:lnTo>
                  <a:lnTo>
                    <a:pt x="1104" y="1164"/>
                  </a:lnTo>
                  <a:lnTo>
                    <a:pt x="1090" y="1156"/>
                  </a:lnTo>
                  <a:lnTo>
                    <a:pt x="1075" y="1148"/>
                  </a:lnTo>
                  <a:lnTo>
                    <a:pt x="1060" y="1138"/>
                  </a:lnTo>
                  <a:lnTo>
                    <a:pt x="1044" y="1126"/>
                  </a:lnTo>
                  <a:lnTo>
                    <a:pt x="1028" y="1113"/>
                  </a:lnTo>
                  <a:lnTo>
                    <a:pt x="1012" y="1097"/>
                  </a:lnTo>
                  <a:lnTo>
                    <a:pt x="996" y="1081"/>
                  </a:lnTo>
                  <a:lnTo>
                    <a:pt x="979" y="1063"/>
                  </a:lnTo>
                  <a:lnTo>
                    <a:pt x="964" y="1045"/>
                  </a:lnTo>
                  <a:lnTo>
                    <a:pt x="947" y="1024"/>
                  </a:lnTo>
                  <a:lnTo>
                    <a:pt x="914" y="983"/>
                  </a:lnTo>
                  <a:lnTo>
                    <a:pt x="881" y="939"/>
                  </a:lnTo>
                  <a:lnTo>
                    <a:pt x="849" y="893"/>
                  </a:lnTo>
                  <a:lnTo>
                    <a:pt x="819" y="848"/>
                  </a:lnTo>
                  <a:lnTo>
                    <a:pt x="791" y="803"/>
                  </a:lnTo>
                  <a:lnTo>
                    <a:pt x="764" y="759"/>
                  </a:lnTo>
                  <a:lnTo>
                    <a:pt x="719" y="681"/>
                  </a:lnTo>
                  <a:lnTo>
                    <a:pt x="687" y="623"/>
                  </a:lnTo>
                  <a:lnTo>
                    <a:pt x="707" y="617"/>
                  </a:lnTo>
                  <a:lnTo>
                    <a:pt x="728" y="610"/>
                  </a:lnTo>
                  <a:lnTo>
                    <a:pt x="750" y="599"/>
                  </a:lnTo>
                  <a:lnTo>
                    <a:pt x="770" y="587"/>
                  </a:lnTo>
                  <a:lnTo>
                    <a:pt x="791" y="573"/>
                  </a:lnTo>
                  <a:lnTo>
                    <a:pt x="810" y="559"/>
                  </a:lnTo>
                  <a:lnTo>
                    <a:pt x="830" y="542"/>
                  </a:lnTo>
                  <a:lnTo>
                    <a:pt x="848" y="523"/>
                  </a:lnTo>
                  <a:lnTo>
                    <a:pt x="865" y="504"/>
                  </a:lnTo>
                  <a:lnTo>
                    <a:pt x="881" y="483"/>
                  </a:lnTo>
                  <a:lnTo>
                    <a:pt x="894" y="461"/>
                  </a:lnTo>
                  <a:lnTo>
                    <a:pt x="906" y="439"/>
                  </a:lnTo>
                  <a:lnTo>
                    <a:pt x="911" y="427"/>
                  </a:lnTo>
                  <a:lnTo>
                    <a:pt x="916" y="415"/>
                  </a:lnTo>
                  <a:lnTo>
                    <a:pt x="920" y="404"/>
                  </a:lnTo>
                  <a:lnTo>
                    <a:pt x="922" y="392"/>
                  </a:lnTo>
                  <a:lnTo>
                    <a:pt x="925" y="380"/>
                  </a:lnTo>
                  <a:lnTo>
                    <a:pt x="927" y="368"/>
                  </a:lnTo>
                  <a:lnTo>
                    <a:pt x="928" y="356"/>
                  </a:lnTo>
                  <a:lnTo>
                    <a:pt x="928" y="342"/>
                  </a:lnTo>
                  <a:lnTo>
                    <a:pt x="928" y="267"/>
                  </a:lnTo>
                  <a:lnTo>
                    <a:pt x="928" y="246"/>
                  </a:lnTo>
                  <a:lnTo>
                    <a:pt x="926" y="227"/>
                  </a:lnTo>
                  <a:lnTo>
                    <a:pt x="922" y="209"/>
                  </a:lnTo>
                  <a:lnTo>
                    <a:pt x="917" y="192"/>
                  </a:lnTo>
                  <a:lnTo>
                    <a:pt x="911" y="176"/>
                  </a:lnTo>
                  <a:lnTo>
                    <a:pt x="904" y="160"/>
                  </a:lnTo>
                  <a:lnTo>
                    <a:pt x="895" y="145"/>
                  </a:lnTo>
                  <a:lnTo>
                    <a:pt x="886" y="132"/>
                  </a:lnTo>
                  <a:lnTo>
                    <a:pt x="875" y="119"/>
                  </a:lnTo>
                  <a:lnTo>
                    <a:pt x="863" y="107"/>
                  </a:lnTo>
                  <a:lnTo>
                    <a:pt x="849" y="96"/>
                  </a:lnTo>
                  <a:lnTo>
                    <a:pt x="836" y="86"/>
                  </a:lnTo>
                  <a:lnTo>
                    <a:pt x="821" y="76"/>
                  </a:lnTo>
                  <a:lnTo>
                    <a:pt x="806" y="66"/>
                  </a:lnTo>
                  <a:lnTo>
                    <a:pt x="790" y="58"/>
                  </a:lnTo>
                  <a:lnTo>
                    <a:pt x="773" y="51"/>
                  </a:lnTo>
                  <a:lnTo>
                    <a:pt x="756" y="43"/>
                  </a:lnTo>
                  <a:lnTo>
                    <a:pt x="738" y="37"/>
                  </a:lnTo>
                  <a:lnTo>
                    <a:pt x="718" y="31"/>
                  </a:lnTo>
                  <a:lnTo>
                    <a:pt x="699" y="26"/>
                  </a:lnTo>
                  <a:lnTo>
                    <a:pt x="659" y="17"/>
                  </a:lnTo>
                  <a:lnTo>
                    <a:pt x="617" y="10"/>
                  </a:lnTo>
                  <a:lnTo>
                    <a:pt x="575" y="4"/>
                  </a:lnTo>
                  <a:lnTo>
                    <a:pt x="532" y="2"/>
                  </a:lnTo>
                  <a:lnTo>
                    <a:pt x="488" y="0"/>
                  </a:lnTo>
                  <a:lnTo>
                    <a:pt x="445" y="0"/>
                  </a:lnTo>
                  <a:lnTo>
                    <a:pt x="0" y="0"/>
                  </a:lnTo>
                  <a:lnTo>
                    <a:pt x="0" y="6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7" name="Freeform 120"/>
            <p:cNvSpPr>
              <a:spLocks noEditPoints="1"/>
            </p:cNvSpPr>
            <p:nvPr/>
          </p:nvSpPr>
          <p:spPr bwMode="auto">
            <a:xfrm>
              <a:off x="-2153238" y="17486665"/>
              <a:ext cx="428708" cy="414990"/>
            </a:xfrm>
            <a:custGeom>
              <a:avLst/>
              <a:gdLst>
                <a:gd name="T0" fmla="*/ 391 w 1251"/>
                <a:gd name="T1" fmla="*/ 107 h 1210"/>
                <a:gd name="T2" fmla="*/ 411 w 1251"/>
                <a:gd name="T3" fmla="*/ 89 h 1210"/>
                <a:gd name="T4" fmla="*/ 470 w 1251"/>
                <a:gd name="T5" fmla="*/ 78 h 1210"/>
                <a:gd name="T6" fmla="*/ 584 w 1251"/>
                <a:gd name="T7" fmla="*/ 79 h 1210"/>
                <a:gd name="T8" fmla="*/ 691 w 1251"/>
                <a:gd name="T9" fmla="*/ 99 h 1210"/>
                <a:gd name="T10" fmla="*/ 782 w 1251"/>
                <a:gd name="T11" fmla="*/ 135 h 1210"/>
                <a:gd name="T12" fmla="*/ 857 w 1251"/>
                <a:gd name="T13" fmla="*/ 188 h 1210"/>
                <a:gd name="T14" fmla="*/ 918 w 1251"/>
                <a:gd name="T15" fmla="*/ 259 h 1210"/>
                <a:gd name="T16" fmla="*/ 962 w 1251"/>
                <a:gd name="T17" fmla="*/ 343 h 1210"/>
                <a:gd name="T18" fmla="*/ 992 w 1251"/>
                <a:gd name="T19" fmla="*/ 441 h 1210"/>
                <a:gd name="T20" fmla="*/ 1007 w 1251"/>
                <a:gd name="T21" fmla="*/ 552 h 1210"/>
                <a:gd name="T22" fmla="*/ 1007 w 1251"/>
                <a:gd name="T23" fmla="*/ 668 h 1210"/>
                <a:gd name="T24" fmla="*/ 991 w 1251"/>
                <a:gd name="T25" fmla="*/ 774 h 1210"/>
                <a:gd name="T26" fmla="*/ 959 w 1251"/>
                <a:gd name="T27" fmla="*/ 870 h 1210"/>
                <a:gd name="T28" fmla="*/ 913 w 1251"/>
                <a:gd name="T29" fmla="*/ 953 h 1210"/>
                <a:gd name="T30" fmla="*/ 851 w 1251"/>
                <a:gd name="T31" fmla="*/ 1021 h 1210"/>
                <a:gd name="T32" fmla="*/ 776 w 1251"/>
                <a:gd name="T33" fmla="*/ 1074 h 1210"/>
                <a:gd name="T34" fmla="*/ 686 w 1251"/>
                <a:gd name="T35" fmla="*/ 1112 h 1210"/>
                <a:gd name="T36" fmla="*/ 582 w 1251"/>
                <a:gd name="T37" fmla="*/ 1131 h 1210"/>
                <a:gd name="T38" fmla="*/ 484 w 1251"/>
                <a:gd name="T39" fmla="*/ 1133 h 1210"/>
                <a:gd name="T40" fmla="*/ 437 w 1251"/>
                <a:gd name="T41" fmla="*/ 1118 h 1210"/>
                <a:gd name="T42" fmla="*/ 405 w 1251"/>
                <a:gd name="T43" fmla="*/ 1085 h 1210"/>
                <a:gd name="T44" fmla="*/ 388 w 1251"/>
                <a:gd name="T45" fmla="*/ 1037 h 1210"/>
                <a:gd name="T46" fmla="*/ 385 w 1251"/>
                <a:gd name="T47" fmla="*/ 128 h 1210"/>
                <a:gd name="T48" fmla="*/ 642 w 1251"/>
                <a:gd name="T49" fmla="*/ 1203 h 1210"/>
                <a:gd name="T50" fmla="*/ 777 w 1251"/>
                <a:gd name="T51" fmla="*/ 1175 h 1210"/>
                <a:gd name="T52" fmla="*/ 901 w 1251"/>
                <a:gd name="T53" fmla="*/ 1127 h 1210"/>
                <a:gd name="T54" fmla="*/ 1010 w 1251"/>
                <a:gd name="T55" fmla="*/ 1059 h 1210"/>
                <a:gd name="T56" fmla="*/ 1104 w 1251"/>
                <a:gd name="T57" fmla="*/ 972 h 1210"/>
                <a:gd name="T58" fmla="*/ 1178 w 1251"/>
                <a:gd name="T59" fmla="*/ 870 h 1210"/>
                <a:gd name="T60" fmla="*/ 1227 w 1251"/>
                <a:gd name="T61" fmla="*/ 752 h 1210"/>
                <a:gd name="T62" fmla="*/ 1250 w 1251"/>
                <a:gd name="T63" fmla="*/ 621 h 1210"/>
                <a:gd name="T64" fmla="*/ 1246 w 1251"/>
                <a:gd name="T65" fmla="*/ 467 h 1210"/>
                <a:gd name="T66" fmla="*/ 1217 w 1251"/>
                <a:gd name="T67" fmla="*/ 345 h 1210"/>
                <a:gd name="T68" fmla="*/ 1161 w 1251"/>
                <a:gd name="T69" fmla="*/ 243 h 1210"/>
                <a:gd name="T70" fmla="*/ 1082 w 1251"/>
                <a:gd name="T71" fmla="*/ 160 h 1210"/>
                <a:gd name="T72" fmla="*/ 982 w 1251"/>
                <a:gd name="T73" fmla="*/ 96 h 1210"/>
                <a:gd name="T74" fmla="*/ 867 w 1251"/>
                <a:gd name="T75" fmla="*/ 49 h 1210"/>
                <a:gd name="T76" fmla="*/ 737 w 1251"/>
                <a:gd name="T77" fmla="*/ 17 h 1210"/>
                <a:gd name="T78" fmla="*/ 597 w 1251"/>
                <a:gd name="T79" fmla="*/ 2 h 1210"/>
                <a:gd name="T80" fmla="*/ 15 w 1251"/>
                <a:gd name="T81" fmla="*/ 64 h 1210"/>
                <a:gd name="T82" fmla="*/ 91 w 1251"/>
                <a:gd name="T83" fmla="*/ 69 h 1210"/>
                <a:gd name="T84" fmla="*/ 130 w 1251"/>
                <a:gd name="T85" fmla="*/ 89 h 1210"/>
                <a:gd name="T86" fmla="*/ 156 w 1251"/>
                <a:gd name="T87" fmla="*/ 122 h 1210"/>
                <a:gd name="T88" fmla="*/ 168 w 1251"/>
                <a:gd name="T89" fmla="*/ 167 h 1210"/>
                <a:gd name="T90" fmla="*/ 167 w 1251"/>
                <a:gd name="T91" fmla="*/ 1055 h 1210"/>
                <a:gd name="T92" fmla="*/ 154 w 1251"/>
                <a:gd name="T93" fmla="*/ 1087 h 1210"/>
                <a:gd name="T94" fmla="*/ 117 w 1251"/>
                <a:gd name="T95" fmla="*/ 1121 h 1210"/>
                <a:gd name="T96" fmla="*/ 49 w 1251"/>
                <a:gd name="T97" fmla="*/ 1146 h 1210"/>
                <a:gd name="T98" fmla="*/ 2 w 1251"/>
                <a:gd name="T99" fmla="*/ 1181 h 1210"/>
                <a:gd name="T100" fmla="*/ 122 w 1251"/>
                <a:gd name="T101" fmla="*/ 1209 h 1210"/>
                <a:gd name="T102" fmla="*/ 388 w 1251"/>
                <a:gd name="T103" fmla="*/ 121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51" h="1210">
                  <a:moveTo>
                    <a:pt x="385" y="128"/>
                  </a:moveTo>
                  <a:lnTo>
                    <a:pt x="386" y="120"/>
                  </a:lnTo>
                  <a:lnTo>
                    <a:pt x="387" y="113"/>
                  </a:lnTo>
                  <a:lnTo>
                    <a:pt x="391" y="107"/>
                  </a:lnTo>
                  <a:lnTo>
                    <a:pt x="394" y="101"/>
                  </a:lnTo>
                  <a:lnTo>
                    <a:pt x="399" y="96"/>
                  </a:lnTo>
                  <a:lnTo>
                    <a:pt x="405" y="92"/>
                  </a:lnTo>
                  <a:lnTo>
                    <a:pt x="411" y="89"/>
                  </a:lnTo>
                  <a:lnTo>
                    <a:pt x="419" y="85"/>
                  </a:lnTo>
                  <a:lnTo>
                    <a:pt x="434" y="81"/>
                  </a:lnTo>
                  <a:lnTo>
                    <a:pt x="452" y="79"/>
                  </a:lnTo>
                  <a:lnTo>
                    <a:pt x="470" y="78"/>
                  </a:lnTo>
                  <a:lnTo>
                    <a:pt x="487" y="77"/>
                  </a:lnTo>
                  <a:lnTo>
                    <a:pt x="524" y="77"/>
                  </a:lnTo>
                  <a:lnTo>
                    <a:pt x="555" y="78"/>
                  </a:lnTo>
                  <a:lnTo>
                    <a:pt x="584" y="79"/>
                  </a:lnTo>
                  <a:lnTo>
                    <a:pt x="612" y="83"/>
                  </a:lnTo>
                  <a:lnTo>
                    <a:pt x="640" y="86"/>
                  </a:lnTo>
                  <a:lnTo>
                    <a:pt x="665" y="92"/>
                  </a:lnTo>
                  <a:lnTo>
                    <a:pt x="691" y="99"/>
                  </a:lnTo>
                  <a:lnTo>
                    <a:pt x="715" y="106"/>
                  </a:lnTo>
                  <a:lnTo>
                    <a:pt x="738" y="114"/>
                  </a:lnTo>
                  <a:lnTo>
                    <a:pt x="761" y="124"/>
                  </a:lnTo>
                  <a:lnTo>
                    <a:pt x="782" y="135"/>
                  </a:lnTo>
                  <a:lnTo>
                    <a:pt x="803" y="147"/>
                  </a:lnTo>
                  <a:lnTo>
                    <a:pt x="822" y="160"/>
                  </a:lnTo>
                  <a:lnTo>
                    <a:pt x="840" y="174"/>
                  </a:lnTo>
                  <a:lnTo>
                    <a:pt x="857" y="188"/>
                  </a:lnTo>
                  <a:lnTo>
                    <a:pt x="874" y="204"/>
                  </a:lnTo>
                  <a:lnTo>
                    <a:pt x="889" y="221"/>
                  </a:lnTo>
                  <a:lnTo>
                    <a:pt x="903" y="239"/>
                  </a:lnTo>
                  <a:lnTo>
                    <a:pt x="918" y="259"/>
                  </a:lnTo>
                  <a:lnTo>
                    <a:pt x="930" y="278"/>
                  </a:lnTo>
                  <a:lnTo>
                    <a:pt x="942" y="299"/>
                  </a:lnTo>
                  <a:lnTo>
                    <a:pt x="952" y="321"/>
                  </a:lnTo>
                  <a:lnTo>
                    <a:pt x="962" y="343"/>
                  </a:lnTo>
                  <a:lnTo>
                    <a:pt x="972" y="366"/>
                  </a:lnTo>
                  <a:lnTo>
                    <a:pt x="979" y="390"/>
                  </a:lnTo>
                  <a:lnTo>
                    <a:pt x="986" y="416"/>
                  </a:lnTo>
                  <a:lnTo>
                    <a:pt x="992" y="441"/>
                  </a:lnTo>
                  <a:lnTo>
                    <a:pt x="997" y="468"/>
                  </a:lnTo>
                  <a:lnTo>
                    <a:pt x="1001" y="495"/>
                  </a:lnTo>
                  <a:lnTo>
                    <a:pt x="1004" y="523"/>
                  </a:lnTo>
                  <a:lnTo>
                    <a:pt x="1007" y="552"/>
                  </a:lnTo>
                  <a:lnTo>
                    <a:pt x="1008" y="581"/>
                  </a:lnTo>
                  <a:lnTo>
                    <a:pt x="1009" y="611"/>
                  </a:lnTo>
                  <a:lnTo>
                    <a:pt x="1008" y="641"/>
                  </a:lnTo>
                  <a:lnTo>
                    <a:pt x="1007" y="668"/>
                  </a:lnTo>
                  <a:lnTo>
                    <a:pt x="1004" y="696"/>
                  </a:lnTo>
                  <a:lnTo>
                    <a:pt x="1001" y="723"/>
                  </a:lnTo>
                  <a:lnTo>
                    <a:pt x="996" y="749"/>
                  </a:lnTo>
                  <a:lnTo>
                    <a:pt x="991" y="774"/>
                  </a:lnTo>
                  <a:lnTo>
                    <a:pt x="985" y="800"/>
                  </a:lnTo>
                  <a:lnTo>
                    <a:pt x="976" y="824"/>
                  </a:lnTo>
                  <a:lnTo>
                    <a:pt x="969" y="847"/>
                  </a:lnTo>
                  <a:lnTo>
                    <a:pt x="959" y="870"/>
                  </a:lnTo>
                  <a:lnTo>
                    <a:pt x="950" y="892"/>
                  </a:lnTo>
                  <a:lnTo>
                    <a:pt x="938" y="913"/>
                  </a:lnTo>
                  <a:lnTo>
                    <a:pt x="925" y="933"/>
                  </a:lnTo>
                  <a:lnTo>
                    <a:pt x="913" y="953"/>
                  </a:lnTo>
                  <a:lnTo>
                    <a:pt x="899" y="971"/>
                  </a:lnTo>
                  <a:lnTo>
                    <a:pt x="884" y="988"/>
                  </a:lnTo>
                  <a:lnTo>
                    <a:pt x="868" y="1005"/>
                  </a:lnTo>
                  <a:lnTo>
                    <a:pt x="851" y="1021"/>
                  </a:lnTo>
                  <a:lnTo>
                    <a:pt x="834" y="1035"/>
                  </a:lnTo>
                  <a:lnTo>
                    <a:pt x="815" y="1050"/>
                  </a:lnTo>
                  <a:lnTo>
                    <a:pt x="795" y="1063"/>
                  </a:lnTo>
                  <a:lnTo>
                    <a:pt x="776" y="1074"/>
                  </a:lnTo>
                  <a:lnTo>
                    <a:pt x="754" y="1085"/>
                  </a:lnTo>
                  <a:lnTo>
                    <a:pt x="732" y="1095"/>
                  </a:lnTo>
                  <a:lnTo>
                    <a:pt x="709" y="1105"/>
                  </a:lnTo>
                  <a:lnTo>
                    <a:pt x="686" y="1112"/>
                  </a:lnTo>
                  <a:lnTo>
                    <a:pt x="660" y="1118"/>
                  </a:lnTo>
                  <a:lnTo>
                    <a:pt x="635" y="1124"/>
                  </a:lnTo>
                  <a:lnTo>
                    <a:pt x="609" y="1128"/>
                  </a:lnTo>
                  <a:lnTo>
                    <a:pt x="582" y="1131"/>
                  </a:lnTo>
                  <a:lnTo>
                    <a:pt x="554" y="1133"/>
                  </a:lnTo>
                  <a:lnTo>
                    <a:pt x="524" y="1134"/>
                  </a:lnTo>
                  <a:lnTo>
                    <a:pt x="499" y="1134"/>
                  </a:lnTo>
                  <a:lnTo>
                    <a:pt x="484" y="1133"/>
                  </a:lnTo>
                  <a:lnTo>
                    <a:pt x="471" y="1131"/>
                  </a:lnTo>
                  <a:lnTo>
                    <a:pt x="459" y="1128"/>
                  </a:lnTo>
                  <a:lnTo>
                    <a:pt x="447" y="1123"/>
                  </a:lnTo>
                  <a:lnTo>
                    <a:pt x="437" y="1118"/>
                  </a:lnTo>
                  <a:lnTo>
                    <a:pt x="427" y="1111"/>
                  </a:lnTo>
                  <a:lnTo>
                    <a:pt x="419" y="1104"/>
                  </a:lnTo>
                  <a:lnTo>
                    <a:pt x="411" y="1095"/>
                  </a:lnTo>
                  <a:lnTo>
                    <a:pt x="405" y="1085"/>
                  </a:lnTo>
                  <a:lnTo>
                    <a:pt x="399" y="1074"/>
                  </a:lnTo>
                  <a:lnTo>
                    <a:pt x="394" y="1062"/>
                  </a:lnTo>
                  <a:lnTo>
                    <a:pt x="391" y="1050"/>
                  </a:lnTo>
                  <a:lnTo>
                    <a:pt x="388" y="1037"/>
                  </a:lnTo>
                  <a:lnTo>
                    <a:pt x="386" y="1023"/>
                  </a:lnTo>
                  <a:lnTo>
                    <a:pt x="386" y="1009"/>
                  </a:lnTo>
                  <a:lnTo>
                    <a:pt x="385" y="994"/>
                  </a:lnTo>
                  <a:lnTo>
                    <a:pt x="385" y="128"/>
                  </a:lnTo>
                  <a:close/>
                  <a:moveTo>
                    <a:pt x="538" y="1210"/>
                  </a:moveTo>
                  <a:lnTo>
                    <a:pt x="573" y="1209"/>
                  </a:lnTo>
                  <a:lnTo>
                    <a:pt x="608" y="1207"/>
                  </a:lnTo>
                  <a:lnTo>
                    <a:pt x="642" y="1203"/>
                  </a:lnTo>
                  <a:lnTo>
                    <a:pt x="677" y="1198"/>
                  </a:lnTo>
                  <a:lnTo>
                    <a:pt x="710" y="1192"/>
                  </a:lnTo>
                  <a:lnTo>
                    <a:pt x="744" y="1185"/>
                  </a:lnTo>
                  <a:lnTo>
                    <a:pt x="777" y="1175"/>
                  </a:lnTo>
                  <a:lnTo>
                    <a:pt x="809" y="1166"/>
                  </a:lnTo>
                  <a:lnTo>
                    <a:pt x="840" y="1153"/>
                  </a:lnTo>
                  <a:lnTo>
                    <a:pt x="871" y="1141"/>
                  </a:lnTo>
                  <a:lnTo>
                    <a:pt x="901" y="1127"/>
                  </a:lnTo>
                  <a:lnTo>
                    <a:pt x="930" y="1112"/>
                  </a:lnTo>
                  <a:lnTo>
                    <a:pt x="958" y="1095"/>
                  </a:lnTo>
                  <a:lnTo>
                    <a:pt x="985" y="1078"/>
                  </a:lnTo>
                  <a:lnTo>
                    <a:pt x="1010" y="1059"/>
                  </a:lnTo>
                  <a:lnTo>
                    <a:pt x="1036" y="1039"/>
                  </a:lnTo>
                  <a:lnTo>
                    <a:pt x="1060" y="1018"/>
                  </a:lnTo>
                  <a:lnTo>
                    <a:pt x="1083" y="995"/>
                  </a:lnTo>
                  <a:lnTo>
                    <a:pt x="1104" y="972"/>
                  </a:lnTo>
                  <a:lnTo>
                    <a:pt x="1125" y="949"/>
                  </a:lnTo>
                  <a:lnTo>
                    <a:pt x="1144" y="924"/>
                  </a:lnTo>
                  <a:lnTo>
                    <a:pt x="1161" y="897"/>
                  </a:lnTo>
                  <a:lnTo>
                    <a:pt x="1178" y="870"/>
                  </a:lnTo>
                  <a:lnTo>
                    <a:pt x="1193" y="842"/>
                  </a:lnTo>
                  <a:lnTo>
                    <a:pt x="1206" y="813"/>
                  </a:lnTo>
                  <a:lnTo>
                    <a:pt x="1217" y="783"/>
                  </a:lnTo>
                  <a:lnTo>
                    <a:pt x="1227" y="752"/>
                  </a:lnTo>
                  <a:lnTo>
                    <a:pt x="1235" y="721"/>
                  </a:lnTo>
                  <a:lnTo>
                    <a:pt x="1242" y="688"/>
                  </a:lnTo>
                  <a:lnTo>
                    <a:pt x="1246" y="655"/>
                  </a:lnTo>
                  <a:lnTo>
                    <a:pt x="1250" y="621"/>
                  </a:lnTo>
                  <a:lnTo>
                    <a:pt x="1251" y="586"/>
                  </a:lnTo>
                  <a:lnTo>
                    <a:pt x="1251" y="535"/>
                  </a:lnTo>
                  <a:lnTo>
                    <a:pt x="1250" y="501"/>
                  </a:lnTo>
                  <a:lnTo>
                    <a:pt x="1246" y="467"/>
                  </a:lnTo>
                  <a:lnTo>
                    <a:pt x="1242" y="435"/>
                  </a:lnTo>
                  <a:lnTo>
                    <a:pt x="1235" y="404"/>
                  </a:lnTo>
                  <a:lnTo>
                    <a:pt x="1227" y="374"/>
                  </a:lnTo>
                  <a:lnTo>
                    <a:pt x="1217" y="345"/>
                  </a:lnTo>
                  <a:lnTo>
                    <a:pt x="1206" y="318"/>
                  </a:lnTo>
                  <a:lnTo>
                    <a:pt x="1193" y="292"/>
                  </a:lnTo>
                  <a:lnTo>
                    <a:pt x="1177" y="267"/>
                  </a:lnTo>
                  <a:lnTo>
                    <a:pt x="1161" y="243"/>
                  </a:lnTo>
                  <a:lnTo>
                    <a:pt x="1143" y="221"/>
                  </a:lnTo>
                  <a:lnTo>
                    <a:pt x="1125" y="199"/>
                  </a:lnTo>
                  <a:lnTo>
                    <a:pt x="1104" y="180"/>
                  </a:lnTo>
                  <a:lnTo>
                    <a:pt x="1082" y="160"/>
                  </a:lnTo>
                  <a:lnTo>
                    <a:pt x="1059" y="143"/>
                  </a:lnTo>
                  <a:lnTo>
                    <a:pt x="1035" y="126"/>
                  </a:lnTo>
                  <a:lnTo>
                    <a:pt x="1009" y="111"/>
                  </a:lnTo>
                  <a:lnTo>
                    <a:pt x="982" y="96"/>
                  </a:lnTo>
                  <a:lnTo>
                    <a:pt x="956" y="83"/>
                  </a:lnTo>
                  <a:lnTo>
                    <a:pt x="927" y="71"/>
                  </a:lnTo>
                  <a:lnTo>
                    <a:pt x="897" y="58"/>
                  </a:lnTo>
                  <a:lnTo>
                    <a:pt x="867" y="49"/>
                  </a:lnTo>
                  <a:lnTo>
                    <a:pt x="835" y="39"/>
                  </a:lnTo>
                  <a:lnTo>
                    <a:pt x="804" y="30"/>
                  </a:lnTo>
                  <a:lnTo>
                    <a:pt x="771" y="23"/>
                  </a:lnTo>
                  <a:lnTo>
                    <a:pt x="737" y="17"/>
                  </a:lnTo>
                  <a:lnTo>
                    <a:pt x="703" y="12"/>
                  </a:lnTo>
                  <a:lnTo>
                    <a:pt x="669" y="9"/>
                  </a:lnTo>
                  <a:lnTo>
                    <a:pt x="634" y="5"/>
                  </a:lnTo>
                  <a:lnTo>
                    <a:pt x="597" y="2"/>
                  </a:lnTo>
                  <a:lnTo>
                    <a:pt x="562" y="1"/>
                  </a:lnTo>
                  <a:lnTo>
                    <a:pt x="524" y="0"/>
                  </a:lnTo>
                  <a:lnTo>
                    <a:pt x="15" y="0"/>
                  </a:lnTo>
                  <a:lnTo>
                    <a:pt x="15" y="64"/>
                  </a:lnTo>
                  <a:lnTo>
                    <a:pt x="54" y="64"/>
                  </a:lnTo>
                  <a:lnTo>
                    <a:pt x="66" y="64"/>
                  </a:lnTo>
                  <a:lnTo>
                    <a:pt x="78" y="67"/>
                  </a:lnTo>
                  <a:lnTo>
                    <a:pt x="91" y="69"/>
                  </a:lnTo>
                  <a:lnTo>
                    <a:pt x="102" y="73"/>
                  </a:lnTo>
                  <a:lnTo>
                    <a:pt x="111" y="77"/>
                  </a:lnTo>
                  <a:lnTo>
                    <a:pt x="121" y="83"/>
                  </a:lnTo>
                  <a:lnTo>
                    <a:pt x="130" y="89"/>
                  </a:lnTo>
                  <a:lnTo>
                    <a:pt x="137" y="96"/>
                  </a:lnTo>
                  <a:lnTo>
                    <a:pt x="144" y="103"/>
                  </a:lnTo>
                  <a:lnTo>
                    <a:pt x="150" y="112"/>
                  </a:lnTo>
                  <a:lnTo>
                    <a:pt x="156" y="122"/>
                  </a:lnTo>
                  <a:lnTo>
                    <a:pt x="160" y="131"/>
                  </a:lnTo>
                  <a:lnTo>
                    <a:pt x="164" y="142"/>
                  </a:lnTo>
                  <a:lnTo>
                    <a:pt x="166" y="154"/>
                  </a:lnTo>
                  <a:lnTo>
                    <a:pt x="168" y="167"/>
                  </a:lnTo>
                  <a:lnTo>
                    <a:pt x="168" y="179"/>
                  </a:lnTo>
                  <a:lnTo>
                    <a:pt x="168" y="1044"/>
                  </a:lnTo>
                  <a:lnTo>
                    <a:pt x="168" y="1049"/>
                  </a:lnTo>
                  <a:lnTo>
                    <a:pt x="167" y="1055"/>
                  </a:lnTo>
                  <a:lnTo>
                    <a:pt x="166" y="1062"/>
                  </a:lnTo>
                  <a:lnTo>
                    <a:pt x="162" y="1069"/>
                  </a:lnTo>
                  <a:lnTo>
                    <a:pt x="159" y="1078"/>
                  </a:lnTo>
                  <a:lnTo>
                    <a:pt x="154" y="1087"/>
                  </a:lnTo>
                  <a:lnTo>
                    <a:pt x="147" y="1095"/>
                  </a:lnTo>
                  <a:lnTo>
                    <a:pt x="139" y="1104"/>
                  </a:lnTo>
                  <a:lnTo>
                    <a:pt x="130" y="1112"/>
                  </a:lnTo>
                  <a:lnTo>
                    <a:pt x="117" y="1121"/>
                  </a:lnTo>
                  <a:lnTo>
                    <a:pt x="104" y="1128"/>
                  </a:lnTo>
                  <a:lnTo>
                    <a:pt x="88" y="1135"/>
                  </a:lnTo>
                  <a:lnTo>
                    <a:pt x="70" y="1141"/>
                  </a:lnTo>
                  <a:lnTo>
                    <a:pt x="49" y="1146"/>
                  </a:lnTo>
                  <a:lnTo>
                    <a:pt x="26" y="1151"/>
                  </a:lnTo>
                  <a:lnTo>
                    <a:pt x="0" y="1153"/>
                  </a:lnTo>
                  <a:lnTo>
                    <a:pt x="1" y="1162"/>
                  </a:lnTo>
                  <a:lnTo>
                    <a:pt x="2" y="1181"/>
                  </a:lnTo>
                  <a:lnTo>
                    <a:pt x="4" y="1201"/>
                  </a:lnTo>
                  <a:lnTo>
                    <a:pt x="4" y="1209"/>
                  </a:lnTo>
                  <a:lnTo>
                    <a:pt x="63" y="1209"/>
                  </a:lnTo>
                  <a:lnTo>
                    <a:pt x="122" y="1209"/>
                  </a:lnTo>
                  <a:lnTo>
                    <a:pt x="185" y="1209"/>
                  </a:lnTo>
                  <a:lnTo>
                    <a:pt x="250" y="1209"/>
                  </a:lnTo>
                  <a:lnTo>
                    <a:pt x="318" y="1209"/>
                  </a:lnTo>
                  <a:lnTo>
                    <a:pt x="388" y="1210"/>
                  </a:lnTo>
                  <a:lnTo>
                    <a:pt x="461" y="1210"/>
                  </a:lnTo>
                  <a:lnTo>
                    <a:pt x="538" y="1210"/>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8" name="Freeform 121"/>
            <p:cNvSpPr>
              <a:spLocks/>
            </p:cNvSpPr>
            <p:nvPr/>
          </p:nvSpPr>
          <p:spPr bwMode="auto">
            <a:xfrm>
              <a:off x="-1354126" y="17484950"/>
              <a:ext cx="267514" cy="432138"/>
            </a:xfrm>
            <a:custGeom>
              <a:avLst/>
              <a:gdLst>
                <a:gd name="T0" fmla="*/ 568 w 776"/>
                <a:gd name="T1" fmla="*/ 1033 h 1261"/>
                <a:gd name="T2" fmla="*/ 540 w 776"/>
                <a:gd name="T3" fmla="*/ 1102 h 1261"/>
                <a:gd name="T4" fmla="*/ 489 w 776"/>
                <a:gd name="T5" fmla="*/ 1153 h 1261"/>
                <a:gd name="T6" fmla="*/ 420 w 776"/>
                <a:gd name="T7" fmla="*/ 1181 h 1261"/>
                <a:gd name="T8" fmla="*/ 353 w 776"/>
                <a:gd name="T9" fmla="*/ 1182 h 1261"/>
                <a:gd name="T10" fmla="*/ 298 w 776"/>
                <a:gd name="T11" fmla="*/ 1167 h 1261"/>
                <a:gd name="T12" fmla="*/ 246 w 776"/>
                <a:gd name="T13" fmla="*/ 1139 h 1261"/>
                <a:gd name="T14" fmla="*/ 177 w 776"/>
                <a:gd name="T15" fmla="*/ 1078 h 1261"/>
                <a:gd name="T16" fmla="*/ 104 w 776"/>
                <a:gd name="T17" fmla="*/ 978 h 1261"/>
                <a:gd name="T18" fmla="*/ 63 w 776"/>
                <a:gd name="T19" fmla="*/ 879 h 1261"/>
                <a:gd name="T20" fmla="*/ 9 w 776"/>
                <a:gd name="T21" fmla="*/ 1027 h 1261"/>
                <a:gd name="T22" fmla="*/ 32 w 776"/>
                <a:gd name="T23" fmla="*/ 1145 h 1261"/>
                <a:gd name="T24" fmla="*/ 51 w 776"/>
                <a:gd name="T25" fmla="*/ 1172 h 1261"/>
                <a:gd name="T26" fmla="*/ 96 w 776"/>
                <a:gd name="T27" fmla="*/ 1198 h 1261"/>
                <a:gd name="T28" fmla="*/ 176 w 776"/>
                <a:gd name="T29" fmla="*/ 1230 h 1261"/>
                <a:gd name="T30" fmla="*/ 285 w 776"/>
                <a:gd name="T31" fmla="*/ 1254 h 1261"/>
                <a:gd name="T32" fmla="*/ 394 w 776"/>
                <a:gd name="T33" fmla="*/ 1261 h 1261"/>
                <a:gd name="T34" fmla="*/ 464 w 776"/>
                <a:gd name="T35" fmla="*/ 1253 h 1261"/>
                <a:gd name="T36" fmla="*/ 532 w 776"/>
                <a:gd name="T37" fmla="*/ 1232 h 1261"/>
                <a:gd name="T38" fmla="*/ 596 w 776"/>
                <a:gd name="T39" fmla="*/ 1198 h 1261"/>
                <a:gd name="T40" fmla="*/ 654 w 776"/>
                <a:gd name="T41" fmla="*/ 1156 h 1261"/>
                <a:gd name="T42" fmla="*/ 704 w 776"/>
                <a:gd name="T43" fmla="*/ 1103 h 1261"/>
                <a:gd name="T44" fmla="*/ 742 w 776"/>
                <a:gd name="T45" fmla="*/ 1045 h 1261"/>
                <a:gd name="T46" fmla="*/ 767 w 776"/>
                <a:gd name="T47" fmla="*/ 982 h 1261"/>
                <a:gd name="T48" fmla="*/ 776 w 776"/>
                <a:gd name="T49" fmla="*/ 918 h 1261"/>
                <a:gd name="T50" fmla="*/ 753 w 776"/>
                <a:gd name="T51" fmla="*/ 768 h 1261"/>
                <a:gd name="T52" fmla="*/ 691 w 776"/>
                <a:gd name="T53" fmla="*/ 661 h 1261"/>
                <a:gd name="T54" fmla="*/ 603 w 776"/>
                <a:gd name="T55" fmla="*/ 583 h 1261"/>
                <a:gd name="T56" fmla="*/ 503 w 776"/>
                <a:gd name="T57" fmla="*/ 526 h 1261"/>
                <a:gd name="T58" fmla="*/ 356 w 776"/>
                <a:gd name="T59" fmla="*/ 453 h 1261"/>
                <a:gd name="T60" fmla="*/ 279 w 776"/>
                <a:gd name="T61" fmla="*/ 399 h 1261"/>
                <a:gd name="T62" fmla="*/ 235 w 776"/>
                <a:gd name="T63" fmla="*/ 326 h 1261"/>
                <a:gd name="T64" fmla="*/ 232 w 776"/>
                <a:gd name="T65" fmla="*/ 238 h 1261"/>
                <a:gd name="T66" fmla="*/ 257 w 776"/>
                <a:gd name="T67" fmla="*/ 164 h 1261"/>
                <a:gd name="T68" fmla="*/ 307 w 776"/>
                <a:gd name="T69" fmla="*/ 109 h 1261"/>
                <a:gd name="T70" fmla="*/ 377 w 776"/>
                <a:gd name="T71" fmla="*/ 80 h 1261"/>
                <a:gd name="T72" fmla="*/ 445 w 776"/>
                <a:gd name="T73" fmla="*/ 78 h 1261"/>
                <a:gd name="T74" fmla="*/ 492 w 776"/>
                <a:gd name="T75" fmla="*/ 89 h 1261"/>
                <a:gd name="T76" fmla="*/ 551 w 776"/>
                <a:gd name="T77" fmla="*/ 123 h 1261"/>
                <a:gd name="T78" fmla="*/ 611 w 776"/>
                <a:gd name="T79" fmla="*/ 191 h 1261"/>
                <a:gd name="T80" fmla="*/ 650 w 776"/>
                <a:gd name="T81" fmla="*/ 275 h 1261"/>
                <a:gd name="T82" fmla="*/ 687 w 776"/>
                <a:gd name="T83" fmla="*/ 38 h 1261"/>
                <a:gd name="T84" fmla="*/ 589 w 776"/>
                <a:gd name="T85" fmla="*/ 16 h 1261"/>
                <a:gd name="T86" fmla="*/ 506 w 776"/>
                <a:gd name="T87" fmla="*/ 1 h 1261"/>
                <a:gd name="T88" fmla="*/ 359 w 776"/>
                <a:gd name="T89" fmla="*/ 0 h 1261"/>
                <a:gd name="T90" fmla="*/ 273 w 776"/>
                <a:gd name="T91" fmla="*/ 19 h 1261"/>
                <a:gd name="T92" fmla="*/ 196 w 776"/>
                <a:gd name="T93" fmla="*/ 61 h 1261"/>
                <a:gd name="T94" fmla="*/ 130 w 776"/>
                <a:gd name="T95" fmla="*/ 120 h 1261"/>
                <a:gd name="T96" fmla="*/ 80 w 776"/>
                <a:gd name="T97" fmla="*/ 193 h 1261"/>
                <a:gd name="T98" fmla="*/ 49 w 776"/>
                <a:gd name="T99" fmla="*/ 276 h 1261"/>
                <a:gd name="T100" fmla="*/ 41 w 776"/>
                <a:gd name="T101" fmla="*/ 363 h 1261"/>
                <a:gd name="T102" fmla="*/ 59 w 776"/>
                <a:gd name="T103" fmla="*/ 452 h 1261"/>
                <a:gd name="T104" fmla="*/ 105 w 776"/>
                <a:gd name="T105" fmla="*/ 535 h 1261"/>
                <a:gd name="T106" fmla="*/ 167 w 776"/>
                <a:gd name="T107" fmla="*/ 595 h 1261"/>
                <a:gd name="T108" fmla="*/ 261 w 776"/>
                <a:gd name="T109" fmla="*/ 657 h 1261"/>
                <a:gd name="T110" fmla="*/ 419 w 776"/>
                <a:gd name="T111" fmla="*/ 746 h 1261"/>
                <a:gd name="T112" fmla="*/ 501 w 776"/>
                <a:gd name="T113" fmla="*/ 807 h 1261"/>
                <a:gd name="T114" fmla="*/ 549 w 776"/>
                <a:gd name="T115" fmla="*/ 865 h 1261"/>
                <a:gd name="T116" fmla="*/ 572 w 776"/>
                <a:gd name="T117" fmla="*/ 936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6" h="1261">
                  <a:moveTo>
                    <a:pt x="573" y="955"/>
                  </a:moveTo>
                  <a:lnTo>
                    <a:pt x="573" y="993"/>
                  </a:lnTo>
                  <a:lnTo>
                    <a:pt x="572" y="1014"/>
                  </a:lnTo>
                  <a:lnTo>
                    <a:pt x="568" y="1033"/>
                  </a:lnTo>
                  <a:lnTo>
                    <a:pt x="565" y="1051"/>
                  </a:lnTo>
                  <a:lnTo>
                    <a:pt x="557" y="1069"/>
                  </a:lnTo>
                  <a:lnTo>
                    <a:pt x="550" y="1086"/>
                  </a:lnTo>
                  <a:lnTo>
                    <a:pt x="540" y="1102"/>
                  </a:lnTo>
                  <a:lnTo>
                    <a:pt x="529" y="1117"/>
                  </a:lnTo>
                  <a:lnTo>
                    <a:pt x="517" y="1130"/>
                  </a:lnTo>
                  <a:lnTo>
                    <a:pt x="504" y="1142"/>
                  </a:lnTo>
                  <a:lnTo>
                    <a:pt x="489" y="1153"/>
                  </a:lnTo>
                  <a:lnTo>
                    <a:pt x="473" y="1162"/>
                  </a:lnTo>
                  <a:lnTo>
                    <a:pt x="456" y="1170"/>
                  </a:lnTo>
                  <a:lnTo>
                    <a:pt x="439" y="1176"/>
                  </a:lnTo>
                  <a:lnTo>
                    <a:pt x="420" y="1181"/>
                  </a:lnTo>
                  <a:lnTo>
                    <a:pt x="402" y="1184"/>
                  </a:lnTo>
                  <a:lnTo>
                    <a:pt x="381" y="1185"/>
                  </a:lnTo>
                  <a:lnTo>
                    <a:pt x="368" y="1184"/>
                  </a:lnTo>
                  <a:lnTo>
                    <a:pt x="353" y="1182"/>
                  </a:lnTo>
                  <a:lnTo>
                    <a:pt x="340" y="1180"/>
                  </a:lnTo>
                  <a:lnTo>
                    <a:pt x="325" y="1176"/>
                  </a:lnTo>
                  <a:lnTo>
                    <a:pt x="312" y="1173"/>
                  </a:lnTo>
                  <a:lnTo>
                    <a:pt x="298" y="1167"/>
                  </a:lnTo>
                  <a:lnTo>
                    <a:pt x="285" y="1161"/>
                  </a:lnTo>
                  <a:lnTo>
                    <a:pt x="272" y="1154"/>
                  </a:lnTo>
                  <a:lnTo>
                    <a:pt x="260" y="1147"/>
                  </a:lnTo>
                  <a:lnTo>
                    <a:pt x="246" y="1139"/>
                  </a:lnTo>
                  <a:lnTo>
                    <a:pt x="234" y="1130"/>
                  </a:lnTo>
                  <a:lnTo>
                    <a:pt x="222" y="1120"/>
                  </a:lnTo>
                  <a:lnTo>
                    <a:pt x="199" y="1100"/>
                  </a:lnTo>
                  <a:lnTo>
                    <a:pt x="177" y="1078"/>
                  </a:lnTo>
                  <a:lnTo>
                    <a:pt x="156" y="1055"/>
                  </a:lnTo>
                  <a:lnTo>
                    <a:pt x="137" y="1031"/>
                  </a:lnTo>
                  <a:lnTo>
                    <a:pt x="120" y="1005"/>
                  </a:lnTo>
                  <a:lnTo>
                    <a:pt x="104" y="978"/>
                  </a:lnTo>
                  <a:lnTo>
                    <a:pt x="91" y="953"/>
                  </a:lnTo>
                  <a:lnTo>
                    <a:pt x="79" y="927"/>
                  </a:lnTo>
                  <a:lnTo>
                    <a:pt x="70" y="902"/>
                  </a:lnTo>
                  <a:lnTo>
                    <a:pt x="63" y="879"/>
                  </a:lnTo>
                  <a:lnTo>
                    <a:pt x="0" y="892"/>
                  </a:lnTo>
                  <a:lnTo>
                    <a:pt x="1" y="937"/>
                  </a:lnTo>
                  <a:lnTo>
                    <a:pt x="4" y="983"/>
                  </a:lnTo>
                  <a:lnTo>
                    <a:pt x="9" y="1027"/>
                  </a:lnTo>
                  <a:lnTo>
                    <a:pt x="14" y="1067"/>
                  </a:lnTo>
                  <a:lnTo>
                    <a:pt x="21" y="1102"/>
                  </a:lnTo>
                  <a:lnTo>
                    <a:pt x="29" y="1133"/>
                  </a:lnTo>
                  <a:lnTo>
                    <a:pt x="32" y="1145"/>
                  </a:lnTo>
                  <a:lnTo>
                    <a:pt x="37" y="1154"/>
                  </a:lnTo>
                  <a:lnTo>
                    <a:pt x="41" y="1162"/>
                  </a:lnTo>
                  <a:lnTo>
                    <a:pt x="44" y="1168"/>
                  </a:lnTo>
                  <a:lnTo>
                    <a:pt x="51" y="1172"/>
                  </a:lnTo>
                  <a:lnTo>
                    <a:pt x="58" y="1178"/>
                  </a:lnTo>
                  <a:lnTo>
                    <a:pt x="69" y="1184"/>
                  </a:lnTo>
                  <a:lnTo>
                    <a:pt x="81" y="1191"/>
                  </a:lnTo>
                  <a:lnTo>
                    <a:pt x="96" y="1198"/>
                  </a:lnTo>
                  <a:lnTo>
                    <a:pt x="113" y="1206"/>
                  </a:lnTo>
                  <a:lnTo>
                    <a:pt x="132" y="1214"/>
                  </a:lnTo>
                  <a:lnTo>
                    <a:pt x="154" y="1221"/>
                  </a:lnTo>
                  <a:lnTo>
                    <a:pt x="176" y="1230"/>
                  </a:lnTo>
                  <a:lnTo>
                    <a:pt x="201" y="1237"/>
                  </a:lnTo>
                  <a:lnTo>
                    <a:pt x="228" y="1243"/>
                  </a:lnTo>
                  <a:lnTo>
                    <a:pt x="256" y="1249"/>
                  </a:lnTo>
                  <a:lnTo>
                    <a:pt x="285" y="1254"/>
                  </a:lnTo>
                  <a:lnTo>
                    <a:pt x="315" y="1258"/>
                  </a:lnTo>
                  <a:lnTo>
                    <a:pt x="348" y="1260"/>
                  </a:lnTo>
                  <a:lnTo>
                    <a:pt x="381" y="1261"/>
                  </a:lnTo>
                  <a:lnTo>
                    <a:pt x="394" y="1261"/>
                  </a:lnTo>
                  <a:lnTo>
                    <a:pt x="411" y="1260"/>
                  </a:lnTo>
                  <a:lnTo>
                    <a:pt x="428" y="1259"/>
                  </a:lnTo>
                  <a:lnTo>
                    <a:pt x="445" y="1257"/>
                  </a:lnTo>
                  <a:lnTo>
                    <a:pt x="464" y="1253"/>
                  </a:lnTo>
                  <a:lnTo>
                    <a:pt x="481" y="1249"/>
                  </a:lnTo>
                  <a:lnTo>
                    <a:pt x="498" y="1244"/>
                  </a:lnTo>
                  <a:lnTo>
                    <a:pt x="515" y="1238"/>
                  </a:lnTo>
                  <a:lnTo>
                    <a:pt x="532" y="1232"/>
                  </a:lnTo>
                  <a:lnTo>
                    <a:pt x="548" y="1225"/>
                  </a:lnTo>
                  <a:lnTo>
                    <a:pt x="565" y="1216"/>
                  </a:lnTo>
                  <a:lnTo>
                    <a:pt x="580" y="1208"/>
                  </a:lnTo>
                  <a:lnTo>
                    <a:pt x="596" y="1198"/>
                  </a:lnTo>
                  <a:lnTo>
                    <a:pt x="611" y="1189"/>
                  </a:lnTo>
                  <a:lnTo>
                    <a:pt x="626" y="1178"/>
                  </a:lnTo>
                  <a:lnTo>
                    <a:pt x="640" y="1167"/>
                  </a:lnTo>
                  <a:lnTo>
                    <a:pt x="654" y="1156"/>
                  </a:lnTo>
                  <a:lnTo>
                    <a:pt x="668" y="1142"/>
                  </a:lnTo>
                  <a:lnTo>
                    <a:pt x="680" y="1130"/>
                  </a:lnTo>
                  <a:lnTo>
                    <a:pt x="692" y="1117"/>
                  </a:lnTo>
                  <a:lnTo>
                    <a:pt x="704" y="1103"/>
                  </a:lnTo>
                  <a:lnTo>
                    <a:pt x="715" y="1089"/>
                  </a:lnTo>
                  <a:lnTo>
                    <a:pt x="725" y="1075"/>
                  </a:lnTo>
                  <a:lnTo>
                    <a:pt x="733" y="1060"/>
                  </a:lnTo>
                  <a:lnTo>
                    <a:pt x="742" y="1045"/>
                  </a:lnTo>
                  <a:lnTo>
                    <a:pt x="750" y="1029"/>
                  </a:lnTo>
                  <a:lnTo>
                    <a:pt x="756" y="1015"/>
                  </a:lnTo>
                  <a:lnTo>
                    <a:pt x="763" y="999"/>
                  </a:lnTo>
                  <a:lnTo>
                    <a:pt x="767" y="982"/>
                  </a:lnTo>
                  <a:lnTo>
                    <a:pt x="771" y="966"/>
                  </a:lnTo>
                  <a:lnTo>
                    <a:pt x="773" y="950"/>
                  </a:lnTo>
                  <a:lnTo>
                    <a:pt x="776" y="933"/>
                  </a:lnTo>
                  <a:lnTo>
                    <a:pt x="776" y="918"/>
                  </a:lnTo>
                  <a:lnTo>
                    <a:pt x="775" y="875"/>
                  </a:lnTo>
                  <a:lnTo>
                    <a:pt x="770" y="837"/>
                  </a:lnTo>
                  <a:lnTo>
                    <a:pt x="763" y="801"/>
                  </a:lnTo>
                  <a:lnTo>
                    <a:pt x="753" y="768"/>
                  </a:lnTo>
                  <a:lnTo>
                    <a:pt x="741" y="738"/>
                  </a:lnTo>
                  <a:lnTo>
                    <a:pt x="726" y="710"/>
                  </a:lnTo>
                  <a:lnTo>
                    <a:pt x="709" y="684"/>
                  </a:lnTo>
                  <a:lnTo>
                    <a:pt x="691" y="661"/>
                  </a:lnTo>
                  <a:lnTo>
                    <a:pt x="670" y="639"/>
                  </a:lnTo>
                  <a:lnTo>
                    <a:pt x="650" y="619"/>
                  </a:lnTo>
                  <a:lnTo>
                    <a:pt x="626" y="600"/>
                  </a:lnTo>
                  <a:lnTo>
                    <a:pt x="603" y="583"/>
                  </a:lnTo>
                  <a:lnTo>
                    <a:pt x="579" y="568"/>
                  </a:lnTo>
                  <a:lnTo>
                    <a:pt x="554" y="553"/>
                  </a:lnTo>
                  <a:lnTo>
                    <a:pt x="528" y="540"/>
                  </a:lnTo>
                  <a:lnTo>
                    <a:pt x="503" y="526"/>
                  </a:lnTo>
                  <a:lnTo>
                    <a:pt x="452" y="501"/>
                  </a:lnTo>
                  <a:lnTo>
                    <a:pt x="402" y="478"/>
                  </a:lnTo>
                  <a:lnTo>
                    <a:pt x="379" y="465"/>
                  </a:lnTo>
                  <a:lnTo>
                    <a:pt x="356" y="453"/>
                  </a:lnTo>
                  <a:lnTo>
                    <a:pt x="334" y="440"/>
                  </a:lnTo>
                  <a:lnTo>
                    <a:pt x="314" y="428"/>
                  </a:lnTo>
                  <a:lnTo>
                    <a:pt x="296" y="413"/>
                  </a:lnTo>
                  <a:lnTo>
                    <a:pt x="279" y="399"/>
                  </a:lnTo>
                  <a:lnTo>
                    <a:pt x="264" y="383"/>
                  </a:lnTo>
                  <a:lnTo>
                    <a:pt x="252" y="365"/>
                  </a:lnTo>
                  <a:lnTo>
                    <a:pt x="243" y="346"/>
                  </a:lnTo>
                  <a:lnTo>
                    <a:pt x="235" y="326"/>
                  </a:lnTo>
                  <a:lnTo>
                    <a:pt x="230" y="304"/>
                  </a:lnTo>
                  <a:lnTo>
                    <a:pt x="229" y="280"/>
                  </a:lnTo>
                  <a:lnTo>
                    <a:pt x="229" y="259"/>
                  </a:lnTo>
                  <a:lnTo>
                    <a:pt x="232" y="238"/>
                  </a:lnTo>
                  <a:lnTo>
                    <a:pt x="236" y="218"/>
                  </a:lnTo>
                  <a:lnTo>
                    <a:pt x="241" y="199"/>
                  </a:lnTo>
                  <a:lnTo>
                    <a:pt x="249" y="181"/>
                  </a:lnTo>
                  <a:lnTo>
                    <a:pt x="257" y="164"/>
                  </a:lnTo>
                  <a:lnTo>
                    <a:pt x="268" y="148"/>
                  </a:lnTo>
                  <a:lnTo>
                    <a:pt x="279" y="135"/>
                  </a:lnTo>
                  <a:lnTo>
                    <a:pt x="292" y="122"/>
                  </a:lnTo>
                  <a:lnTo>
                    <a:pt x="307" y="109"/>
                  </a:lnTo>
                  <a:lnTo>
                    <a:pt x="323" y="100"/>
                  </a:lnTo>
                  <a:lnTo>
                    <a:pt x="340" y="91"/>
                  </a:lnTo>
                  <a:lnTo>
                    <a:pt x="358" y="85"/>
                  </a:lnTo>
                  <a:lnTo>
                    <a:pt x="377" y="80"/>
                  </a:lnTo>
                  <a:lnTo>
                    <a:pt x="398" y="77"/>
                  </a:lnTo>
                  <a:lnTo>
                    <a:pt x="420" y="77"/>
                  </a:lnTo>
                  <a:lnTo>
                    <a:pt x="432" y="77"/>
                  </a:lnTo>
                  <a:lnTo>
                    <a:pt x="445" y="78"/>
                  </a:lnTo>
                  <a:lnTo>
                    <a:pt x="458" y="79"/>
                  </a:lnTo>
                  <a:lnTo>
                    <a:pt x="470" y="81"/>
                  </a:lnTo>
                  <a:lnTo>
                    <a:pt x="481" y="85"/>
                  </a:lnTo>
                  <a:lnTo>
                    <a:pt x="492" y="89"/>
                  </a:lnTo>
                  <a:lnTo>
                    <a:pt x="503" y="92"/>
                  </a:lnTo>
                  <a:lnTo>
                    <a:pt x="512" y="97"/>
                  </a:lnTo>
                  <a:lnTo>
                    <a:pt x="533" y="109"/>
                  </a:lnTo>
                  <a:lnTo>
                    <a:pt x="551" y="123"/>
                  </a:lnTo>
                  <a:lnTo>
                    <a:pt x="568" y="137"/>
                  </a:lnTo>
                  <a:lnTo>
                    <a:pt x="583" y="154"/>
                  </a:lnTo>
                  <a:lnTo>
                    <a:pt x="597" y="171"/>
                  </a:lnTo>
                  <a:lnTo>
                    <a:pt x="611" y="191"/>
                  </a:lnTo>
                  <a:lnTo>
                    <a:pt x="622" y="211"/>
                  </a:lnTo>
                  <a:lnTo>
                    <a:pt x="633" y="232"/>
                  </a:lnTo>
                  <a:lnTo>
                    <a:pt x="641" y="253"/>
                  </a:lnTo>
                  <a:lnTo>
                    <a:pt x="650" y="275"/>
                  </a:lnTo>
                  <a:lnTo>
                    <a:pt x="656" y="297"/>
                  </a:lnTo>
                  <a:lnTo>
                    <a:pt x="662" y="318"/>
                  </a:lnTo>
                  <a:lnTo>
                    <a:pt x="726" y="305"/>
                  </a:lnTo>
                  <a:lnTo>
                    <a:pt x="687" y="38"/>
                  </a:lnTo>
                  <a:lnTo>
                    <a:pt x="660" y="34"/>
                  </a:lnTo>
                  <a:lnTo>
                    <a:pt x="636" y="29"/>
                  </a:lnTo>
                  <a:lnTo>
                    <a:pt x="613" y="23"/>
                  </a:lnTo>
                  <a:lnTo>
                    <a:pt x="589" y="16"/>
                  </a:lnTo>
                  <a:lnTo>
                    <a:pt x="565" y="10"/>
                  </a:lnTo>
                  <a:lnTo>
                    <a:pt x="537" y="5"/>
                  </a:lnTo>
                  <a:lnTo>
                    <a:pt x="522" y="2"/>
                  </a:lnTo>
                  <a:lnTo>
                    <a:pt x="506" y="1"/>
                  </a:lnTo>
                  <a:lnTo>
                    <a:pt x="489" y="0"/>
                  </a:lnTo>
                  <a:lnTo>
                    <a:pt x="471" y="0"/>
                  </a:lnTo>
                  <a:lnTo>
                    <a:pt x="381" y="0"/>
                  </a:lnTo>
                  <a:lnTo>
                    <a:pt x="359" y="0"/>
                  </a:lnTo>
                  <a:lnTo>
                    <a:pt x="337" y="2"/>
                  </a:lnTo>
                  <a:lnTo>
                    <a:pt x="315" y="7"/>
                  </a:lnTo>
                  <a:lnTo>
                    <a:pt x="295" y="12"/>
                  </a:lnTo>
                  <a:lnTo>
                    <a:pt x="273" y="19"/>
                  </a:lnTo>
                  <a:lnTo>
                    <a:pt x="253" y="28"/>
                  </a:lnTo>
                  <a:lnTo>
                    <a:pt x="233" y="38"/>
                  </a:lnTo>
                  <a:lnTo>
                    <a:pt x="215" y="49"/>
                  </a:lnTo>
                  <a:lnTo>
                    <a:pt x="196" y="61"/>
                  </a:lnTo>
                  <a:lnTo>
                    <a:pt x="178" y="74"/>
                  </a:lnTo>
                  <a:lnTo>
                    <a:pt x="161" y="89"/>
                  </a:lnTo>
                  <a:lnTo>
                    <a:pt x="145" y="105"/>
                  </a:lnTo>
                  <a:lnTo>
                    <a:pt x="130" y="120"/>
                  </a:lnTo>
                  <a:lnTo>
                    <a:pt x="116" y="137"/>
                  </a:lnTo>
                  <a:lnTo>
                    <a:pt x="103" y="156"/>
                  </a:lnTo>
                  <a:lnTo>
                    <a:pt x="91" y="174"/>
                  </a:lnTo>
                  <a:lnTo>
                    <a:pt x="80" y="193"/>
                  </a:lnTo>
                  <a:lnTo>
                    <a:pt x="70" y="214"/>
                  </a:lnTo>
                  <a:lnTo>
                    <a:pt x="62" y="235"/>
                  </a:lnTo>
                  <a:lnTo>
                    <a:pt x="54" y="255"/>
                  </a:lnTo>
                  <a:lnTo>
                    <a:pt x="49" y="276"/>
                  </a:lnTo>
                  <a:lnTo>
                    <a:pt x="44" y="298"/>
                  </a:lnTo>
                  <a:lnTo>
                    <a:pt x="42" y="320"/>
                  </a:lnTo>
                  <a:lnTo>
                    <a:pt x="41" y="341"/>
                  </a:lnTo>
                  <a:lnTo>
                    <a:pt x="41" y="363"/>
                  </a:lnTo>
                  <a:lnTo>
                    <a:pt x="43" y="386"/>
                  </a:lnTo>
                  <a:lnTo>
                    <a:pt x="47" y="408"/>
                  </a:lnTo>
                  <a:lnTo>
                    <a:pt x="52" y="430"/>
                  </a:lnTo>
                  <a:lnTo>
                    <a:pt x="59" y="452"/>
                  </a:lnTo>
                  <a:lnTo>
                    <a:pt x="69" y="474"/>
                  </a:lnTo>
                  <a:lnTo>
                    <a:pt x="80" y="496"/>
                  </a:lnTo>
                  <a:lnTo>
                    <a:pt x="93" y="518"/>
                  </a:lnTo>
                  <a:lnTo>
                    <a:pt x="105" y="535"/>
                  </a:lnTo>
                  <a:lnTo>
                    <a:pt x="120" y="551"/>
                  </a:lnTo>
                  <a:lnTo>
                    <a:pt x="134" y="566"/>
                  </a:lnTo>
                  <a:lnTo>
                    <a:pt x="150" y="581"/>
                  </a:lnTo>
                  <a:lnTo>
                    <a:pt x="167" y="595"/>
                  </a:lnTo>
                  <a:lnTo>
                    <a:pt x="184" y="609"/>
                  </a:lnTo>
                  <a:lnTo>
                    <a:pt x="202" y="621"/>
                  </a:lnTo>
                  <a:lnTo>
                    <a:pt x="222" y="634"/>
                  </a:lnTo>
                  <a:lnTo>
                    <a:pt x="261" y="657"/>
                  </a:lnTo>
                  <a:lnTo>
                    <a:pt x="301" y="681"/>
                  </a:lnTo>
                  <a:lnTo>
                    <a:pt x="341" y="702"/>
                  </a:lnTo>
                  <a:lnTo>
                    <a:pt x="380" y="724"/>
                  </a:lnTo>
                  <a:lnTo>
                    <a:pt x="419" y="746"/>
                  </a:lnTo>
                  <a:lnTo>
                    <a:pt x="454" y="770"/>
                  </a:lnTo>
                  <a:lnTo>
                    <a:pt x="471" y="781"/>
                  </a:lnTo>
                  <a:lnTo>
                    <a:pt x="487" y="795"/>
                  </a:lnTo>
                  <a:lnTo>
                    <a:pt x="501" y="807"/>
                  </a:lnTo>
                  <a:lnTo>
                    <a:pt x="516" y="820"/>
                  </a:lnTo>
                  <a:lnTo>
                    <a:pt x="528" y="835"/>
                  </a:lnTo>
                  <a:lnTo>
                    <a:pt x="539" y="849"/>
                  </a:lnTo>
                  <a:lnTo>
                    <a:pt x="549" y="865"/>
                  </a:lnTo>
                  <a:lnTo>
                    <a:pt x="557" y="881"/>
                  </a:lnTo>
                  <a:lnTo>
                    <a:pt x="563" y="898"/>
                  </a:lnTo>
                  <a:lnTo>
                    <a:pt x="568" y="916"/>
                  </a:lnTo>
                  <a:lnTo>
                    <a:pt x="572" y="936"/>
                  </a:lnTo>
                  <a:lnTo>
                    <a:pt x="573" y="955"/>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9" name="Freeform 122"/>
            <p:cNvSpPr>
              <a:spLocks/>
            </p:cNvSpPr>
            <p:nvPr/>
          </p:nvSpPr>
          <p:spPr bwMode="auto">
            <a:xfrm>
              <a:off x="-2897475" y="18122868"/>
              <a:ext cx="89171" cy="84027"/>
            </a:xfrm>
            <a:custGeom>
              <a:avLst/>
              <a:gdLst>
                <a:gd name="T0" fmla="*/ 12 w 261"/>
                <a:gd name="T1" fmla="*/ 236 h 246"/>
                <a:gd name="T2" fmla="*/ 237 w 261"/>
                <a:gd name="T3" fmla="*/ 246 h 246"/>
                <a:gd name="T4" fmla="*/ 12 w 261"/>
                <a:gd name="T5" fmla="*/ 236 h 246"/>
                <a:gd name="T6" fmla="*/ 12 w 261"/>
                <a:gd name="T7" fmla="*/ 82 h 246"/>
                <a:gd name="T8" fmla="*/ 261 w 261"/>
                <a:gd name="T9" fmla="*/ 82 h 246"/>
                <a:gd name="T10" fmla="*/ 248 w 261"/>
                <a:gd name="T11" fmla="*/ 0 h 246"/>
                <a:gd name="T12" fmla="*/ 248 w 261"/>
                <a:gd name="T13" fmla="*/ 70 h 246"/>
                <a:gd name="T14" fmla="*/ 37 w 261"/>
                <a:gd name="T15" fmla="*/ 70 h 246"/>
                <a:gd name="T16" fmla="*/ 27 w 261"/>
                <a:gd name="T17" fmla="*/ 70 h 246"/>
                <a:gd name="T18" fmla="*/ 20 w 261"/>
                <a:gd name="T19" fmla="*/ 71 h 246"/>
                <a:gd name="T20" fmla="*/ 14 w 261"/>
                <a:gd name="T21" fmla="*/ 74 h 246"/>
                <a:gd name="T22" fmla="*/ 9 w 261"/>
                <a:gd name="T23" fmla="*/ 78 h 246"/>
                <a:gd name="T24" fmla="*/ 5 w 261"/>
                <a:gd name="T25" fmla="*/ 82 h 246"/>
                <a:gd name="T26" fmla="*/ 1 w 261"/>
                <a:gd name="T27" fmla="*/ 88 h 246"/>
                <a:gd name="T28" fmla="*/ 0 w 261"/>
                <a:gd name="T29" fmla="*/ 96 h 246"/>
                <a:gd name="T30" fmla="*/ 0 w 261"/>
                <a:gd name="T31" fmla="*/ 106 h 246"/>
                <a:gd name="T32" fmla="*/ 12 w 261"/>
                <a:gd name="T33" fmla="*/ 236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61" h="246">
                  <a:moveTo>
                    <a:pt x="12" y="236"/>
                  </a:moveTo>
                  <a:lnTo>
                    <a:pt x="237" y="246"/>
                  </a:lnTo>
                  <a:lnTo>
                    <a:pt x="12" y="236"/>
                  </a:lnTo>
                  <a:lnTo>
                    <a:pt x="12" y="82"/>
                  </a:lnTo>
                  <a:lnTo>
                    <a:pt x="261" y="82"/>
                  </a:lnTo>
                  <a:lnTo>
                    <a:pt x="248" y="0"/>
                  </a:lnTo>
                  <a:lnTo>
                    <a:pt x="248" y="70"/>
                  </a:lnTo>
                  <a:lnTo>
                    <a:pt x="37" y="70"/>
                  </a:lnTo>
                  <a:lnTo>
                    <a:pt x="27" y="70"/>
                  </a:lnTo>
                  <a:lnTo>
                    <a:pt x="20" y="71"/>
                  </a:lnTo>
                  <a:lnTo>
                    <a:pt x="14" y="74"/>
                  </a:lnTo>
                  <a:lnTo>
                    <a:pt x="9" y="78"/>
                  </a:lnTo>
                  <a:lnTo>
                    <a:pt x="5" y="82"/>
                  </a:lnTo>
                  <a:lnTo>
                    <a:pt x="1" y="88"/>
                  </a:lnTo>
                  <a:lnTo>
                    <a:pt x="0" y="96"/>
                  </a:lnTo>
                  <a:lnTo>
                    <a:pt x="0" y="106"/>
                  </a:lnTo>
                  <a:lnTo>
                    <a:pt x="12" y="23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0" name="Freeform 123"/>
            <p:cNvSpPr>
              <a:spLocks/>
            </p:cNvSpPr>
            <p:nvPr/>
          </p:nvSpPr>
          <p:spPr bwMode="auto">
            <a:xfrm>
              <a:off x="-2484201" y="18119438"/>
              <a:ext cx="152621" cy="209210"/>
            </a:xfrm>
            <a:custGeom>
              <a:avLst/>
              <a:gdLst>
                <a:gd name="T0" fmla="*/ 0 w 447"/>
                <a:gd name="T1" fmla="*/ 354 h 612"/>
                <a:gd name="T2" fmla="*/ 6 w 447"/>
                <a:gd name="T3" fmla="*/ 395 h 612"/>
                <a:gd name="T4" fmla="*/ 18 w 447"/>
                <a:gd name="T5" fmla="*/ 432 h 612"/>
                <a:gd name="T6" fmla="*/ 38 w 447"/>
                <a:gd name="T7" fmla="*/ 467 h 612"/>
                <a:gd name="T8" fmla="*/ 61 w 447"/>
                <a:gd name="T9" fmla="*/ 500 h 612"/>
                <a:gd name="T10" fmla="*/ 90 w 447"/>
                <a:gd name="T11" fmla="*/ 531 h 612"/>
                <a:gd name="T12" fmla="*/ 123 w 447"/>
                <a:gd name="T13" fmla="*/ 556 h 612"/>
                <a:gd name="T14" fmla="*/ 158 w 447"/>
                <a:gd name="T15" fmla="*/ 578 h 612"/>
                <a:gd name="T16" fmla="*/ 197 w 447"/>
                <a:gd name="T17" fmla="*/ 595 h 612"/>
                <a:gd name="T18" fmla="*/ 238 w 447"/>
                <a:gd name="T19" fmla="*/ 606 h 612"/>
                <a:gd name="T20" fmla="*/ 279 w 447"/>
                <a:gd name="T21" fmla="*/ 612 h 612"/>
                <a:gd name="T22" fmla="*/ 369 w 447"/>
                <a:gd name="T23" fmla="*/ 612 h 612"/>
                <a:gd name="T24" fmla="*/ 416 w 447"/>
                <a:gd name="T25" fmla="*/ 604 h 612"/>
                <a:gd name="T26" fmla="*/ 434 w 447"/>
                <a:gd name="T27" fmla="*/ 594 h 612"/>
                <a:gd name="T28" fmla="*/ 445 w 447"/>
                <a:gd name="T29" fmla="*/ 579 h 612"/>
                <a:gd name="T30" fmla="*/ 447 w 447"/>
                <a:gd name="T31" fmla="*/ 506 h 612"/>
                <a:gd name="T32" fmla="*/ 394 w 447"/>
                <a:gd name="T33" fmla="*/ 514 h 612"/>
                <a:gd name="T34" fmla="*/ 356 w 447"/>
                <a:gd name="T35" fmla="*/ 526 h 612"/>
                <a:gd name="T36" fmla="*/ 271 w 447"/>
                <a:gd name="T37" fmla="*/ 529 h 612"/>
                <a:gd name="T38" fmla="*/ 222 w 447"/>
                <a:gd name="T39" fmla="*/ 519 h 612"/>
                <a:gd name="T40" fmla="*/ 177 w 447"/>
                <a:gd name="T41" fmla="*/ 489 h 612"/>
                <a:gd name="T42" fmla="*/ 139 w 447"/>
                <a:gd name="T43" fmla="*/ 448 h 612"/>
                <a:gd name="T44" fmla="*/ 109 w 447"/>
                <a:gd name="T45" fmla="*/ 398 h 612"/>
                <a:gd name="T46" fmla="*/ 95 w 447"/>
                <a:gd name="T47" fmla="*/ 346 h 612"/>
                <a:gd name="T48" fmla="*/ 95 w 447"/>
                <a:gd name="T49" fmla="*/ 261 h 612"/>
                <a:gd name="T50" fmla="*/ 112 w 447"/>
                <a:gd name="T51" fmla="*/ 201 h 612"/>
                <a:gd name="T52" fmla="*/ 146 w 447"/>
                <a:gd name="T53" fmla="*/ 152 h 612"/>
                <a:gd name="T54" fmla="*/ 193 w 447"/>
                <a:gd name="T55" fmla="*/ 114 h 612"/>
                <a:gd name="T56" fmla="*/ 252 w 447"/>
                <a:gd name="T57" fmla="*/ 91 h 612"/>
                <a:gd name="T58" fmla="*/ 317 w 447"/>
                <a:gd name="T59" fmla="*/ 82 h 612"/>
                <a:gd name="T60" fmla="*/ 367 w 447"/>
                <a:gd name="T61" fmla="*/ 88 h 612"/>
                <a:gd name="T62" fmla="*/ 402 w 447"/>
                <a:gd name="T63" fmla="*/ 100 h 612"/>
                <a:gd name="T64" fmla="*/ 435 w 447"/>
                <a:gd name="T65" fmla="*/ 23 h 612"/>
                <a:gd name="T66" fmla="*/ 390 w 447"/>
                <a:gd name="T67" fmla="*/ 14 h 612"/>
                <a:gd name="T68" fmla="*/ 354 w 447"/>
                <a:gd name="T69" fmla="*/ 3 h 612"/>
                <a:gd name="T70" fmla="*/ 306 w 447"/>
                <a:gd name="T71" fmla="*/ 0 h 612"/>
                <a:gd name="T72" fmla="*/ 262 w 447"/>
                <a:gd name="T73" fmla="*/ 3 h 612"/>
                <a:gd name="T74" fmla="*/ 220 w 447"/>
                <a:gd name="T75" fmla="*/ 12 h 612"/>
                <a:gd name="T76" fmla="*/ 179 w 447"/>
                <a:gd name="T77" fmla="*/ 26 h 612"/>
                <a:gd name="T78" fmla="*/ 141 w 447"/>
                <a:gd name="T79" fmla="*/ 46 h 612"/>
                <a:gd name="T80" fmla="*/ 106 w 447"/>
                <a:gd name="T81" fmla="*/ 69 h 612"/>
                <a:gd name="T82" fmla="*/ 74 w 447"/>
                <a:gd name="T83" fmla="*/ 97 h 612"/>
                <a:gd name="T84" fmla="*/ 47 w 447"/>
                <a:gd name="T85" fmla="*/ 128 h 612"/>
                <a:gd name="T86" fmla="*/ 26 w 447"/>
                <a:gd name="T87" fmla="*/ 164 h 612"/>
                <a:gd name="T88" fmla="*/ 10 w 447"/>
                <a:gd name="T89" fmla="*/ 203 h 612"/>
                <a:gd name="T90" fmla="*/ 1 w 447"/>
                <a:gd name="T91" fmla="*/ 24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7" h="612">
                  <a:moveTo>
                    <a:pt x="0" y="271"/>
                  </a:moveTo>
                  <a:lnTo>
                    <a:pt x="0" y="341"/>
                  </a:lnTo>
                  <a:lnTo>
                    <a:pt x="0" y="354"/>
                  </a:lnTo>
                  <a:lnTo>
                    <a:pt x="1" y="368"/>
                  </a:lnTo>
                  <a:lnTo>
                    <a:pt x="4" y="381"/>
                  </a:lnTo>
                  <a:lnTo>
                    <a:pt x="6" y="395"/>
                  </a:lnTo>
                  <a:lnTo>
                    <a:pt x="10" y="407"/>
                  </a:lnTo>
                  <a:lnTo>
                    <a:pt x="13" y="420"/>
                  </a:lnTo>
                  <a:lnTo>
                    <a:pt x="18" y="432"/>
                  </a:lnTo>
                  <a:lnTo>
                    <a:pt x="24" y="444"/>
                  </a:lnTo>
                  <a:lnTo>
                    <a:pt x="30" y="457"/>
                  </a:lnTo>
                  <a:lnTo>
                    <a:pt x="38" y="467"/>
                  </a:lnTo>
                  <a:lnTo>
                    <a:pt x="45" y="480"/>
                  </a:lnTo>
                  <a:lnTo>
                    <a:pt x="52" y="491"/>
                  </a:lnTo>
                  <a:lnTo>
                    <a:pt x="61" y="500"/>
                  </a:lnTo>
                  <a:lnTo>
                    <a:pt x="70" y="511"/>
                  </a:lnTo>
                  <a:lnTo>
                    <a:pt x="80" y="521"/>
                  </a:lnTo>
                  <a:lnTo>
                    <a:pt x="90" y="531"/>
                  </a:lnTo>
                  <a:lnTo>
                    <a:pt x="100" y="539"/>
                  </a:lnTo>
                  <a:lnTo>
                    <a:pt x="111" y="549"/>
                  </a:lnTo>
                  <a:lnTo>
                    <a:pt x="123" y="556"/>
                  </a:lnTo>
                  <a:lnTo>
                    <a:pt x="134" y="565"/>
                  </a:lnTo>
                  <a:lnTo>
                    <a:pt x="146" y="572"/>
                  </a:lnTo>
                  <a:lnTo>
                    <a:pt x="158" y="578"/>
                  </a:lnTo>
                  <a:lnTo>
                    <a:pt x="171" y="584"/>
                  </a:lnTo>
                  <a:lnTo>
                    <a:pt x="183" y="590"/>
                  </a:lnTo>
                  <a:lnTo>
                    <a:pt x="197" y="595"/>
                  </a:lnTo>
                  <a:lnTo>
                    <a:pt x="210" y="600"/>
                  </a:lnTo>
                  <a:lnTo>
                    <a:pt x="224" y="604"/>
                  </a:lnTo>
                  <a:lnTo>
                    <a:pt x="238" y="606"/>
                  </a:lnTo>
                  <a:lnTo>
                    <a:pt x="252" y="608"/>
                  </a:lnTo>
                  <a:lnTo>
                    <a:pt x="266" y="611"/>
                  </a:lnTo>
                  <a:lnTo>
                    <a:pt x="279" y="612"/>
                  </a:lnTo>
                  <a:lnTo>
                    <a:pt x="294" y="612"/>
                  </a:lnTo>
                  <a:lnTo>
                    <a:pt x="352" y="612"/>
                  </a:lnTo>
                  <a:lnTo>
                    <a:pt x="369" y="612"/>
                  </a:lnTo>
                  <a:lnTo>
                    <a:pt x="385" y="611"/>
                  </a:lnTo>
                  <a:lnTo>
                    <a:pt x="401" y="608"/>
                  </a:lnTo>
                  <a:lnTo>
                    <a:pt x="416" y="604"/>
                  </a:lnTo>
                  <a:lnTo>
                    <a:pt x="423" y="601"/>
                  </a:lnTo>
                  <a:lnTo>
                    <a:pt x="429" y="598"/>
                  </a:lnTo>
                  <a:lnTo>
                    <a:pt x="434" y="594"/>
                  </a:lnTo>
                  <a:lnTo>
                    <a:pt x="439" y="590"/>
                  </a:lnTo>
                  <a:lnTo>
                    <a:pt x="442" y="584"/>
                  </a:lnTo>
                  <a:lnTo>
                    <a:pt x="445" y="579"/>
                  </a:lnTo>
                  <a:lnTo>
                    <a:pt x="447" y="572"/>
                  </a:lnTo>
                  <a:lnTo>
                    <a:pt x="447" y="565"/>
                  </a:lnTo>
                  <a:lnTo>
                    <a:pt x="447" y="506"/>
                  </a:lnTo>
                  <a:lnTo>
                    <a:pt x="425" y="508"/>
                  </a:lnTo>
                  <a:lnTo>
                    <a:pt x="408" y="510"/>
                  </a:lnTo>
                  <a:lnTo>
                    <a:pt x="394" y="514"/>
                  </a:lnTo>
                  <a:lnTo>
                    <a:pt x="382" y="519"/>
                  </a:lnTo>
                  <a:lnTo>
                    <a:pt x="369" y="522"/>
                  </a:lnTo>
                  <a:lnTo>
                    <a:pt x="356" y="526"/>
                  </a:lnTo>
                  <a:lnTo>
                    <a:pt x="339" y="528"/>
                  </a:lnTo>
                  <a:lnTo>
                    <a:pt x="317" y="529"/>
                  </a:lnTo>
                  <a:lnTo>
                    <a:pt x="271" y="529"/>
                  </a:lnTo>
                  <a:lnTo>
                    <a:pt x="255" y="528"/>
                  </a:lnTo>
                  <a:lnTo>
                    <a:pt x="238" y="525"/>
                  </a:lnTo>
                  <a:lnTo>
                    <a:pt x="222" y="519"/>
                  </a:lnTo>
                  <a:lnTo>
                    <a:pt x="208" y="511"/>
                  </a:lnTo>
                  <a:lnTo>
                    <a:pt x="192" y="502"/>
                  </a:lnTo>
                  <a:lnTo>
                    <a:pt x="177" y="489"/>
                  </a:lnTo>
                  <a:lnTo>
                    <a:pt x="164" y="477"/>
                  </a:lnTo>
                  <a:lnTo>
                    <a:pt x="151" y="463"/>
                  </a:lnTo>
                  <a:lnTo>
                    <a:pt x="139" y="448"/>
                  </a:lnTo>
                  <a:lnTo>
                    <a:pt x="128" y="432"/>
                  </a:lnTo>
                  <a:lnTo>
                    <a:pt x="118" y="415"/>
                  </a:lnTo>
                  <a:lnTo>
                    <a:pt x="109" y="398"/>
                  </a:lnTo>
                  <a:lnTo>
                    <a:pt x="103" y="381"/>
                  </a:lnTo>
                  <a:lnTo>
                    <a:pt x="98" y="364"/>
                  </a:lnTo>
                  <a:lnTo>
                    <a:pt x="95" y="346"/>
                  </a:lnTo>
                  <a:lnTo>
                    <a:pt x="94" y="329"/>
                  </a:lnTo>
                  <a:lnTo>
                    <a:pt x="94" y="283"/>
                  </a:lnTo>
                  <a:lnTo>
                    <a:pt x="95" y="261"/>
                  </a:lnTo>
                  <a:lnTo>
                    <a:pt x="98" y="240"/>
                  </a:lnTo>
                  <a:lnTo>
                    <a:pt x="105" y="220"/>
                  </a:lnTo>
                  <a:lnTo>
                    <a:pt x="112" y="201"/>
                  </a:lnTo>
                  <a:lnTo>
                    <a:pt x="122" y="183"/>
                  </a:lnTo>
                  <a:lnTo>
                    <a:pt x="132" y="167"/>
                  </a:lnTo>
                  <a:lnTo>
                    <a:pt x="146" y="152"/>
                  </a:lnTo>
                  <a:lnTo>
                    <a:pt x="159" y="138"/>
                  </a:lnTo>
                  <a:lnTo>
                    <a:pt x="176" y="125"/>
                  </a:lnTo>
                  <a:lnTo>
                    <a:pt x="193" y="114"/>
                  </a:lnTo>
                  <a:lnTo>
                    <a:pt x="211" y="104"/>
                  </a:lnTo>
                  <a:lnTo>
                    <a:pt x="231" y="97"/>
                  </a:lnTo>
                  <a:lnTo>
                    <a:pt x="252" y="91"/>
                  </a:lnTo>
                  <a:lnTo>
                    <a:pt x="273" y="86"/>
                  </a:lnTo>
                  <a:lnTo>
                    <a:pt x="295" y="83"/>
                  </a:lnTo>
                  <a:lnTo>
                    <a:pt x="317" y="82"/>
                  </a:lnTo>
                  <a:lnTo>
                    <a:pt x="338" y="83"/>
                  </a:lnTo>
                  <a:lnTo>
                    <a:pt x="354" y="85"/>
                  </a:lnTo>
                  <a:lnTo>
                    <a:pt x="367" y="88"/>
                  </a:lnTo>
                  <a:lnTo>
                    <a:pt x="378" y="92"/>
                  </a:lnTo>
                  <a:lnTo>
                    <a:pt x="390" y="97"/>
                  </a:lnTo>
                  <a:lnTo>
                    <a:pt x="402" y="100"/>
                  </a:lnTo>
                  <a:lnTo>
                    <a:pt x="417" y="103"/>
                  </a:lnTo>
                  <a:lnTo>
                    <a:pt x="435" y="105"/>
                  </a:lnTo>
                  <a:lnTo>
                    <a:pt x="435" y="23"/>
                  </a:lnTo>
                  <a:lnTo>
                    <a:pt x="417" y="21"/>
                  </a:lnTo>
                  <a:lnTo>
                    <a:pt x="402" y="18"/>
                  </a:lnTo>
                  <a:lnTo>
                    <a:pt x="390" y="14"/>
                  </a:lnTo>
                  <a:lnTo>
                    <a:pt x="378" y="9"/>
                  </a:lnTo>
                  <a:lnTo>
                    <a:pt x="367" y="6"/>
                  </a:lnTo>
                  <a:lnTo>
                    <a:pt x="354" y="3"/>
                  </a:lnTo>
                  <a:lnTo>
                    <a:pt x="338" y="1"/>
                  </a:lnTo>
                  <a:lnTo>
                    <a:pt x="317" y="0"/>
                  </a:lnTo>
                  <a:lnTo>
                    <a:pt x="306" y="0"/>
                  </a:lnTo>
                  <a:lnTo>
                    <a:pt x="292" y="0"/>
                  </a:lnTo>
                  <a:lnTo>
                    <a:pt x="277" y="1"/>
                  </a:lnTo>
                  <a:lnTo>
                    <a:pt x="262" y="3"/>
                  </a:lnTo>
                  <a:lnTo>
                    <a:pt x="248" y="6"/>
                  </a:lnTo>
                  <a:lnTo>
                    <a:pt x="233" y="8"/>
                  </a:lnTo>
                  <a:lnTo>
                    <a:pt x="220" y="12"/>
                  </a:lnTo>
                  <a:lnTo>
                    <a:pt x="205" y="15"/>
                  </a:lnTo>
                  <a:lnTo>
                    <a:pt x="192" y="20"/>
                  </a:lnTo>
                  <a:lnTo>
                    <a:pt x="179" y="26"/>
                  </a:lnTo>
                  <a:lnTo>
                    <a:pt x="165" y="32"/>
                  </a:lnTo>
                  <a:lnTo>
                    <a:pt x="153" y="39"/>
                  </a:lnTo>
                  <a:lnTo>
                    <a:pt x="141" y="46"/>
                  </a:lnTo>
                  <a:lnTo>
                    <a:pt x="129" y="53"/>
                  </a:lnTo>
                  <a:lnTo>
                    <a:pt x="117" y="60"/>
                  </a:lnTo>
                  <a:lnTo>
                    <a:pt x="106" y="69"/>
                  </a:lnTo>
                  <a:lnTo>
                    <a:pt x="95" y="79"/>
                  </a:lnTo>
                  <a:lnTo>
                    <a:pt x="84" y="87"/>
                  </a:lnTo>
                  <a:lnTo>
                    <a:pt x="74" y="97"/>
                  </a:lnTo>
                  <a:lnTo>
                    <a:pt x="64" y="108"/>
                  </a:lnTo>
                  <a:lnTo>
                    <a:pt x="56" y="118"/>
                  </a:lnTo>
                  <a:lnTo>
                    <a:pt x="47" y="128"/>
                  </a:lnTo>
                  <a:lnTo>
                    <a:pt x="39" y="141"/>
                  </a:lnTo>
                  <a:lnTo>
                    <a:pt x="32" y="152"/>
                  </a:lnTo>
                  <a:lnTo>
                    <a:pt x="26" y="164"/>
                  </a:lnTo>
                  <a:lnTo>
                    <a:pt x="19" y="176"/>
                  </a:lnTo>
                  <a:lnTo>
                    <a:pt x="15" y="189"/>
                  </a:lnTo>
                  <a:lnTo>
                    <a:pt x="10" y="203"/>
                  </a:lnTo>
                  <a:lnTo>
                    <a:pt x="6" y="215"/>
                  </a:lnTo>
                  <a:lnTo>
                    <a:pt x="4" y="229"/>
                  </a:lnTo>
                  <a:lnTo>
                    <a:pt x="1" y="243"/>
                  </a:lnTo>
                  <a:lnTo>
                    <a:pt x="0" y="256"/>
                  </a:lnTo>
                  <a:lnTo>
                    <a:pt x="0" y="27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1" name="Freeform 124"/>
            <p:cNvSpPr>
              <a:spLocks/>
            </p:cNvSpPr>
            <p:nvPr/>
          </p:nvSpPr>
          <p:spPr bwMode="auto">
            <a:xfrm>
              <a:off x="-3837203" y="18122868"/>
              <a:ext cx="156050" cy="202350"/>
            </a:xfrm>
            <a:custGeom>
              <a:avLst/>
              <a:gdLst>
                <a:gd name="T0" fmla="*/ 0 w 459"/>
                <a:gd name="T1" fmla="*/ 588 h 588"/>
                <a:gd name="T2" fmla="*/ 81 w 459"/>
                <a:gd name="T3" fmla="*/ 588 h 588"/>
                <a:gd name="T4" fmla="*/ 90 w 459"/>
                <a:gd name="T5" fmla="*/ 125 h 588"/>
                <a:gd name="T6" fmla="*/ 341 w 459"/>
                <a:gd name="T7" fmla="*/ 588 h 588"/>
                <a:gd name="T8" fmla="*/ 459 w 459"/>
                <a:gd name="T9" fmla="*/ 588 h 588"/>
                <a:gd name="T10" fmla="*/ 459 w 459"/>
                <a:gd name="T11" fmla="*/ 0 h 588"/>
                <a:gd name="T12" fmla="*/ 364 w 459"/>
                <a:gd name="T13" fmla="*/ 0 h 588"/>
                <a:gd name="T14" fmla="*/ 356 w 459"/>
                <a:gd name="T15" fmla="*/ 440 h 588"/>
                <a:gd name="T16" fmla="*/ 118 w 459"/>
                <a:gd name="T17" fmla="*/ 0 h 588"/>
                <a:gd name="T18" fmla="*/ 0 w 459"/>
                <a:gd name="T19" fmla="*/ 0 h 588"/>
                <a:gd name="T20" fmla="*/ 0 w 459"/>
                <a:gd name="T2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9" h="588">
                  <a:moveTo>
                    <a:pt x="0" y="588"/>
                  </a:moveTo>
                  <a:lnTo>
                    <a:pt x="81" y="588"/>
                  </a:lnTo>
                  <a:lnTo>
                    <a:pt x="90" y="125"/>
                  </a:lnTo>
                  <a:lnTo>
                    <a:pt x="341" y="588"/>
                  </a:lnTo>
                  <a:lnTo>
                    <a:pt x="459" y="588"/>
                  </a:lnTo>
                  <a:lnTo>
                    <a:pt x="459" y="0"/>
                  </a:lnTo>
                  <a:lnTo>
                    <a:pt x="364" y="0"/>
                  </a:lnTo>
                  <a:lnTo>
                    <a:pt x="356" y="440"/>
                  </a:lnTo>
                  <a:lnTo>
                    <a:pt x="118"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2" name="Freeform 125"/>
            <p:cNvSpPr>
              <a:spLocks/>
            </p:cNvSpPr>
            <p:nvPr/>
          </p:nvSpPr>
          <p:spPr bwMode="auto">
            <a:xfrm>
              <a:off x="-1132913" y="18146876"/>
              <a:ext cx="85742" cy="89171"/>
            </a:xfrm>
            <a:custGeom>
              <a:avLst/>
              <a:gdLst>
                <a:gd name="T0" fmla="*/ 16 w 252"/>
                <a:gd name="T1" fmla="*/ 169 h 262"/>
                <a:gd name="T2" fmla="*/ 229 w 252"/>
                <a:gd name="T3" fmla="*/ 179 h 262"/>
                <a:gd name="T4" fmla="*/ 229 w 252"/>
                <a:gd name="T5" fmla="*/ 250 h 262"/>
                <a:gd name="T6" fmla="*/ 16 w 252"/>
                <a:gd name="T7" fmla="*/ 262 h 262"/>
                <a:gd name="T8" fmla="*/ 229 w 252"/>
                <a:gd name="T9" fmla="*/ 250 h 262"/>
                <a:gd name="T10" fmla="*/ 229 w 252"/>
                <a:gd name="T11" fmla="*/ 179 h 262"/>
                <a:gd name="T12" fmla="*/ 16 w 252"/>
                <a:gd name="T13" fmla="*/ 169 h 262"/>
                <a:gd name="T14" fmla="*/ 16 w 252"/>
                <a:gd name="T15" fmla="*/ 15 h 262"/>
                <a:gd name="T16" fmla="*/ 252 w 252"/>
                <a:gd name="T17" fmla="*/ 3 h 262"/>
                <a:gd name="T18" fmla="*/ 231 w 252"/>
                <a:gd name="T19" fmla="*/ 3 h 262"/>
                <a:gd name="T20" fmla="*/ 205 w 252"/>
                <a:gd name="T21" fmla="*/ 2 h 262"/>
                <a:gd name="T22" fmla="*/ 174 w 252"/>
                <a:gd name="T23" fmla="*/ 1 h 262"/>
                <a:gd name="T24" fmla="*/ 143 w 252"/>
                <a:gd name="T25" fmla="*/ 1 h 262"/>
                <a:gd name="T26" fmla="*/ 111 w 252"/>
                <a:gd name="T27" fmla="*/ 0 h 262"/>
                <a:gd name="T28" fmla="*/ 83 w 252"/>
                <a:gd name="T29" fmla="*/ 0 h 262"/>
                <a:gd name="T30" fmla="*/ 58 w 252"/>
                <a:gd name="T31" fmla="*/ 1 h 262"/>
                <a:gd name="T32" fmla="*/ 39 w 252"/>
                <a:gd name="T33" fmla="*/ 2 h 262"/>
                <a:gd name="T34" fmla="*/ 35 w 252"/>
                <a:gd name="T35" fmla="*/ 3 h 262"/>
                <a:gd name="T36" fmla="*/ 30 w 252"/>
                <a:gd name="T37" fmla="*/ 6 h 262"/>
                <a:gd name="T38" fmla="*/ 26 w 252"/>
                <a:gd name="T39" fmla="*/ 8 h 262"/>
                <a:gd name="T40" fmla="*/ 21 w 252"/>
                <a:gd name="T41" fmla="*/ 12 h 262"/>
                <a:gd name="T42" fmla="*/ 15 w 252"/>
                <a:gd name="T43" fmla="*/ 19 h 262"/>
                <a:gd name="T44" fmla="*/ 10 w 252"/>
                <a:gd name="T45" fmla="*/ 29 h 262"/>
                <a:gd name="T46" fmla="*/ 5 w 252"/>
                <a:gd name="T47" fmla="*/ 40 h 262"/>
                <a:gd name="T48" fmla="*/ 3 w 252"/>
                <a:gd name="T49" fmla="*/ 52 h 262"/>
                <a:gd name="T50" fmla="*/ 2 w 252"/>
                <a:gd name="T51" fmla="*/ 65 h 262"/>
                <a:gd name="T52" fmla="*/ 0 w 252"/>
                <a:gd name="T53" fmla="*/ 79 h 262"/>
                <a:gd name="T54" fmla="*/ 0 w 252"/>
                <a:gd name="T55" fmla="*/ 93 h 262"/>
                <a:gd name="T56" fmla="*/ 2 w 252"/>
                <a:gd name="T57" fmla="*/ 107 h 262"/>
                <a:gd name="T58" fmla="*/ 3 w 252"/>
                <a:gd name="T59" fmla="*/ 120 h 262"/>
                <a:gd name="T60" fmla="*/ 5 w 252"/>
                <a:gd name="T61" fmla="*/ 132 h 262"/>
                <a:gd name="T62" fmla="*/ 8 w 252"/>
                <a:gd name="T63" fmla="*/ 144 h 262"/>
                <a:gd name="T64" fmla="*/ 10 w 252"/>
                <a:gd name="T65" fmla="*/ 154 h 262"/>
                <a:gd name="T66" fmla="*/ 14 w 252"/>
                <a:gd name="T67" fmla="*/ 162 h 262"/>
                <a:gd name="T68" fmla="*/ 16 w 252"/>
                <a:gd name="T69" fmla="*/ 16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2" h="262">
                  <a:moveTo>
                    <a:pt x="16" y="169"/>
                  </a:moveTo>
                  <a:lnTo>
                    <a:pt x="229" y="179"/>
                  </a:lnTo>
                  <a:lnTo>
                    <a:pt x="229" y="250"/>
                  </a:lnTo>
                  <a:lnTo>
                    <a:pt x="16" y="262"/>
                  </a:lnTo>
                  <a:lnTo>
                    <a:pt x="229" y="250"/>
                  </a:lnTo>
                  <a:lnTo>
                    <a:pt x="229" y="179"/>
                  </a:lnTo>
                  <a:lnTo>
                    <a:pt x="16" y="169"/>
                  </a:lnTo>
                  <a:lnTo>
                    <a:pt x="16" y="15"/>
                  </a:lnTo>
                  <a:lnTo>
                    <a:pt x="252" y="3"/>
                  </a:lnTo>
                  <a:lnTo>
                    <a:pt x="231" y="3"/>
                  </a:lnTo>
                  <a:lnTo>
                    <a:pt x="205" y="2"/>
                  </a:lnTo>
                  <a:lnTo>
                    <a:pt x="174" y="1"/>
                  </a:lnTo>
                  <a:lnTo>
                    <a:pt x="143" y="1"/>
                  </a:lnTo>
                  <a:lnTo>
                    <a:pt x="111" y="0"/>
                  </a:lnTo>
                  <a:lnTo>
                    <a:pt x="83" y="0"/>
                  </a:lnTo>
                  <a:lnTo>
                    <a:pt x="58" y="1"/>
                  </a:lnTo>
                  <a:lnTo>
                    <a:pt x="39" y="2"/>
                  </a:lnTo>
                  <a:lnTo>
                    <a:pt x="35" y="3"/>
                  </a:lnTo>
                  <a:lnTo>
                    <a:pt x="30" y="6"/>
                  </a:lnTo>
                  <a:lnTo>
                    <a:pt x="26" y="8"/>
                  </a:lnTo>
                  <a:lnTo>
                    <a:pt x="21" y="12"/>
                  </a:lnTo>
                  <a:lnTo>
                    <a:pt x="15" y="19"/>
                  </a:lnTo>
                  <a:lnTo>
                    <a:pt x="10" y="29"/>
                  </a:lnTo>
                  <a:lnTo>
                    <a:pt x="5" y="40"/>
                  </a:lnTo>
                  <a:lnTo>
                    <a:pt x="3" y="52"/>
                  </a:lnTo>
                  <a:lnTo>
                    <a:pt x="2" y="65"/>
                  </a:lnTo>
                  <a:lnTo>
                    <a:pt x="0" y="79"/>
                  </a:lnTo>
                  <a:lnTo>
                    <a:pt x="0" y="93"/>
                  </a:lnTo>
                  <a:lnTo>
                    <a:pt x="2" y="107"/>
                  </a:lnTo>
                  <a:lnTo>
                    <a:pt x="3" y="120"/>
                  </a:lnTo>
                  <a:lnTo>
                    <a:pt x="5" y="132"/>
                  </a:lnTo>
                  <a:lnTo>
                    <a:pt x="8" y="144"/>
                  </a:lnTo>
                  <a:lnTo>
                    <a:pt x="10" y="154"/>
                  </a:lnTo>
                  <a:lnTo>
                    <a:pt x="14" y="162"/>
                  </a:lnTo>
                  <a:lnTo>
                    <a:pt x="16" y="16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3" name="Freeform 126"/>
            <p:cNvSpPr>
              <a:spLocks noEditPoints="1"/>
            </p:cNvSpPr>
            <p:nvPr/>
          </p:nvSpPr>
          <p:spPr bwMode="auto">
            <a:xfrm>
              <a:off x="-3652001" y="18122868"/>
              <a:ext cx="200636" cy="202350"/>
            </a:xfrm>
            <a:custGeom>
              <a:avLst/>
              <a:gdLst>
                <a:gd name="T0" fmla="*/ 285 w 585"/>
                <a:gd name="T1" fmla="*/ 95 h 589"/>
                <a:gd name="T2" fmla="*/ 403 w 585"/>
                <a:gd name="T3" fmla="*/ 363 h 589"/>
                <a:gd name="T4" fmla="*/ 182 w 585"/>
                <a:gd name="T5" fmla="*/ 362 h 589"/>
                <a:gd name="T6" fmla="*/ 285 w 585"/>
                <a:gd name="T7" fmla="*/ 95 h 589"/>
                <a:gd name="T8" fmla="*/ 0 w 585"/>
                <a:gd name="T9" fmla="*/ 588 h 589"/>
                <a:gd name="T10" fmla="*/ 93 w 585"/>
                <a:gd name="T11" fmla="*/ 588 h 589"/>
                <a:gd name="T12" fmla="*/ 98 w 585"/>
                <a:gd name="T13" fmla="*/ 570 h 589"/>
                <a:gd name="T14" fmla="*/ 104 w 585"/>
                <a:gd name="T15" fmla="*/ 548 h 589"/>
                <a:gd name="T16" fmla="*/ 111 w 585"/>
                <a:gd name="T17" fmla="*/ 522 h 589"/>
                <a:gd name="T18" fmla="*/ 121 w 585"/>
                <a:gd name="T19" fmla="*/ 497 h 589"/>
                <a:gd name="T20" fmla="*/ 127 w 585"/>
                <a:gd name="T21" fmla="*/ 485 h 589"/>
                <a:gd name="T22" fmla="*/ 133 w 585"/>
                <a:gd name="T23" fmla="*/ 474 h 589"/>
                <a:gd name="T24" fmla="*/ 139 w 585"/>
                <a:gd name="T25" fmla="*/ 463 h 589"/>
                <a:gd name="T26" fmla="*/ 145 w 585"/>
                <a:gd name="T27" fmla="*/ 453 h 589"/>
                <a:gd name="T28" fmla="*/ 153 w 585"/>
                <a:gd name="T29" fmla="*/ 446 h 589"/>
                <a:gd name="T30" fmla="*/ 160 w 585"/>
                <a:gd name="T31" fmla="*/ 440 h 589"/>
                <a:gd name="T32" fmla="*/ 167 w 585"/>
                <a:gd name="T33" fmla="*/ 436 h 589"/>
                <a:gd name="T34" fmla="*/ 176 w 585"/>
                <a:gd name="T35" fmla="*/ 435 h 589"/>
                <a:gd name="T36" fmla="*/ 411 w 585"/>
                <a:gd name="T37" fmla="*/ 435 h 589"/>
                <a:gd name="T38" fmla="*/ 418 w 585"/>
                <a:gd name="T39" fmla="*/ 436 h 589"/>
                <a:gd name="T40" fmla="*/ 424 w 585"/>
                <a:gd name="T41" fmla="*/ 441 h 589"/>
                <a:gd name="T42" fmla="*/ 428 w 585"/>
                <a:gd name="T43" fmla="*/ 446 h 589"/>
                <a:gd name="T44" fmla="*/ 435 w 585"/>
                <a:gd name="T45" fmla="*/ 454 h 589"/>
                <a:gd name="T46" fmla="*/ 446 w 585"/>
                <a:gd name="T47" fmla="*/ 474 h 589"/>
                <a:gd name="T48" fmla="*/ 458 w 585"/>
                <a:gd name="T49" fmla="*/ 498 h 589"/>
                <a:gd name="T50" fmla="*/ 477 w 585"/>
                <a:gd name="T51" fmla="*/ 549 h 589"/>
                <a:gd name="T52" fmla="*/ 494 w 585"/>
                <a:gd name="T53" fmla="*/ 588 h 589"/>
                <a:gd name="T54" fmla="*/ 585 w 585"/>
                <a:gd name="T55" fmla="*/ 589 h 589"/>
                <a:gd name="T56" fmla="*/ 341 w 585"/>
                <a:gd name="T57" fmla="*/ 0 h 589"/>
                <a:gd name="T58" fmla="*/ 271 w 585"/>
                <a:gd name="T59" fmla="*/ 0 h 589"/>
                <a:gd name="T60" fmla="*/ 267 w 585"/>
                <a:gd name="T61" fmla="*/ 0 h 589"/>
                <a:gd name="T62" fmla="*/ 263 w 585"/>
                <a:gd name="T63" fmla="*/ 2 h 589"/>
                <a:gd name="T64" fmla="*/ 258 w 585"/>
                <a:gd name="T65" fmla="*/ 6 h 589"/>
                <a:gd name="T66" fmla="*/ 255 w 585"/>
                <a:gd name="T67" fmla="*/ 9 h 589"/>
                <a:gd name="T68" fmla="*/ 245 w 585"/>
                <a:gd name="T69" fmla="*/ 22 h 589"/>
                <a:gd name="T70" fmla="*/ 235 w 585"/>
                <a:gd name="T71" fmla="*/ 36 h 589"/>
                <a:gd name="T72" fmla="*/ 224 w 585"/>
                <a:gd name="T73" fmla="*/ 56 h 589"/>
                <a:gd name="T74" fmla="*/ 213 w 585"/>
                <a:gd name="T75" fmla="*/ 76 h 589"/>
                <a:gd name="T76" fmla="*/ 201 w 585"/>
                <a:gd name="T77" fmla="*/ 98 h 589"/>
                <a:gd name="T78" fmla="*/ 190 w 585"/>
                <a:gd name="T79" fmla="*/ 123 h 589"/>
                <a:gd name="T80" fmla="*/ 168 w 585"/>
                <a:gd name="T81" fmla="*/ 170 h 589"/>
                <a:gd name="T82" fmla="*/ 149 w 585"/>
                <a:gd name="T83" fmla="*/ 216 h 589"/>
                <a:gd name="T84" fmla="*/ 133 w 585"/>
                <a:gd name="T85" fmla="*/ 253 h 589"/>
                <a:gd name="T86" fmla="*/ 124 w 585"/>
                <a:gd name="T87" fmla="*/ 277 h 589"/>
                <a:gd name="T88" fmla="*/ 110 w 585"/>
                <a:gd name="T89" fmla="*/ 313 h 589"/>
                <a:gd name="T90" fmla="*/ 93 w 585"/>
                <a:gd name="T91" fmla="*/ 355 h 589"/>
                <a:gd name="T92" fmla="*/ 75 w 585"/>
                <a:gd name="T93" fmla="*/ 397 h 589"/>
                <a:gd name="T94" fmla="*/ 55 w 585"/>
                <a:gd name="T95" fmla="*/ 441 h 589"/>
                <a:gd name="T96" fmla="*/ 37 w 585"/>
                <a:gd name="T97" fmla="*/ 483 h 589"/>
                <a:gd name="T98" fmla="*/ 20 w 585"/>
                <a:gd name="T99" fmla="*/ 524 h 589"/>
                <a:gd name="T100" fmla="*/ 8 w 585"/>
                <a:gd name="T101" fmla="*/ 559 h 589"/>
                <a:gd name="T102" fmla="*/ 0 w 585"/>
                <a:gd name="T103" fmla="*/ 588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5" h="589">
                  <a:moveTo>
                    <a:pt x="285" y="95"/>
                  </a:moveTo>
                  <a:lnTo>
                    <a:pt x="403" y="363"/>
                  </a:lnTo>
                  <a:lnTo>
                    <a:pt x="182" y="362"/>
                  </a:lnTo>
                  <a:lnTo>
                    <a:pt x="285" y="95"/>
                  </a:lnTo>
                  <a:close/>
                  <a:moveTo>
                    <a:pt x="0" y="588"/>
                  </a:moveTo>
                  <a:lnTo>
                    <a:pt x="93" y="588"/>
                  </a:lnTo>
                  <a:lnTo>
                    <a:pt x="98" y="570"/>
                  </a:lnTo>
                  <a:lnTo>
                    <a:pt x="104" y="548"/>
                  </a:lnTo>
                  <a:lnTo>
                    <a:pt x="111" y="522"/>
                  </a:lnTo>
                  <a:lnTo>
                    <a:pt x="121" y="497"/>
                  </a:lnTo>
                  <a:lnTo>
                    <a:pt x="127" y="485"/>
                  </a:lnTo>
                  <a:lnTo>
                    <a:pt x="133" y="474"/>
                  </a:lnTo>
                  <a:lnTo>
                    <a:pt x="139" y="463"/>
                  </a:lnTo>
                  <a:lnTo>
                    <a:pt x="145" y="453"/>
                  </a:lnTo>
                  <a:lnTo>
                    <a:pt x="153" y="446"/>
                  </a:lnTo>
                  <a:lnTo>
                    <a:pt x="160" y="440"/>
                  </a:lnTo>
                  <a:lnTo>
                    <a:pt x="167" y="436"/>
                  </a:lnTo>
                  <a:lnTo>
                    <a:pt x="176" y="435"/>
                  </a:lnTo>
                  <a:lnTo>
                    <a:pt x="411" y="435"/>
                  </a:lnTo>
                  <a:lnTo>
                    <a:pt x="418" y="436"/>
                  </a:lnTo>
                  <a:lnTo>
                    <a:pt x="424" y="441"/>
                  </a:lnTo>
                  <a:lnTo>
                    <a:pt x="428" y="446"/>
                  </a:lnTo>
                  <a:lnTo>
                    <a:pt x="435" y="454"/>
                  </a:lnTo>
                  <a:lnTo>
                    <a:pt x="446" y="474"/>
                  </a:lnTo>
                  <a:lnTo>
                    <a:pt x="458" y="498"/>
                  </a:lnTo>
                  <a:lnTo>
                    <a:pt x="477" y="549"/>
                  </a:lnTo>
                  <a:lnTo>
                    <a:pt x="494" y="588"/>
                  </a:lnTo>
                  <a:lnTo>
                    <a:pt x="585" y="589"/>
                  </a:lnTo>
                  <a:lnTo>
                    <a:pt x="341" y="0"/>
                  </a:lnTo>
                  <a:lnTo>
                    <a:pt x="271" y="0"/>
                  </a:lnTo>
                  <a:lnTo>
                    <a:pt x="267" y="0"/>
                  </a:lnTo>
                  <a:lnTo>
                    <a:pt x="263" y="2"/>
                  </a:lnTo>
                  <a:lnTo>
                    <a:pt x="258" y="6"/>
                  </a:lnTo>
                  <a:lnTo>
                    <a:pt x="255" y="9"/>
                  </a:lnTo>
                  <a:lnTo>
                    <a:pt x="245" y="22"/>
                  </a:lnTo>
                  <a:lnTo>
                    <a:pt x="235" y="36"/>
                  </a:lnTo>
                  <a:lnTo>
                    <a:pt x="224" y="56"/>
                  </a:lnTo>
                  <a:lnTo>
                    <a:pt x="213" y="76"/>
                  </a:lnTo>
                  <a:lnTo>
                    <a:pt x="201" y="98"/>
                  </a:lnTo>
                  <a:lnTo>
                    <a:pt x="190" y="123"/>
                  </a:lnTo>
                  <a:lnTo>
                    <a:pt x="168" y="170"/>
                  </a:lnTo>
                  <a:lnTo>
                    <a:pt x="149" y="216"/>
                  </a:lnTo>
                  <a:lnTo>
                    <a:pt x="133" y="253"/>
                  </a:lnTo>
                  <a:lnTo>
                    <a:pt x="124" y="277"/>
                  </a:lnTo>
                  <a:lnTo>
                    <a:pt x="110" y="313"/>
                  </a:lnTo>
                  <a:lnTo>
                    <a:pt x="93" y="355"/>
                  </a:lnTo>
                  <a:lnTo>
                    <a:pt x="75" y="397"/>
                  </a:lnTo>
                  <a:lnTo>
                    <a:pt x="55" y="441"/>
                  </a:lnTo>
                  <a:lnTo>
                    <a:pt x="37" y="483"/>
                  </a:lnTo>
                  <a:lnTo>
                    <a:pt x="20" y="524"/>
                  </a:lnTo>
                  <a:lnTo>
                    <a:pt x="8" y="559"/>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4" name="Freeform 127"/>
            <p:cNvSpPr>
              <a:spLocks/>
            </p:cNvSpPr>
            <p:nvPr/>
          </p:nvSpPr>
          <p:spPr bwMode="auto">
            <a:xfrm>
              <a:off x="-4512847" y="18122868"/>
              <a:ext cx="113179" cy="202350"/>
            </a:xfrm>
            <a:custGeom>
              <a:avLst/>
              <a:gdLst>
                <a:gd name="T0" fmla="*/ 331 w 331"/>
                <a:gd name="T1" fmla="*/ 588 h 588"/>
                <a:gd name="T2" fmla="*/ 331 w 331"/>
                <a:gd name="T3" fmla="*/ 517 h 588"/>
                <a:gd name="T4" fmla="*/ 82 w 331"/>
                <a:gd name="T5" fmla="*/ 517 h 588"/>
                <a:gd name="T6" fmla="*/ 95 w 331"/>
                <a:gd name="T7" fmla="*/ 329 h 588"/>
                <a:gd name="T8" fmla="*/ 308 w 331"/>
                <a:gd name="T9" fmla="*/ 317 h 588"/>
                <a:gd name="T10" fmla="*/ 308 w 331"/>
                <a:gd name="T11" fmla="*/ 271 h 588"/>
                <a:gd name="T12" fmla="*/ 308 w 331"/>
                <a:gd name="T13" fmla="*/ 246 h 588"/>
                <a:gd name="T14" fmla="*/ 83 w 331"/>
                <a:gd name="T15" fmla="*/ 246 h 588"/>
                <a:gd name="T16" fmla="*/ 83 w 331"/>
                <a:gd name="T17" fmla="*/ 106 h 588"/>
                <a:gd name="T18" fmla="*/ 84 w 331"/>
                <a:gd name="T19" fmla="*/ 96 h 588"/>
                <a:gd name="T20" fmla="*/ 85 w 331"/>
                <a:gd name="T21" fmla="*/ 88 h 588"/>
                <a:gd name="T22" fmla="*/ 88 w 331"/>
                <a:gd name="T23" fmla="*/ 82 h 588"/>
                <a:gd name="T24" fmla="*/ 90 w 331"/>
                <a:gd name="T25" fmla="*/ 78 h 588"/>
                <a:gd name="T26" fmla="*/ 95 w 331"/>
                <a:gd name="T27" fmla="*/ 74 h 588"/>
                <a:gd name="T28" fmla="*/ 101 w 331"/>
                <a:gd name="T29" fmla="*/ 71 h 588"/>
                <a:gd name="T30" fmla="*/ 110 w 331"/>
                <a:gd name="T31" fmla="*/ 70 h 588"/>
                <a:gd name="T32" fmla="*/ 118 w 331"/>
                <a:gd name="T33" fmla="*/ 70 h 588"/>
                <a:gd name="T34" fmla="*/ 331 w 331"/>
                <a:gd name="T35" fmla="*/ 70 h 588"/>
                <a:gd name="T36" fmla="*/ 331 w 331"/>
                <a:gd name="T37" fmla="*/ 0 h 588"/>
                <a:gd name="T38" fmla="*/ 0 w 331"/>
                <a:gd name="T39" fmla="*/ 0 h 588"/>
                <a:gd name="T40" fmla="*/ 0 w 331"/>
                <a:gd name="T41" fmla="*/ 588 h 588"/>
                <a:gd name="T42" fmla="*/ 331 w 331"/>
                <a:gd name="T4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1" h="588">
                  <a:moveTo>
                    <a:pt x="331" y="588"/>
                  </a:moveTo>
                  <a:lnTo>
                    <a:pt x="331" y="517"/>
                  </a:lnTo>
                  <a:lnTo>
                    <a:pt x="82" y="517"/>
                  </a:lnTo>
                  <a:lnTo>
                    <a:pt x="95" y="329"/>
                  </a:lnTo>
                  <a:lnTo>
                    <a:pt x="308" y="317"/>
                  </a:lnTo>
                  <a:lnTo>
                    <a:pt x="308" y="271"/>
                  </a:lnTo>
                  <a:lnTo>
                    <a:pt x="308" y="246"/>
                  </a:lnTo>
                  <a:lnTo>
                    <a:pt x="83" y="246"/>
                  </a:lnTo>
                  <a:lnTo>
                    <a:pt x="83" y="106"/>
                  </a:lnTo>
                  <a:lnTo>
                    <a:pt x="84" y="96"/>
                  </a:lnTo>
                  <a:lnTo>
                    <a:pt x="85" y="88"/>
                  </a:lnTo>
                  <a:lnTo>
                    <a:pt x="88" y="82"/>
                  </a:lnTo>
                  <a:lnTo>
                    <a:pt x="90" y="78"/>
                  </a:lnTo>
                  <a:lnTo>
                    <a:pt x="95" y="74"/>
                  </a:lnTo>
                  <a:lnTo>
                    <a:pt x="101" y="71"/>
                  </a:lnTo>
                  <a:lnTo>
                    <a:pt x="110" y="70"/>
                  </a:lnTo>
                  <a:lnTo>
                    <a:pt x="118" y="70"/>
                  </a:lnTo>
                  <a:lnTo>
                    <a:pt x="331" y="70"/>
                  </a:lnTo>
                  <a:lnTo>
                    <a:pt x="331" y="0"/>
                  </a:lnTo>
                  <a:lnTo>
                    <a:pt x="0" y="0"/>
                  </a:lnTo>
                  <a:lnTo>
                    <a:pt x="0" y="588"/>
                  </a:lnTo>
                  <a:lnTo>
                    <a:pt x="331"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5" name="Freeform 128"/>
            <p:cNvSpPr>
              <a:spLocks/>
            </p:cNvSpPr>
            <p:nvPr/>
          </p:nvSpPr>
          <p:spPr bwMode="auto">
            <a:xfrm>
              <a:off x="-3422214" y="18122868"/>
              <a:ext cx="113179" cy="202350"/>
            </a:xfrm>
            <a:custGeom>
              <a:avLst/>
              <a:gdLst>
                <a:gd name="T0" fmla="*/ 0 w 331"/>
                <a:gd name="T1" fmla="*/ 588 h 588"/>
                <a:gd name="T2" fmla="*/ 331 w 331"/>
                <a:gd name="T3" fmla="*/ 588 h 588"/>
                <a:gd name="T4" fmla="*/ 331 w 331"/>
                <a:gd name="T5" fmla="*/ 517 h 588"/>
                <a:gd name="T6" fmla="*/ 83 w 331"/>
                <a:gd name="T7" fmla="*/ 517 h 588"/>
                <a:gd name="T8" fmla="*/ 83 w 331"/>
                <a:gd name="T9" fmla="*/ 0 h 588"/>
                <a:gd name="T10" fmla="*/ 0 w 331"/>
                <a:gd name="T11" fmla="*/ 0 h 588"/>
                <a:gd name="T12" fmla="*/ 0 w 331"/>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31" h="588">
                  <a:moveTo>
                    <a:pt x="0" y="588"/>
                  </a:moveTo>
                  <a:lnTo>
                    <a:pt x="331" y="588"/>
                  </a:lnTo>
                  <a:lnTo>
                    <a:pt x="331" y="517"/>
                  </a:lnTo>
                  <a:lnTo>
                    <a:pt x="83" y="517"/>
                  </a:lnTo>
                  <a:lnTo>
                    <a:pt x="83"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6" name="Freeform 129"/>
            <p:cNvSpPr>
              <a:spLocks noEditPoints="1"/>
            </p:cNvSpPr>
            <p:nvPr/>
          </p:nvSpPr>
          <p:spPr bwMode="auto">
            <a:xfrm>
              <a:off x="-4691190" y="18122868"/>
              <a:ext cx="144046" cy="202350"/>
            </a:xfrm>
            <a:custGeom>
              <a:avLst/>
              <a:gdLst>
                <a:gd name="T0" fmla="*/ 211 w 420"/>
                <a:gd name="T1" fmla="*/ 82 h 588"/>
                <a:gd name="T2" fmla="*/ 225 w 420"/>
                <a:gd name="T3" fmla="*/ 84 h 588"/>
                <a:gd name="T4" fmla="*/ 237 w 420"/>
                <a:gd name="T5" fmla="*/ 90 h 588"/>
                <a:gd name="T6" fmla="*/ 249 w 420"/>
                <a:gd name="T7" fmla="*/ 99 h 588"/>
                <a:gd name="T8" fmla="*/ 260 w 420"/>
                <a:gd name="T9" fmla="*/ 110 h 588"/>
                <a:gd name="T10" fmla="*/ 276 w 420"/>
                <a:gd name="T11" fmla="*/ 137 h 588"/>
                <a:gd name="T12" fmla="*/ 280 w 420"/>
                <a:gd name="T13" fmla="*/ 152 h 588"/>
                <a:gd name="T14" fmla="*/ 283 w 420"/>
                <a:gd name="T15" fmla="*/ 164 h 588"/>
                <a:gd name="T16" fmla="*/ 280 w 420"/>
                <a:gd name="T17" fmla="*/ 181 h 588"/>
                <a:gd name="T18" fmla="*/ 274 w 420"/>
                <a:gd name="T19" fmla="*/ 197 h 588"/>
                <a:gd name="T20" fmla="*/ 266 w 420"/>
                <a:gd name="T21" fmla="*/ 211 h 588"/>
                <a:gd name="T22" fmla="*/ 254 w 420"/>
                <a:gd name="T23" fmla="*/ 223 h 588"/>
                <a:gd name="T24" fmla="*/ 240 w 420"/>
                <a:gd name="T25" fmla="*/ 233 h 588"/>
                <a:gd name="T26" fmla="*/ 225 w 420"/>
                <a:gd name="T27" fmla="*/ 240 h 588"/>
                <a:gd name="T28" fmla="*/ 206 w 420"/>
                <a:gd name="T29" fmla="*/ 245 h 588"/>
                <a:gd name="T30" fmla="*/ 188 w 420"/>
                <a:gd name="T31" fmla="*/ 246 h 588"/>
                <a:gd name="T32" fmla="*/ 82 w 420"/>
                <a:gd name="T33" fmla="*/ 82 h 588"/>
                <a:gd name="T34" fmla="*/ 82 w 420"/>
                <a:gd name="T35" fmla="*/ 588 h 588"/>
                <a:gd name="T36" fmla="*/ 165 w 420"/>
                <a:gd name="T37" fmla="*/ 329 h 588"/>
                <a:gd name="T38" fmla="*/ 175 w 420"/>
                <a:gd name="T39" fmla="*/ 332 h 588"/>
                <a:gd name="T40" fmla="*/ 184 w 420"/>
                <a:gd name="T41" fmla="*/ 339 h 588"/>
                <a:gd name="T42" fmla="*/ 208 w 420"/>
                <a:gd name="T43" fmla="*/ 363 h 588"/>
                <a:gd name="T44" fmla="*/ 232 w 420"/>
                <a:gd name="T45" fmla="*/ 397 h 588"/>
                <a:gd name="T46" fmla="*/ 255 w 420"/>
                <a:gd name="T47" fmla="*/ 440 h 588"/>
                <a:gd name="T48" fmla="*/ 296 w 420"/>
                <a:gd name="T49" fmla="*/ 526 h 588"/>
                <a:gd name="T50" fmla="*/ 318 w 420"/>
                <a:gd name="T51" fmla="*/ 588 h 588"/>
                <a:gd name="T52" fmla="*/ 271 w 420"/>
                <a:gd name="T53" fmla="*/ 294 h 588"/>
                <a:gd name="T54" fmla="*/ 305 w 420"/>
                <a:gd name="T55" fmla="*/ 273 h 588"/>
                <a:gd name="T56" fmla="*/ 340 w 420"/>
                <a:gd name="T57" fmla="*/ 244 h 588"/>
                <a:gd name="T58" fmla="*/ 355 w 420"/>
                <a:gd name="T59" fmla="*/ 227 h 588"/>
                <a:gd name="T60" fmla="*/ 366 w 420"/>
                <a:gd name="T61" fmla="*/ 208 h 588"/>
                <a:gd name="T62" fmla="*/ 374 w 420"/>
                <a:gd name="T63" fmla="*/ 187 h 588"/>
                <a:gd name="T64" fmla="*/ 376 w 420"/>
                <a:gd name="T65" fmla="*/ 164 h 588"/>
                <a:gd name="T66" fmla="*/ 375 w 420"/>
                <a:gd name="T67" fmla="*/ 142 h 588"/>
                <a:gd name="T68" fmla="*/ 372 w 420"/>
                <a:gd name="T69" fmla="*/ 121 h 588"/>
                <a:gd name="T70" fmla="*/ 366 w 420"/>
                <a:gd name="T71" fmla="*/ 103 h 588"/>
                <a:gd name="T72" fmla="*/ 357 w 420"/>
                <a:gd name="T73" fmla="*/ 86 h 588"/>
                <a:gd name="T74" fmla="*/ 347 w 420"/>
                <a:gd name="T75" fmla="*/ 71 h 588"/>
                <a:gd name="T76" fmla="*/ 335 w 420"/>
                <a:gd name="T77" fmla="*/ 58 h 588"/>
                <a:gd name="T78" fmla="*/ 306 w 420"/>
                <a:gd name="T79" fmla="*/ 35 h 588"/>
                <a:gd name="T80" fmla="*/ 271 w 420"/>
                <a:gd name="T81" fmla="*/ 19 h 588"/>
                <a:gd name="T82" fmla="*/ 232 w 420"/>
                <a:gd name="T83" fmla="*/ 8 h 588"/>
                <a:gd name="T84" fmla="*/ 187 w 420"/>
                <a:gd name="T85" fmla="*/ 1 h 588"/>
                <a:gd name="T86" fmla="*/ 141 w 420"/>
                <a:gd name="T87" fmla="*/ 0 h 588"/>
                <a:gd name="T88" fmla="*/ 0 w 420"/>
                <a:gd name="T8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20" h="588">
                  <a:moveTo>
                    <a:pt x="82" y="82"/>
                  </a:moveTo>
                  <a:lnTo>
                    <a:pt x="211" y="82"/>
                  </a:lnTo>
                  <a:lnTo>
                    <a:pt x="217" y="82"/>
                  </a:lnTo>
                  <a:lnTo>
                    <a:pt x="225" y="84"/>
                  </a:lnTo>
                  <a:lnTo>
                    <a:pt x="231" y="87"/>
                  </a:lnTo>
                  <a:lnTo>
                    <a:pt x="237" y="90"/>
                  </a:lnTo>
                  <a:lnTo>
                    <a:pt x="243" y="95"/>
                  </a:lnTo>
                  <a:lnTo>
                    <a:pt x="249" y="99"/>
                  </a:lnTo>
                  <a:lnTo>
                    <a:pt x="254" y="104"/>
                  </a:lnTo>
                  <a:lnTo>
                    <a:pt x="260" y="110"/>
                  </a:lnTo>
                  <a:lnTo>
                    <a:pt x="268" y="124"/>
                  </a:lnTo>
                  <a:lnTo>
                    <a:pt x="276" y="137"/>
                  </a:lnTo>
                  <a:lnTo>
                    <a:pt x="278" y="144"/>
                  </a:lnTo>
                  <a:lnTo>
                    <a:pt x="280" y="152"/>
                  </a:lnTo>
                  <a:lnTo>
                    <a:pt x="282" y="158"/>
                  </a:lnTo>
                  <a:lnTo>
                    <a:pt x="283" y="164"/>
                  </a:lnTo>
                  <a:lnTo>
                    <a:pt x="282" y="172"/>
                  </a:lnTo>
                  <a:lnTo>
                    <a:pt x="280" y="181"/>
                  </a:lnTo>
                  <a:lnTo>
                    <a:pt x="278" y="189"/>
                  </a:lnTo>
                  <a:lnTo>
                    <a:pt x="274" y="197"/>
                  </a:lnTo>
                  <a:lnTo>
                    <a:pt x="271" y="204"/>
                  </a:lnTo>
                  <a:lnTo>
                    <a:pt x="266" y="211"/>
                  </a:lnTo>
                  <a:lnTo>
                    <a:pt x="260" y="217"/>
                  </a:lnTo>
                  <a:lnTo>
                    <a:pt x="254" y="223"/>
                  </a:lnTo>
                  <a:lnTo>
                    <a:pt x="248" y="228"/>
                  </a:lnTo>
                  <a:lnTo>
                    <a:pt x="240" y="233"/>
                  </a:lnTo>
                  <a:lnTo>
                    <a:pt x="232" y="237"/>
                  </a:lnTo>
                  <a:lnTo>
                    <a:pt x="225" y="240"/>
                  </a:lnTo>
                  <a:lnTo>
                    <a:pt x="216" y="243"/>
                  </a:lnTo>
                  <a:lnTo>
                    <a:pt x="206" y="245"/>
                  </a:lnTo>
                  <a:lnTo>
                    <a:pt x="198" y="246"/>
                  </a:lnTo>
                  <a:lnTo>
                    <a:pt x="188" y="246"/>
                  </a:lnTo>
                  <a:lnTo>
                    <a:pt x="82" y="246"/>
                  </a:lnTo>
                  <a:lnTo>
                    <a:pt x="82" y="82"/>
                  </a:lnTo>
                  <a:close/>
                  <a:moveTo>
                    <a:pt x="0" y="588"/>
                  </a:moveTo>
                  <a:lnTo>
                    <a:pt x="82" y="588"/>
                  </a:lnTo>
                  <a:lnTo>
                    <a:pt x="82" y="329"/>
                  </a:lnTo>
                  <a:lnTo>
                    <a:pt x="165" y="329"/>
                  </a:lnTo>
                  <a:lnTo>
                    <a:pt x="169" y="330"/>
                  </a:lnTo>
                  <a:lnTo>
                    <a:pt x="175" y="332"/>
                  </a:lnTo>
                  <a:lnTo>
                    <a:pt x="180" y="334"/>
                  </a:lnTo>
                  <a:lnTo>
                    <a:pt x="184" y="339"/>
                  </a:lnTo>
                  <a:lnTo>
                    <a:pt x="197" y="349"/>
                  </a:lnTo>
                  <a:lnTo>
                    <a:pt x="208" y="363"/>
                  </a:lnTo>
                  <a:lnTo>
                    <a:pt x="220" y="379"/>
                  </a:lnTo>
                  <a:lnTo>
                    <a:pt x="232" y="397"/>
                  </a:lnTo>
                  <a:lnTo>
                    <a:pt x="244" y="418"/>
                  </a:lnTo>
                  <a:lnTo>
                    <a:pt x="255" y="440"/>
                  </a:lnTo>
                  <a:lnTo>
                    <a:pt x="277" y="483"/>
                  </a:lnTo>
                  <a:lnTo>
                    <a:pt x="296" y="526"/>
                  </a:lnTo>
                  <a:lnTo>
                    <a:pt x="310" y="562"/>
                  </a:lnTo>
                  <a:lnTo>
                    <a:pt x="318" y="588"/>
                  </a:lnTo>
                  <a:lnTo>
                    <a:pt x="420" y="584"/>
                  </a:lnTo>
                  <a:lnTo>
                    <a:pt x="271" y="294"/>
                  </a:lnTo>
                  <a:lnTo>
                    <a:pt x="288" y="284"/>
                  </a:lnTo>
                  <a:lnTo>
                    <a:pt x="305" y="273"/>
                  </a:lnTo>
                  <a:lnTo>
                    <a:pt x="323" y="260"/>
                  </a:lnTo>
                  <a:lnTo>
                    <a:pt x="340" y="244"/>
                  </a:lnTo>
                  <a:lnTo>
                    <a:pt x="347" y="236"/>
                  </a:lnTo>
                  <a:lnTo>
                    <a:pt x="355" y="227"/>
                  </a:lnTo>
                  <a:lnTo>
                    <a:pt x="361" y="217"/>
                  </a:lnTo>
                  <a:lnTo>
                    <a:pt x="366" y="208"/>
                  </a:lnTo>
                  <a:lnTo>
                    <a:pt x="370" y="198"/>
                  </a:lnTo>
                  <a:lnTo>
                    <a:pt x="374" y="187"/>
                  </a:lnTo>
                  <a:lnTo>
                    <a:pt x="375" y="176"/>
                  </a:lnTo>
                  <a:lnTo>
                    <a:pt x="376" y="164"/>
                  </a:lnTo>
                  <a:lnTo>
                    <a:pt x="376" y="153"/>
                  </a:lnTo>
                  <a:lnTo>
                    <a:pt x="375" y="142"/>
                  </a:lnTo>
                  <a:lnTo>
                    <a:pt x="374" y="131"/>
                  </a:lnTo>
                  <a:lnTo>
                    <a:pt x="372" y="121"/>
                  </a:lnTo>
                  <a:lnTo>
                    <a:pt x="369" y="112"/>
                  </a:lnTo>
                  <a:lnTo>
                    <a:pt x="366" y="103"/>
                  </a:lnTo>
                  <a:lnTo>
                    <a:pt x="362" y="95"/>
                  </a:lnTo>
                  <a:lnTo>
                    <a:pt x="357" y="86"/>
                  </a:lnTo>
                  <a:lnTo>
                    <a:pt x="352" y="79"/>
                  </a:lnTo>
                  <a:lnTo>
                    <a:pt x="347" y="71"/>
                  </a:lnTo>
                  <a:lnTo>
                    <a:pt x="341" y="64"/>
                  </a:lnTo>
                  <a:lnTo>
                    <a:pt x="335" y="58"/>
                  </a:lnTo>
                  <a:lnTo>
                    <a:pt x="322" y="46"/>
                  </a:lnTo>
                  <a:lnTo>
                    <a:pt x="306" y="35"/>
                  </a:lnTo>
                  <a:lnTo>
                    <a:pt x="289" y="27"/>
                  </a:lnTo>
                  <a:lnTo>
                    <a:pt x="271" y="19"/>
                  </a:lnTo>
                  <a:lnTo>
                    <a:pt x="251" y="13"/>
                  </a:lnTo>
                  <a:lnTo>
                    <a:pt x="232" y="8"/>
                  </a:lnTo>
                  <a:lnTo>
                    <a:pt x="210" y="5"/>
                  </a:lnTo>
                  <a:lnTo>
                    <a:pt x="187" y="1"/>
                  </a:lnTo>
                  <a:lnTo>
                    <a:pt x="165" y="0"/>
                  </a:lnTo>
                  <a:lnTo>
                    <a:pt x="141"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7" name="Freeform 130"/>
            <p:cNvSpPr>
              <a:spLocks/>
            </p:cNvSpPr>
            <p:nvPr/>
          </p:nvSpPr>
          <p:spPr bwMode="auto">
            <a:xfrm>
              <a:off x="-4485410" y="18122868"/>
              <a:ext cx="90887" cy="202350"/>
            </a:xfrm>
            <a:custGeom>
              <a:avLst/>
              <a:gdLst>
                <a:gd name="T0" fmla="*/ 226 w 262"/>
                <a:gd name="T1" fmla="*/ 246 h 588"/>
                <a:gd name="T2" fmla="*/ 226 w 262"/>
                <a:gd name="T3" fmla="*/ 271 h 588"/>
                <a:gd name="T4" fmla="*/ 226 w 262"/>
                <a:gd name="T5" fmla="*/ 317 h 588"/>
                <a:gd name="T6" fmla="*/ 13 w 262"/>
                <a:gd name="T7" fmla="*/ 329 h 588"/>
                <a:gd name="T8" fmla="*/ 0 w 262"/>
                <a:gd name="T9" fmla="*/ 517 h 588"/>
                <a:gd name="T10" fmla="*/ 249 w 262"/>
                <a:gd name="T11" fmla="*/ 517 h 588"/>
                <a:gd name="T12" fmla="*/ 249 w 262"/>
                <a:gd name="T13" fmla="*/ 588 h 588"/>
                <a:gd name="T14" fmla="*/ 249 w 262"/>
                <a:gd name="T15" fmla="*/ 517 h 588"/>
                <a:gd name="T16" fmla="*/ 13 w 262"/>
                <a:gd name="T17" fmla="*/ 505 h 588"/>
                <a:gd name="T18" fmla="*/ 13 w 262"/>
                <a:gd name="T19" fmla="*/ 353 h 588"/>
                <a:gd name="T20" fmla="*/ 13 w 262"/>
                <a:gd name="T21" fmla="*/ 329 h 588"/>
                <a:gd name="T22" fmla="*/ 238 w 262"/>
                <a:gd name="T23" fmla="*/ 329 h 588"/>
                <a:gd name="T24" fmla="*/ 226 w 262"/>
                <a:gd name="T25" fmla="*/ 246 h 588"/>
                <a:gd name="T26" fmla="*/ 13 w 262"/>
                <a:gd name="T27" fmla="*/ 236 h 588"/>
                <a:gd name="T28" fmla="*/ 13 w 262"/>
                <a:gd name="T29" fmla="*/ 82 h 588"/>
                <a:gd name="T30" fmla="*/ 262 w 262"/>
                <a:gd name="T31" fmla="*/ 82 h 588"/>
                <a:gd name="T32" fmla="*/ 249 w 262"/>
                <a:gd name="T33" fmla="*/ 0 h 588"/>
                <a:gd name="T34" fmla="*/ 249 w 262"/>
                <a:gd name="T35" fmla="*/ 70 h 588"/>
                <a:gd name="T36" fmla="*/ 36 w 262"/>
                <a:gd name="T37" fmla="*/ 70 h 588"/>
                <a:gd name="T38" fmla="*/ 28 w 262"/>
                <a:gd name="T39" fmla="*/ 70 h 588"/>
                <a:gd name="T40" fmla="*/ 19 w 262"/>
                <a:gd name="T41" fmla="*/ 71 h 588"/>
                <a:gd name="T42" fmla="*/ 13 w 262"/>
                <a:gd name="T43" fmla="*/ 74 h 588"/>
                <a:gd name="T44" fmla="*/ 8 w 262"/>
                <a:gd name="T45" fmla="*/ 78 h 588"/>
                <a:gd name="T46" fmla="*/ 6 w 262"/>
                <a:gd name="T47" fmla="*/ 82 h 588"/>
                <a:gd name="T48" fmla="*/ 3 w 262"/>
                <a:gd name="T49" fmla="*/ 88 h 588"/>
                <a:gd name="T50" fmla="*/ 2 w 262"/>
                <a:gd name="T51" fmla="*/ 96 h 588"/>
                <a:gd name="T52" fmla="*/ 1 w 262"/>
                <a:gd name="T53" fmla="*/ 106 h 588"/>
                <a:gd name="T54" fmla="*/ 1 w 262"/>
                <a:gd name="T55" fmla="*/ 246 h 588"/>
                <a:gd name="T56" fmla="*/ 226 w 262"/>
                <a:gd name="T57" fmla="*/ 246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62" h="588">
                  <a:moveTo>
                    <a:pt x="226" y="246"/>
                  </a:moveTo>
                  <a:lnTo>
                    <a:pt x="226" y="271"/>
                  </a:lnTo>
                  <a:lnTo>
                    <a:pt x="226" y="317"/>
                  </a:lnTo>
                  <a:lnTo>
                    <a:pt x="13" y="329"/>
                  </a:lnTo>
                  <a:lnTo>
                    <a:pt x="0" y="517"/>
                  </a:lnTo>
                  <a:lnTo>
                    <a:pt x="249" y="517"/>
                  </a:lnTo>
                  <a:lnTo>
                    <a:pt x="249" y="588"/>
                  </a:lnTo>
                  <a:lnTo>
                    <a:pt x="249" y="517"/>
                  </a:lnTo>
                  <a:lnTo>
                    <a:pt x="13" y="505"/>
                  </a:lnTo>
                  <a:lnTo>
                    <a:pt x="13" y="353"/>
                  </a:lnTo>
                  <a:lnTo>
                    <a:pt x="13" y="329"/>
                  </a:lnTo>
                  <a:lnTo>
                    <a:pt x="238" y="329"/>
                  </a:lnTo>
                  <a:lnTo>
                    <a:pt x="226" y="246"/>
                  </a:lnTo>
                  <a:lnTo>
                    <a:pt x="13" y="236"/>
                  </a:lnTo>
                  <a:lnTo>
                    <a:pt x="13" y="82"/>
                  </a:lnTo>
                  <a:lnTo>
                    <a:pt x="262" y="82"/>
                  </a:lnTo>
                  <a:lnTo>
                    <a:pt x="249" y="0"/>
                  </a:lnTo>
                  <a:lnTo>
                    <a:pt x="249" y="70"/>
                  </a:lnTo>
                  <a:lnTo>
                    <a:pt x="36" y="70"/>
                  </a:lnTo>
                  <a:lnTo>
                    <a:pt x="28" y="70"/>
                  </a:lnTo>
                  <a:lnTo>
                    <a:pt x="19" y="71"/>
                  </a:lnTo>
                  <a:lnTo>
                    <a:pt x="13" y="74"/>
                  </a:lnTo>
                  <a:lnTo>
                    <a:pt x="8" y="78"/>
                  </a:lnTo>
                  <a:lnTo>
                    <a:pt x="6" y="82"/>
                  </a:lnTo>
                  <a:lnTo>
                    <a:pt x="3" y="88"/>
                  </a:lnTo>
                  <a:lnTo>
                    <a:pt x="2" y="96"/>
                  </a:lnTo>
                  <a:lnTo>
                    <a:pt x="1" y="106"/>
                  </a:lnTo>
                  <a:lnTo>
                    <a:pt x="1" y="246"/>
                  </a:lnTo>
                  <a:lnTo>
                    <a:pt x="226" y="24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8" name="Freeform 131"/>
            <p:cNvSpPr>
              <a:spLocks/>
            </p:cNvSpPr>
            <p:nvPr/>
          </p:nvSpPr>
          <p:spPr bwMode="auto">
            <a:xfrm>
              <a:off x="-3195856" y="18122868"/>
              <a:ext cx="217784" cy="202350"/>
            </a:xfrm>
            <a:custGeom>
              <a:avLst/>
              <a:gdLst>
                <a:gd name="T0" fmla="*/ 83 w 637"/>
                <a:gd name="T1" fmla="*/ 588 h 588"/>
                <a:gd name="T2" fmla="*/ 88 w 637"/>
                <a:gd name="T3" fmla="*/ 110 h 588"/>
                <a:gd name="T4" fmla="*/ 98 w 637"/>
                <a:gd name="T5" fmla="*/ 126 h 588"/>
                <a:gd name="T6" fmla="*/ 117 w 637"/>
                <a:gd name="T7" fmla="*/ 164 h 588"/>
                <a:gd name="T8" fmla="*/ 157 w 637"/>
                <a:gd name="T9" fmla="*/ 276 h 588"/>
                <a:gd name="T10" fmla="*/ 200 w 637"/>
                <a:gd name="T11" fmla="*/ 404 h 588"/>
                <a:gd name="T12" fmla="*/ 230 w 637"/>
                <a:gd name="T13" fmla="*/ 483 h 588"/>
                <a:gd name="T14" fmla="*/ 250 w 637"/>
                <a:gd name="T15" fmla="*/ 533 h 588"/>
                <a:gd name="T16" fmla="*/ 264 w 637"/>
                <a:gd name="T17" fmla="*/ 559 h 588"/>
                <a:gd name="T18" fmla="*/ 277 w 637"/>
                <a:gd name="T19" fmla="*/ 577 h 588"/>
                <a:gd name="T20" fmla="*/ 289 w 637"/>
                <a:gd name="T21" fmla="*/ 587 h 588"/>
                <a:gd name="T22" fmla="*/ 331 w 637"/>
                <a:gd name="T23" fmla="*/ 588 h 588"/>
                <a:gd name="T24" fmla="*/ 344 w 637"/>
                <a:gd name="T25" fmla="*/ 583 h 588"/>
                <a:gd name="T26" fmla="*/ 357 w 637"/>
                <a:gd name="T27" fmla="*/ 570 h 588"/>
                <a:gd name="T28" fmla="*/ 372 w 637"/>
                <a:gd name="T29" fmla="*/ 548 h 588"/>
                <a:gd name="T30" fmla="*/ 386 w 637"/>
                <a:gd name="T31" fmla="*/ 519 h 588"/>
                <a:gd name="T32" fmla="*/ 417 w 637"/>
                <a:gd name="T33" fmla="*/ 447 h 588"/>
                <a:gd name="T34" fmla="*/ 447 w 637"/>
                <a:gd name="T35" fmla="*/ 363 h 588"/>
                <a:gd name="T36" fmla="*/ 504 w 637"/>
                <a:gd name="T37" fmla="*/ 199 h 588"/>
                <a:gd name="T38" fmla="*/ 531 w 637"/>
                <a:gd name="T39" fmla="*/ 138 h 588"/>
                <a:gd name="T40" fmla="*/ 543 w 637"/>
                <a:gd name="T41" fmla="*/ 118 h 588"/>
                <a:gd name="T42" fmla="*/ 554 w 637"/>
                <a:gd name="T43" fmla="*/ 106 h 588"/>
                <a:gd name="T44" fmla="*/ 637 w 637"/>
                <a:gd name="T45" fmla="*/ 588 h 588"/>
                <a:gd name="T46" fmla="*/ 499 w 637"/>
                <a:gd name="T47" fmla="*/ 1 h 588"/>
                <a:gd name="T48" fmla="*/ 306 w 637"/>
                <a:gd name="T49" fmla="*/ 470 h 588"/>
                <a:gd name="T50" fmla="*/ 294 w 637"/>
                <a:gd name="T51" fmla="*/ 421 h 588"/>
                <a:gd name="T52" fmla="*/ 270 w 637"/>
                <a:gd name="T53" fmla="*/ 350 h 588"/>
                <a:gd name="T54" fmla="*/ 242 w 637"/>
                <a:gd name="T55" fmla="*/ 278 h 588"/>
                <a:gd name="T56" fmla="*/ 222 w 637"/>
                <a:gd name="T57" fmla="*/ 225 h 588"/>
                <a:gd name="T58" fmla="*/ 207 w 637"/>
                <a:gd name="T59" fmla="*/ 171 h 588"/>
                <a:gd name="T60" fmla="*/ 182 w 637"/>
                <a:gd name="T61" fmla="*/ 96 h 588"/>
                <a:gd name="T62" fmla="*/ 168 w 637"/>
                <a:gd name="T63" fmla="*/ 59 h 588"/>
                <a:gd name="T64" fmla="*/ 153 w 637"/>
                <a:gd name="T65" fmla="*/ 29 h 588"/>
                <a:gd name="T66" fmla="*/ 136 w 637"/>
                <a:gd name="T67" fmla="*/ 7 h 588"/>
                <a:gd name="T68" fmla="*/ 128 w 637"/>
                <a:gd name="T69" fmla="*/ 1 h 588"/>
                <a:gd name="T70" fmla="*/ 118 w 637"/>
                <a:gd name="T71" fmla="*/ 0 h 588"/>
                <a:gd name="T72" fmla="*/ 0 w 637"/>
                <a:gd name="T7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7" h="588">
                  <a:moveTo>
                    <a:pt x="0" y="588"/>
                  </a:moveTo>
                  <a:lnTo>
                    <a:pt x="83" y="588"/>
                  </a:lnTo>
                  <a:lnTo>
                    <a:pt x="83" y="106"/>
                  </a:lnTo>
                  <a:lnTo>
                    <a:pt x="88" y="110"/>
                  </a:lnTo>
                  <a:lnTo>
                    <a:pt x="94" y="118"/>
                  </a:lnTo>
                  <a:lnTo>
                    <a:pt x="98" y="126"/>
                  </a:lnTo>
                  <a:lnTo>
                    <a:pt x="105" y="137"/>
                  </a:lnTo>
                  <a:lnTo>
                    <a:pt x="117" y="164"/>
                  </a:lnTo>
                  <a:lnTo>
                    <a:pt x="129" y="197"/>
                  </a:lnTo>
                  <a:lnTo>
                    <a:pt x="157" y="276"/>
                  </a:lnTo>
                  <a:lnTo>
                    <a:pt x="186" y="361"/>
                  </a:lnTo>
                  <a:lnTo>
                    <a:pt x="200" y="404"/>
                  </a:lnTo>
                  <a:lnTo>
                    <a:pt x="215" y="446"/>
                  </a:lnTo>
                  <a:lnTo>
                    <a:pt x="230" y="483"/>
                  </a:lnTo>
                  <a:lnTo>
                    <a:pt x="244" y="519"/>
                  </a:lnTo>
                  <a:lnTo>
                    <a:pt x="250" y="533"/>
                  </a:lnTo>
                  <a:lnTo>
                    <a:pt x="258" y="547"/>
                  </a:lnTo>
                  <a:lnTo>
                    <a:pt x="264" y="559"/>
                  </a:lnTo>
                  <a:lnTo>
                    <a:pt x="271" y="570"/>
                  </a:lnTo>
                  <a:lnTo>
                    <a:pt x="277" y="577"/>
                  </a:lnTo>
                  <a:lnTo>
                    <a:pt x="283" y="583"/>
                  </a:lnTo>
                  <a:lnTo>
                    <a:pt x="289" y="587"/>
                  </a:lnTo>
                  <a:lnTo>
                    <a:pt x="295" y="588"/>
                  </a:lnTo>
                  <a:lnTo>
                    <a:pt x="331" y="588"/>
                  </a:lnTo>
                  <a:lnTo>
                    <a:pt x="337" y="587"/>
                  </a:lnTo>
                  <a:lnTo>
                    <a:pt x="344" y="583"/>
                  </a:lnTo>
                  <a:lnTo>
                    <a:pt x="350" y="577"/>
                  </a:lnTo>
                  <a:lnTo>
                    <a:pt x="357" y="570"/>
                  </a:lnTo>
                  <a:lnTo>
                    <a:pt x="365" y="559"/>
                  </a:lnTo>
                  <a:lnTo>
                    <a:pt x="372" y="548"/>
                  </a:lnTo>
                  <a:lnTo>
                    <a:pt x="379" y="533"/>
                  </a:lnTo>
                  <a:lnTo>
                    <a:pt x="386" y="519"/>
                  </a:lnTo>
                  <a:lnTo>
                    <a:pt x="401" y="485"/>
                  </a:lnTo>
                  <a:lnTo>
                    <a:pt x="417" y="447"/>
                  </a:lnTo>
                  <a:lnTo>
                    <a:pt x="431" y="406"/>
                  </a:lnTo>
                  <a:lnTo>
                    <a:pt x="447" y="363"/>
                  </a:lnTo>
                  <a:lnTo>
                    <a:pt x="476" y="277"/>
                  </a:lnTo>
                  <a:lnTo>
                    <a:pt x="504" y="199"/>
                  </a:lnTo>
                  <a:lnTo>
                    <a:pt x="518" y="166"/>
                  </a:lnTo>
                  <a:lnTo>
                    <a:pt x="531" y="138"/>
                  </a:lnTo>
                  <a:lnTo>
                    <a:pt x="537" y="127"/>
                  </a:lnTo>
                  <a:lnTo>
                    <a:pt x="543" y="118"/>
                  </a:lnTo>
                  <a:lnTo>
                    <a:pt x="548" y="110"/>
                  </a:lnTo>
                  <a:lnTo>
                    <a:pt x="554" y="106"/>
                  </a:lnTo>
                  <a:lnTo>
                    <a:pt x="554" y="588"/>
                  </a:lnTo>
                  <a:lnTo>
                    <a:pt x="637" y="588"/>
                  </a:lnTo>
                  <a:lnTo>
                    <a:pt x="637" y="0"/>
                  </a:lnTo>
                  <a:lnTo>
                    <a:pt x="499" y="1"/>
                  </a:lnTo>
                  <a:lnTo>
                    <a:pt x="331" y="470"/>
                  </a:lnTo>
                  <a:lnTo>
                    <a:pt x="306" y="470"/>
                  </a:lnTo>
                  <a:lnTo>
                    <a:pt x="303" y="449"/>
                  </a:lnTo>
                  <a:lnTo>
                    <a:pt x="294" y="421"/>
                  </a:lnTo>
                  <a:lnTo>
                    <a:pt x="283" y="387"/>
                  </a:lnTo>
                  <a:lnTo>
                    <a:pt x="270" y="350"/>
                  </a:lnTo>
                  <a:lnTo>
                    <a:pt x="255" y="313"/>
                  </a:lnTo>
                  <a:lnTo>
                    <a:pt x="242" y="278"/>
                  </a:lnTo>
                  <a:lnTo>
                    <a:pt x="231" y="248"/>
                  </a:lnTo>
                  <a:lnTo>
                    <a:pt x="222" y="225"/>
                  </a:lnTo>
                  <a:lnTo>
                    <a:pt x="215" y="203"/>
                  </a:lnTo>
                  <a:lnTo>
                    <a:pt x="207" y="171"/>
                  </a:lnTo>
                  <a:lnTo>
                    <a:pt x="196" y="135"/>
                  </a:lnTo>
                  <a:lnTo>
                    <a:pt x="182" y="96"/>
                  </a:lnTo>
                  <a:lnTo>
                    <a:pt x="175" y="76"/>
                  </a:lnTo>
                  <a:lnTo>
                    <a:pt x="168" y="59"/>
                  </a:lnTo>
                  <a:lnTo>
                    <a:pt x="160" y="42"/>
                  </a:lnTo>
                  <a:lnTo>
                    <a:pt x="153" y="29"/>
                  </a:lnTo>
                  <a:lnTo>
                    <a:pt x="145" y="17"/>
                  </a:lnTo>
                  <a:lnTo>
                    <a:pt x="136" y="7"/>
                  </a:lnTo>
                  <a:lnTo>
                    <a:pt x="131" y="5"/>
                  </a:lnTo>
                  <a:lnTo>
                    <a:pt x="128" y="1"/>
                  </a:lnTo>
                  <a:lnTo>
                    <a:pt x="123" y="0"/>
                  </a:lnTo>
                  <a:lnTo>
                    <a:pt x="118"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9" name="Freeform 132"/>
            <p:cNvSpPr>
              <a:spLocks/>
            </p:cNvSpPr>
            <p:nvPr/>
          </p:nvSpPr>
          <p:spPr bwMode="auto">
            <a:xfrm>
              <a:off x="-2924912" y="18122868"/>
              <a:ext cx="116609" cy="202350"/>
            </a:xfrm>
            <a:custGeom>
              <a:avLst/>
              <a:gdLst>
                <a:gd name="T0" fmla="*/ 318 w 341"/>
                <a:gd name="T1" fmla="*/ 246 h 588"/>
                <a:gd name="T2" fmla="*/ 93 w 341"/>
                <a:gd name="T3" fmla="*/ 236 h 588"/>
                <a:gd name="T4" fmla="*/ 81 w 341"/>
                <a:gd name="T5" fmla="*/ 106 h 588"/>
                <a:gd name="T6" fmla="*/ 81 w 341"/>
                <a:gd name="T7" fmla="*/ 96 h 588"/>
                <a:gd name="T8" fmla="*/ 82 w 341"/>
                <a:gd name="T9" fmla="*/ 88 h 588"/>
                <a:gd name="T10" fmla="*/ 86 w 341"/>
                <a:gd name="T11" fmla="*/ 82 h 588"/>
                <a:gd name="T12" fmla="*/ 90 w 341"/>
                <a:gd name="T13" fmla="*/ 78 h 588"/>
                <a:gd name="T14" fmla="*/ 95 w 341"/>
                <a:gd name="T15" fmla="*/ 74 h 588"/>
                <a:gd name="T16" fmla="*/ 101 w 341"/>
                <a:gd name="T17" fmla="*/ 71 h 588"/>
                <a:gd name="T18" fmla="*/ 108 w 341"/>
                <a:gd name="T19" fmla="*/ 70 h 588"/>
                <a:gd name="T20" fmla="*/ 118 w 341"/>
                <a:gd name="T21" fmla="*/ 70 h 588"/>
                <a:gd name="T22" fmla="*/ 329 w 341"/>
                <a:gd name="T23" fmla="*/ 70 h 588"/>
                <a:gd name="T24" fmla="*/ 329 w 341"/>
                <a:gd name="T25" fmla="*/ 0 h 588"/>
                <a:gd name="T26" fmla="*/ 0 w 341"/>
                <a:gd name="T27" fmla="*/ 0 h 588"/>
                <a:gd name="T28" fmla="*/ 0 w 341"/>
                <a:gd name="T29" fmla="*/ 588 h 588"/>
                <a:gd name="T30" fmla="*/ 341 w 341"/>
                <a:gd name="T31" fmla="*/ 588 h 588"/>
                <a:gd name="T32" fmla="*/ 341 w 341"/>
                <a:gd name="T33" fmla="*/ 505 h 588"/>
                <a:gd name="T34" fmla="*/ 93 w 341"/>
                <a:gd name="T35" fmla="*/ 505 h 588"/>
                <a:gd name="T36" fmla="*/ 93 w 341"/>
                <a:gd name="T37" fmla="*/ 317 h 588"/>
                <a:gd name="T38" fmla="*/ 318 w 341"/>
                <a:gd name="T39" fmla="*/ 317 h 588"/>
                <a:gd name="T40" fmla="*/ 318 w 341"/>
                <a:gd name="T41" fmla="*/ 246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1" h="588">
                  <a:moveTo>
                    <a:pt x="318" y="246"/>
                  </a:moveTo>
                  <a:lnTo>
                    <a:pt x="93" y="236"/>
                  </a:lnTo>
                  <a:lnTo>
                    <a:pt x="81" y="106"/>
                  </a:lnTo>
                  <a:lnTo>
                    <a:pt x="81" y="96"/>
                  </a:lnTo>
                  <a:lnTo>
                    <a:pt x="82" y="88"/>
                  </a:lnTo>
                  <a:lnTo>
                    <a:pt x="86" y="82"/>
                  </a:lnTo>
                  <a:lnTo>
                    <a:pt x="90" y="78"/>
                  </a:lnTo>
                  <a:lnTo>
                    <a:pt x="95" y="74"/>
                  </a:lnTo>
                  <a:lnTo>
                    <a:pt x="101" y="71"/>
                  </a:lnTo>
                  <a:lnTo>
                    <a:pt x="108" y="70"/>
                  </a:lnTo>
                  <a:lnTo>
                    <a:pt x="118" y="70"/>
                  </a:lnTo>
                  <a:lnTo>
                    <a:pt x="329" y="70"/>
                  </a:lnTo>
                  <a:lnTo>
                    <a:pt x="329" y="0"/>
                  </a:lnTo>
                  <a:lnTo>
                    <a:pt x="0" y="0"/>
                  </a:lnTo>
                  <a:lnTo>
                    <a:pt x="0" y="588"/>
                  </a:lnTo>
                  <a:lnTo>
                    <a:pt x="341" y="588"/>
                  </a:lnTo>
                  <a:lnTo>
                    <a:pt x="341" y="505"/>
                  </a:lnTo>
                  <a:lnTo>
                    <a:pt x="93" y="505"/>
                  </a:lnTo>
                  <a:lnTo>
                    <a:pt x="93" y="317"/>
                  </a:lnTo>
                  <a:lnTo>
                    <a:pt x="318" y="317"/>
                  </a:lnTo>
                  <a:lnTo>
                    <a:pt x="318" y="246"/>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0" name="Freeform 133"/>
            <p:cNvSpPr>
              <a:spLocks noEditPoints="1"/>
            </p:cNvSpPr>
            <p:nvPr/>
          </p:nvSpPr>
          <p:spPr bwMode="auto">
            <a:xfrm>
              <a:off x="-2767148" y="18122868"/>
              <a:ext cx="169769" cy="202350"/>
            </a:xfrm>
            <a:custGeom>
              <a:avLst/>
              <a:gdLst>
                <a:gd name="T0" fmla="*/ 188 w 495"/>
                <a:gd name="T1" fmla="*/ 82 h 588"/>
                <a:gd name="T2" fmla="*/ 231 w 495"/>
                <a:gd name="T3" fmla="*/ 85 h 588"/>
                <a:gd name="T4" fmla="*/ 271 w 495"/>
                <a:gd name="T5" fmla="*/ 95 h 588"/>
                <a:gd name="T6" fmla="*/ 306 w 495"/>
                <a:gd name="T7" fmla="*/ 110 h 588"/>
                <a:gd name="T8" fmla="*/ 338 w 495"/>
                <a:gd name="T9" fmla="*/ 131 h 588"/>
                <a:gd name="T10" fmla="*/ 365 w 495"/>
                <a:gd name="T11" fmla="*/ 157 h 588"/>
                <a:gd name="T12" fmla="*/ 384 w 495"/>
                <a:gd name="T13" fmla="*/ 187 h 588"/>
                <a:gd name="T14" fmla="*/ 396 w 495"/>
                <a:gd name="T15" fmla="*/ 221 h 588"/>
                <a:gd name="T16" fmla="*/ 401 w 495"/>
                <a:gd name="T17" fmla="*/ 259 h 588"/>
                <a:gd name="T18" fmla="*/ 400 w 495"/>
                <a:gd name="T19" fmla="*/ 351 h 588"/>
                <a:gd name="T20" fmla="*/ 397 w 495"/>
                <a:gd name="T21" fmla="*/ 372 h 588"/>
                <a:gd name="T22" fmla="*/ 392 w 495"/>
                <a:gd name="T23" fmla="*/ 390 h 588"/>
                <a:gd name="T24" fmla="*/ 385 w 495"/>
                <a:gd name="T25" fmla="*/ 407 h 588"/>
                <a:gd name="T26" fmla="*/ 371 w 495"/>
                <a:gd name="T27" fmla="*/ 430 h 588"/>
                <a:gd name="T28" fmla="*/ 344 w 495"/>
                <a:gd name="T29" fmla="*/ 455 h 588"/>
                <a:gd name="T30" fmla="*/ 311 w 495"/>
                <a:gd name="T31" fmla="*/ 476 h 588"/>
                <a:gd name="T32" fmla="*/ 273 w 495"/>
                <a:gd name="T33" fmla="*/ 491 h 588"/>
                <a:gd name="T34" fmla="*/ 232 w 495"/>
                <a:gd name="T35" fmla="*/ 500 h 588"/>
                <a:gd name="T36" fmla="*/ 187 w 495"/>
                <a:gd name="T37" fmla="*/ 505 h 588"/>
                <a:gd name="T38" fmla="*/ 94 w 495"/>
                <a:gd name="T39" fmla="*/ 505 h 588"/>
                <a:gd name="T40" fmla="*/ 0 w 495"/>
                <a:gd name="T41" fmla="*/ 588 h 588"/>
                <a:gd name="T42" fmla="*/ 215 w 495"/>
                <a:gd name="T43" fmla="*/ 588 h 588"/>
                <a:gd name="T44" fmla="*/ 244 w 495"/>
                <a:gd name="T45" fmla="*/ 586 h 588"/>
                <a:gd name="T46" fmla="*/ 287 w 495"/>
                <a:gd name="T47" fmla="*/ 577 h 588"/>
                <a:gd name="T48" fmla="*/ 326 w 495"/>
                <a:gd name="T49" fmla="*/ 565 h 588"/>
                <a:gd name="T50" fmla="*/ 351 w 495"/>
                <a:gd name="T51" fmla="*/ 553 h 588"/>
                <a:gd name="T52" fmla="*/ 374 w 495"/>
                <a:gd name="T53" fmla="*/ 539 h 588"/>
                <a:gd name="T54" fmla="*/ 396 w 495"/>
                <a:gd name="T55" fmla="*/ 525 h 588"/>
                <a:gd name="T56" fmla="*/ 417 w 495"/>
                <a:gd name="T57" fmla="*/ 508 h 588"/>
                <a:gd name="T58" fmla="*/ 435 w 495"/>
                <a:gd name="T59" fmla="*/ 488 h 588"/>
                <a:gd name="T60" fmla="*/ 451 w 495"/>
                <a:gd name="T61" fmla="*/ 468 h 588"/>
                <a:gd name="T62" fmla="*/ 465 w 495"/>
                <a:gd name="T63" fmla="*/ 446 h 588"/>
                <a:gd name="T64" fmla="*/ 476 w 495"/>
                <a:gd name="T65" fmla="*/ 423 h 588"/>
                <a:gd name="T66" fmla="*/ 485 w 495"/>
                <a:gd name="T67" fmla="*/ 397 h 588"/>
                <a:gd name="T68" fmla="*/ 491 w 495"/>
                <a:gd name="T69" fmla="*/ 370 h 588"/>
                <a:gd name="T70" fmla="*/ 495 w 495"/>
                <a:gd name="T71" fmla="*/ 344 h 588"/>
                <a:gd name="T72" fmla="*/ 495 w 495"/>
                <a:gd name="T73" fmla="*/ 259 h 588"/>
                <a:gd name="T74" fmla="*/ 493 w 495"/>
                <a:gd name="T75" fmla="*/ 233 h 588"/>
                <a:gd name="T76" fmla="*/ 487 w 495"/>
                <a:gd name="T77" fmla="*/ 208 h 588"/>
                <a:gd name="T78" fmla="*/ 480 w 495"/>
                <a:gd name="T79" fmla="*/ 182 h 588"/>
                <a:gd name="T80" fmla="*/ 469 w 495"/>
                <a:gd name="T81" fmla="*/ 159 h 588"/>
                <a:gd name="T82" fmla="*/ 454 w 495"/>
                <a:gd name="T83" fmla="*/ 136 h 588"/>
                <a:gd name="T84" fmla="*/ 439 w 495"/>
                <a:gd name="T85" fmla="*/ 115 h 588"/>
                <a:gd name="T86" fmla="*/ 400 w 495"/>
                <a:gd name="T87" fmla="*/ 76 h 588"/>
                <a:gd name="T88" fmla="*/ 355 w 495"/>
                <a:gd name="T89" fmla="*/ 45 h 588"/>
                <a:gd name="T90" fmla="*/ 306 w 495"/>
                <a:gd name="T91" fmla="*/ 20 h 588"/>
                <a:gd name="T92" fmla="*/ 253 w 495"/>
                <a:gd name="T93" fmla="*/ 5 h 588"/>
                <a:gd name="T94" fmla="*/ 227 w 495"/>
                <a:gd name="T95" fmla="*/ 1 h 588"/>
                <a:gd name="T96" fmla="*/ 201 w 495"/>
                <a:gd name="T97" fmla="*/ 0 h 588"/>
                <a:gd name="T98" fmla="*/ 0 w 495"/>
                <a:gd name="T99"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5" h="588">
                  <a:moveTo>
                    <a:pt x="94" y="82"/>
                  </a:moveTo>
                  <a:lnTo>
                    <a:pt x="188" y="82"/>
                  </a:lnTo>
                  <a:lnTo>
                    <a:pt x="210" y="82"/>
                  </a:lnTo>
                  <a:lnTo>
                    <a:pt x="231" y="85"/>
                  </a:lnTo>
                  <a:lnTo>
                    <a:pt x="252" y="90"/>
                  </a:lnTo>
                  <a:lnTo>
                    <a:pt x="271" y="95"/>
                  </a:lnTo>
                  <a:lnTo>
                    <a:pt x="289" y="102"/>
                  </a:lnTo>
                  <a:lnTo>
                    <a:pt x="306" y="110"/>
                  </a:lnTo>
                  <a:lnTo>
                    <a:pt x="323" y="120"/>
                  </a:lnTo>
                  <a:lnTo>
                    <a:pt x="338" y="131"/>
                  </a:lnTo>
                  <a:lnTo>
                    <a:pt x="352" y="143"/>
                  </a:lnTo>
                  <a:lnTo>
                    <a:pt x="365" y="157"/>
                  </a:lnTo>
                  <a:lnTo>
                    <a:pt x="374" y="171"/>
                  </a:lnTo>
                  <a:lnTo>
                    <a:pt x="384" y="187"/>
                  </a:lnTo>
                  <a:lnTo>
                    <a:pt x="391" y="204"/>
                  </a:lnTo>
                  <a:lnTo>
                    <a:pt x="396" y="221"/>
                  </a:lnTo>
                  <a:lnTo>
                    <a:pt x="400" y="239"/>
                  </a:lnTo>
                  <a:lnTo>
                    <a:pt x="401" y="259"/>
                  </a:lnTo>
                  <a:lnTo>
                    <a:pt x="401" y="341"/>
                  </a:lnTo>
                  <a:lnTo>
                    <a:pt x="400" y="351"/>
                  </a:lnTo>
                  <a:lnTo>
                    <a:pt x="399" y="362"/>
                  </a:lnTo>
                  <a:lnTo>
                    <a:pt x="397" y="372"/>
                  </a:lnTo>
                  <a:lnTo>
                    <a:pt x="395" y="381"/>
                  </a:lnTo>
                  <a:lnTo>
                    <a:pt x="392" y="390"/>
                  </a:lnTo>
                  <a:lnTo>
                    <a:pt x="389" y="398"/>
                  </a:lnTo>
                  <a:lnTo>
                    <a:pt x="385" y="407"/>
                  </a:lnTo>
                  <a:lnTo>
                    <a:pt x="380" y="415"/>
                  </a:lnTo>
                  <a:lnTo>
                    <a:pt x="371" y="430"/>
                  </a:lnTo>
                  <a:lnTo>
                    <a:pt x="358" y="443"/>
                  </a:lnTo>
                  <a:lnTo>
                    <a:pt x="344" y="455"/>
                  </a:lnTo>
                  <a:lnTo>
                    <a:pt x="328" y="466"/>
                  </a:lnTo>
                  <a:lnTo>
                    <a:pt x="311" y="476"/>
                  </a:lnTo>
                  <a:lnTo>
                    <a:pt x="293" y="483"/>
                  </a:lnTo>
                  <a:lnTo>
                    <a:pt x="273" y="491"/>
                  </a:lnTo>
                  <a:lnTo>
                    <a:pt x="253" y="497"/>
                  </a:lnTo>
                  <a:lnTo>
                    <a:pt x="232" y="500"/>
                  </a:lnTo>
                  <a:lnTo>
                    <a:pt x="210" y="504"/>
                  </a:lnTo>
                  <a:lnTo>
                    <a:pt x="187" y="505"/>
                  </a:lnTo>
                  <a:lnTo>
                    <a:pt x="165" y="505"/>
                  </a:lnTo>
                  <a:lnTo>
                    <a:pt x="94" y="505"/>
                  </a:lnTo>
                  <a:lnTo>
                    <a:pt x="94" y="82"/>
                  </a:lnTo>
                  <a:close/>
                  <a:moveTo>
                    <a:pt x="0" y="588"/>
                  </a:moveTo>
                  <a:lnTo>
                    <a:pt x="201" y="588"/>
                  </a:lnTo>
                  <a:lnTo>
                    <a:pt x="215" y="588"/>
                  </a:lnTo>
                  <a:lnTo>
                    <a:pt x="230" y="587"/>
                  </a:lnTo>
                  <a:lnTo>
                    <a:pt x="244" y="586"/>
                  </a:lnTo>
                  <a:lnTo>
                    <a:pt x="259" y="583"/>
                  </a:lnTo>
                  <a:lnTo>
                    <a:pt x="287" y="577"/>
                  </a:lnTo>
                  <a:lnTo>
                    <a:pt x="314" y="570"/>
                  </a:lnTo>
                  <a:lnTo>
                    <a:pt x="326" y="565"/>
                  </a:lnTo>
                  <a:lnTo>
                    <a:pt x="339" y="559"/>
                  </a:lnTo>
                  <a:lnTo>
                    <a:pt x="351" y="553"/>
                  </a:lnTo>
                  <a:lnTo>
                    <a:pt x="363" y="547"/>
                  </a:lnTo>
                  <a:lnTo>
                    <a:pt x="374" y="539"/>
                  </a:lnTo>
                  <a:lnTo>
                    <a:pt x="386" y="532"/>
                  </a:lnTo>
                  <a:lnTo>
                    <a:pt x="396" y="525"/>
                  </a:lnTo>
                  <a:lnTo>
                    <a:pt x="407" y="516"/>
                  </a:lnTo>
                  <a:lnTo>
                    <a:pt x="417" y="508"/>
                  </a:lnTo>
                  <a:lnTo>
                    <a:pt x="427" y="498"/>
                  </a:lnTo>
                  <a:lnTo>
                    <a:pt x="435" y="488"/>
                  </a:lnTo>
                  <a:lnTo>
                    <a:pt x="444" y="479"/>
                  </a:lnTo>
                  <a:lnTo>
                    <a:pt x="451" y="468"/>
                  </a:lnTo>
                  <a:lnTo>
                    <a:pt x="458" y="457"/>
                  </a:lnTo>
                  <a:lnTo>
                    <a:pt x="465" y="446"/>
                  </a:lnTo>
                  <a:lnTo>
                    <a:pt x="471" y="434"/>
                  </a:lnTo>
                  <a:lnTo>
                    <a:pt x="476" y="423"/>
                  </a:lnTo>
                  <a:lnTo>
                    <a:pt x="481" y="409"/>
                  </a:lnTo>
                  <a:lnTo>
                    <a:pt x="485" y="397"/>
                  </a:lnTo>
                  <a:lnTo>
                    <a:pt x="488" y="384"/>
                  </a:lnTo>
                  <a:lnTo>
                    <a:pt x="491" y="370"/>
                  </a:lnTo>
                  <a:lnTo>
                    <a:pt x="493" y="357"/>
                  </a:lnTo>
                  <a:lnTo>
                    <a:pt x="495" y="344"/>
                  </a:lnTo>
                  <a:lnTo>
                    <a:pt x="495" y="329"/>
                  </a:lnTo>
                  <a:lnTo>
                    <a:pt x="495" y="259"/>
                  </a:lnTo>
                  <a:lnTo>
                    <a:pt x="495" y="245"/>
                  </a:lnTo>
                  <a:lnTo>
                    <a:pt x="493" y="233"/>
                  </a:lnTo>
                  <a:lnTo>
                    <a:pt x="491" y="220"/>
                  </a:lnTo>
                  <a:lnTo>
                    <a:pt x="487" y="208"/>
                  </a:lnTo>
                  <a:lnTo>
                    <a:pt x="484" y="194"/>
                  </a:lnTo>
                  <a:lnTo>
                    <a:pt x="480" y="182"/>
                  </a:lnTo>
                  <a:lnTo>
                    <a:pt x="474" y="171"/>
                  </a:lnTo>
                  <a:lnTo>
                    <a:pt x="469" y="159"/>
                  </a:lnTo>
                  <a:lnTo>
                    <a:pt x="462" y="147"/>
                  </a:lnTo>
                  <a:lnTo>
                    <a:pt x="454" y="136"/>
                  </a:lnTo>
                  <a:lnTo>
                    <a:pt x="447" y="125"/>
                  </a:lnTo>
                  <a:lnTo>
                    <a:pt x="439" y="115"/>
                  </a:lnTo>
                  <a:lnTo>
                    <a:pt x="420" y="95"/>
                  </a:lnTo>
                  <a:lnTo>
                    <a:pt x="400" y="76"/>
                  </a:lnTo>
                  <a:lnTo>
                    <a:pt x="378" y="59"/>
                  </a:lnTo>
                  <a:lnTo>
                    <a:pt x="355" y="45"/>
                  </a:lnTo>
                  <a:lnTo>
                    <a:pt x="331" y="31"/>
                  </a:lnTo>
                  <a:lnTo>
                    <a:pt x="306" y="20"/>
                  </a:lnTo>
                  <a:lnTo>
                    <a:pt x="279" y="12"/>
                  </a:lnTo>
                  <a:lnTo>
                    <a:pt x="253" y="5"/>
                  </a:lnTo>
                  <a:lnTo>
                    <a:pt x="241" y="2"/>
                  </a:lnTo>
                  <a:lnTo>
                    <a:pt x="227" y="1"/>
                  </a:lnTo>
                  <a:lnTo>
                    <a:pt x="214" y="0"/>
                  </a:lnTo>
                  <a:lnTo>
                    <a:pt x="201"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1" name="Freeform 134"/>
            <p:cNvSpPr>
              <a:spLocks noEditPoints="1"/>
            </p:cNvSpPr>
            <p:nvPr/>
          </p:nvSpPr>
          <p:spPr bwMode="auto">
            <a:xfrm>
              <a:off x="-2319577" y="18122868"/>
              <a:ext cx="200636" cy="202350"/>
            </a:xfrm>
            <a:custGeom>
              <a:avLst/>
              <a:gdLst>
                <a:gd name="T0" fmla="*/ 393 w 584"/>
                <a:gd name="T1" fmla="*/ 363 h 588"/>
                <a:gd name="T2" fmla="*/ 286 w 584"/>
                <a:gd name="T3" fmla="*/ 107 h 588"/>
                <a:gd name="T4" fmla="*/ 60 w 584"/>
                <a:gd name="T5" fmla="*/ 588 h 588"/>
                <a:gd name="T6" fmla="*/ 74 w 584"/>
                <a:gd name="T7" fmla="*/ 583 h 588"/>
                <a:gd name="T8" fmla="*/ 89 w 584"/>
                <a:gd name="T9" fmla="*/ 570 h 588"/>
                <a:gd name="T10" fmla="*/ 102 w 584"/>
                <a:gd name="T11" fmla="*/ 550 h 588"/>
                <a:gd name="T12" fmla="*/ 115 w 584"/>
                <a:gd name="T13" fmla="*/ 527 h 588"/>
                <a:gd name="T14" fmla="*/ 134 w 584"/>
                <a:gd name="T15" fmla="*/ 476 h 588"/>
                <a:gd name="T16" fmla="*/ 141 w 584"/>
                <a:gd name="T17" fmla="*/ 435 h 588"/>
                <a:gd name="T18" fmla="*/ 407 w 584"/>
                <a:gd name="T19" fmla="*/ 436 h 588"/>
                <a:gd name="T20" fmla="*/ 420 w 584"/>
                <a:gd name="T21" fmla="*/ 438 h 588"/>
                <a:gd name="T22" fmla="*/ 429 w 584"/>
                <a:gd name="T23" fmla="*/ 446 h 588"/>
                <a:gd name="T24" fmla="*/ 437 w 584"/>
                <a:gd name="T25" fmla="*/ 454 h 588"/>
                <a:gd name="T26" fmla="*/ 445 w 584"/>
                <a:gd name="T27" fmla="*/ 471 h 588"/>
                <a:gd name="T28" fmla="*/ 454 w 584"/>
                <a:gd name="T29" fmla="*/ 498 h 588"/>
                <a:gd name="T30" fmla="*/ 461 w 584"/>
                <a:gd name="T31" fmla="*/ 526 h 588"/>
                <a:gd name="T32" fmla="*/ 468 w 584"/>
                <a:gd name="T33" fmla="*/ 553 h 588"/>
                <a:gd name="T34" fmla="*/ 475 w 584"/>
                <a:gd name="T35" fmla="*/ 570 h 588"/>
                <a:gd name="T36" fmla="*/ 483 w 584"/>
                <a:gd name="T37" fmla="*/ 578 h 588"/>
                <a:gd name="T38" fmla="*/ 491 w 584"/>
                <a:gd name="T39" fmla="*/ 584 h 588"/>
                <a:gd name="T40" fmla="*/ 501 w 584"/>
                <a:gd name="T41" fmla="*/ 588 h 588"/>
                <a:gd name="T42" fmla="*/ 584 w 584"/>
                <a:gd name="T43" fmla="*/ 586 h 588"/>
                <a:gd name="T44" fmla="*/ 271 w 584"/>
                <a:gd name="T45" fmla="*/ 0 h 588"/>
                <a:gd name="T46" fmla="*/ 262 w 584"/>
                <a:gd name="T47" fmla="*/ 6 h 588"/>
                <a:gd name="T48" fmla="*/ 248 w 584"/>
                <a:gd name="T49" fmla="*/ 22 h 588"/>
                <a:gd name="T50" fmla="*/ 213 w 584"/>
                <a:gd name="T51" fmla="*/ 81 h 588"/>
                <a:gd name="T52" fmla="*/ 169 w 584"/>
                <a:gd name="T53" fmla="*/ 166 h 588"/>
                <a:gd name="T54" fmla="*/ 123 w 584"/>
                <a:gd name="T55" fmla="*/ 266 h 588"/>
                <a:gd name="T56" fmla="*/ 78 w 584"/>
                <a:gd name="T57" fmla="*/ 369 h 588"/>
                <a:gd name="T58" fmla="*/ 39 w 584"/>
                <a:gd name="T59" fmla="*/ 465 h 588"/>
                <a:gd name="T60" fmla="*/ 13 w 584"/>
                <a:gd name="T61" fmla="*/ 542 h 588"/>
                <a:gd name="T62" fmla="*/ 0 w 584"/>
                <a:gd name="T63"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84" h="588">
                  <a:moveTo>
                    <a:pt x="286" y="107"/>
                  </a:moveTo>
                  <a:lnTo>
                    <a:pt x="393" y="363"/>
                  </a:lnTo>
                  <a:lnTo>
                    <a:pt x="174" y="363"/>
                  </a:lnTo>
                  <a:lnTo>
                    <a:pt x="286" y="107"/>
                  </a:lnTo>
                  <a:close/>
                  <a:moveTo>
                    <a:pt x="0" y="588"/>
                  </a:moveTo>
                  <a:lnTo>
                    <a:pt x="60" y="588"/>
                  </a:lnTo>
                  <a:lnTo>
                    <a:pt x="67" y="587"/>
                  </a:lnTo>
                  <a:lnTo>
                    <a:pt x="74" y="583"/>
                  </a:lnTo>
                  <a:lnTo>
                    <a:pt x="82" y="578"/>
                  </a:lnTo>
                  <a:lnTo>
                    <a:pt x="89" y="570"/>
                  </a:lnTo>
                  <a:lnTo>
                    <a:pt x="96" y="561"/>
                  </a:lnTo>
                  <a:lnTo>
                    <a:pt x="102" y="550"/>
                  </a:lnTo>
                  <a:lnTo>
                    <a:pt x="109" y="539"/>
                  </a:lnTo>
                  <a:lnTo>
                    <a:pt x="115" y="527"/>
                  </a:lnTo>
                  <a:lnTo>
                    <a:pt x="126" y="502"/>
                  </a:lnTo>
                  <a:lnTo>
                    <a:pt x="134" y="476"/>
                  </a:lnTo>
                  <a:lnTo>
                    <a:pt x="139" y="453"/>
                  </a:lnTo>
                  <a:lnTo>
                    <a:pt x="141" y="435"/>
                  </a:lnTo>
                  <a:lnTo>
                    <a:pt x="401" y="435"/>
                  </a:lnTo>
                  <a:lnTo>
                    <a:pt x="407" y="436"/>
                  </a:lnTo>
                  <a:lnTo>
                    <a:pt x="413" y="437"/>
                  </a:lnTo>
                  <a:lnTo>
                    <a:pt x="420" y="438"/>
                  </a:lnTo>
                  <a:lnTo>
                    <a:pt x="424" y="442"/>
                  </a:lnTo>
                  <a:lnTo>
                    <a:pt x="429" y="446"/>
                  </a:lnTo>
                  <a:lnTo>
                    <a:pt x="433" y="449"/>
                  </a:lnTo>
                  <a:lnTo>
                    <a:pt x="437" y="454"/>
                  </a:lnTo>
                  <a:lnTo>
                    <a:pt x="440" y="459"/>
                  </a:lnTo>
                  <a:lnTo>
                    <a:pt x="445" y="471"/>
                  </a:lnTo>
                  <a:lnTo>
                    <a:pt x="450" y="483"/>
                  </a:lnTo>
                  <a:lnTo>
                    <a:pt x="454" y="498"/>
                  </a:lnTo>
                  <a:lnTo>
                    <a:pt x="457" y="511"/>
                  </a:lnTo>
                  <a:lnTo>
                    <a:pt x="461" y="526"/>
                  </a:lnTo>
                  <a:lnTo>
                    <a:pt x="465" y="539"/>
                  </a:lnTo>
                  <a:lnTo>
                    <a:pt x="468" y="553"/>
                  </a:lnTo>
                  <a:lnTo>
                    <a:pt x="473" y="565"/>
                  </a:lnTo>
                  <a:lnTo>
                    <a:pt x="475" y="570"/>
                  </a:lnTo>
                  <a:lnTo>
                    <a:pt x="479" y="575"/>
                  </a:lnTo>
                  <a:lnTo>
                    <a:pt x="483" y="578"/>
                  </a:lnTo>
                  <a:lnTo>
                    <a:pt x="486" y="582"/>
                  </a:lnTo>
                  <a:lnTo>
                    <a:pt x="491" y="584"/>
                  </a:lnTo>
                  <a:lnTo>
                    <a:pt x="496" y="587"/>
                  </a:lnTo>
                  <a:lnTo>
                    <a:pt x="501" y="588"/>
                  </a:lnTo>
                  <a:lnTo>
                    <a:pt x="507" y="588"/>
                  </a:lnTo>
                  <a:lnTo>
                    <a:pt x="584" y="586"/>
                  </a:lnTo>
                  <a:lnTo>
                    <a:pt x="342" y="0"/>
                  </a:lnTo>
                  <a:lnTo>
                    <a:pt x="271" y="0"/>
                  </a:lnTo>
                  <a:lnTo>
                    <a:pt x="268" y="1"/>
                  </a:lnTo>
                  <a:lnTo>
                    <a:pt x="262" y="6"/>
                  </a:lnTo>
                  <a:lnTo>
                    <a:pt x="256" y="12"/>
                  </a:lnTo>
                  <a:lnTo>
                    <a:pt x="248" y="22"/>
                  </a:lnTo>
                  <a:lnTo>
                    <a:pt x="232" y="47"/>
                  </a:lnTo>
                  <a:lnTo>
                    <a:pt x="213" y="81"/>
                  </a:lnTo>
                  <a:lnTo>
                    <a:pt x="192" y="121"/>
                  </a:lnTo>
                  <a:lnTo>
                    <a:pt x="169" y="166"/>
                  </a:lnTo>
                  <a:lnTo>
                    <a:pt x="146" y="215"/>
                  </a:lnTo>
                  <a:lnTo>
                    <a:pt x="123" y="266"/>
                  </a:lnTo>
                  <a:lnTo>
                    <a:pt x="100" y="318"/>
                  </a:lnTo>
                  <a:lnTo>
                    <a:pt x="78" y="369"/>
                  </a:lnTo>
                  <a:lnTo>
                    <a:pt x="57" y="419"/>
                  </a:lnTo>
                  <a:lnTo>
                    <a:pt x="39" y="465"/>
                  </a:lnTo>
                  <a:lnTo>
                    <a:pt x="25" y="507"/>
                  </a:lnTo>
                  <a:lnTo>
                    <a:pt x="13" y="542"/>
                  </a:lnTo>
                  <a:lnTo>
                    <a:pt x="4" y="57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2" name="Freeform 135"/>
            <p:cNvSpPr>
              <a:spLocks/>
            </p:cNvSpPr>
            <p:nvPr/>
          </p:nvSpPr>
          <p:spPr bwMode="auto">
            <a:xfrm>
              <a:off x="-1685089" y="18122868"/>
              <a:ext cx="109749" cy="198921"/>
            </a:xfrm>
            <a:custGeom>
              <a:avLst/>
              <a:gdLst>
                <a:gd name="T0" fmla="*/ 318 w 318"/>
                <a:gd name="T1" fmla="*/ 517 h 577"/>
                <a:gd name="T2" fmla="*/ 71 w 318"/>
                <a:gd name="T3" fmla="*/ 517 h 577"/>
                <a:gd name="T4" fmla="*/ 71 w 318"/>
                <a:gd name="T5" fmla="*/ 317 h 577"/>
                <a:gd name="T6" fmla="*/ 295 w 318"/>
                <a:gd name="T7" fmla="*/ 317 h 577"/>
                <a:gd name="T8" fmla="*/ 295 w 318"/>
                <a:gd name="T9" fmla="*/ 246 h 577"/>
                <a:gd name="T10" fmla="*/ 70 w 318"/>
                <a:gd name="T11" fmla="*/ 246 h 577"/>
                <a:gd name="T12" fmla="*/ 82 w 318"/>
                <a:gd name="T13" fmla="*/ 82 h 577"/>
                <a:gd name="T14" fmla="*/ 318 w 318"/>
                <a:gd name="T15" fmla="*/ 70 h 577"/>
                <a:gd name="T16" fmla="*/ 318 w 318"/>
                <a:gd name="T17" fmla="*/ 0 h 577"/>
                <a:gd name="T18" fmla="*/ 0 w 318"/>
                <a:gd name="T19" fmla="*/ 0 h 577"/>
                <a:gd name="T20" fmla="*/ 0 w 318"/>
                <a:gd name="T21" fmla="*/ 577 h 577"/>
                <a:gd name="T22" fmla="*/ 318 w 318"/>
                <a:gd name="T23" fmla="*/ 577 h 577"/>
                <a:gd name="T24" fmla="*/ 318 w 318"/>
                <a:gd name="T25" fmla="*/ 517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8" h="577">
                  <a:moveTo>
                    <a:pt x="318" y="517"/>
                  </a:moveTo>
                  <a:lnTo>
                    <a:pt x="71" y="517"/>
                  </a:lnTo>
                  <a:lnTo>
                    <a:pt x="71" y="317"/>
                  </a:lnTo>
                  <a:lnTo>
                    <a:pt x="295" y="317"/>
                  </a:lnTo>
                  <a:lnTo>
                    <a:pt x="295" y="246"/>
                  </a:lnTo>
                  <a:lnTo>
                    <a:pt x="70" y="246"/>
                  </a:lnTo>
                  <a:lnTo>
                    <a:pt x="82" y="82"/>
                  </a:lnTo>
                  <a:lnTo>
                    <a:pt x="318" y="70"/>
                  </a:lnTo>
                  <a:lnTo>
                    <a:pt x="318" y="0"/>
                  </a:lnTo>
                  <a:lnTo>
                    <a:pt x="0" y="0"/>
                  </a:lnTo>
                  <a:lnTo>
                    <a:pt x="0" y="577"/>
                  </a:lnTo>
                  <a:lnTo>
                    <a:pt x="318" y="577"/>
                  </a:lnTo>
                  <a:lnTo>
                    <a:pt x="318" y="5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3" name="Freeform 136"/>
            <p:cNvSpPr>
              <a:spLocks/>
            </p:cNvSpPr>
            <p:nvPr/>
          </p:nvSpPr>
          <p:spPr bwMode="auto">
            <a:xfrm>
              <a:off x="-1527324" y="18122868"/>
              <a:ext cx="157765" cy="202350"/>
            </a:xfrm>
            <a:custGeom>
              <a:avLst/>
              <a:gdLst>
                <a:gd name="T0" fmla="*/ 0 w 460"/>
                <a:gd name="T1" fmla="*/ 588 h 588"/>
                <a:gd name="T2" fmla="*/ 83 w 460"/>
                <a:gd name="T3" fmla="*/ 588 h 588"/>
                <a:gd name="T4" fmla="*/ 83 w 460"/>
                <a:gd name="T5" fmla="*/ 141 h 588"/>
                <a:gd name="T6" fmla="*/ 90 w 460"/>
                <a:gd name="T7" fmla="*/ 147 h 588"/>
                <a:gd name="T8" fmla="*/ 97 w 460"/>
                <a:gd name="T9" fmla="*/ 154 h 588"/>
                <a:gd name="T10" fmla="*/ 106 w 460"/>
                <a:gd name="T11" fmla="*/ 164 h 588"/>
                <a:gd name="T12" fmla="*/ 113 w 460"/>
                <a:gd name="T13" fmla="*/ 175 h 588"/>
                <a:gd name="T14" fmla="*/ 131 w 460"/>
                <a:gd name="T15" fmla="*/ 202 h 588"/>
                <a:gd name="T16" fmla="*/ 149 w 460"/>
                <a:gd name="T17" fmla="*/ 233 h 588"/>
                <a:gd name="T18" fmla="*/ 188 w 460"/>
                <a:gd name="T19" fmla="*/ 306 h 588"/>
                <a:gd name="T20" fmla="*/ 230 w 460"/>
                <a:gd name="T21" fmla="*/ 384 h 588"/>
                <a:gd name="T22" fmla="*/ 250 w 460"/>
                <a:gd name="T23" fmla="*/ 423 h 588"/>
                <a:gd name="T24" fmla="*/ 270 w 460"/>
                <a:gd name="T25" fmla="*/ 460 h 588"/>
                <a:gd name="T26" fmla="*/ 289 w 460"/>
                <a:gd name="T27" fmla="*/ 496 h 588"/>
                <a:gd name="T28" fmla="*/ 307 w 460"/>
                <a:gd name="T29" fmla="*/ 526 h 588"/>
                <a:gd name="T30" fmla="*/ 324 w 460"/>
                <a:gd name="T31" fmla="*/ 552 h 588"/>
                <a:gd name="T32" fmla="*/ 340 w 460"/>
                <a:gd name="T33" fmla="*/ 571 h 588"/>
                <a:gd name="T34" fmla="*/ 347 w 460"/>
                <a:gd name="T35" fmla="*/ 578 h 588"/>
                <a:gd name="T36" fmla="*/ 353 w 460"/>
                <a:gd name="T37" fmla="*/ 584 h 588"/>
                <a:gd name="T38" fmla="*/ 360 w 460"/>
                <a:gd name="T39" fmla="*/ 587 h 588"/>
                <a:gd name="T40" fmla="*/ 366 w 460"/>
                <a:gd name="T41" fmla="*/ 588 h 588"/>
                <a:gd name="T42" fmla="*/ 460 w 460"/>
                <a:gd name="T43" fmla="*/ 588 h 588"/>
                <a:gd name="T44" fmla="*/ 460 w 460"/>
                <a:gd name="T45" fmla="*/ 0 h 588"/>
                <a:gd name="T46" fmla="*/ 366 w 460"/>
                <a:gd name="T47" fmla="*/ 0 h 588"/>
                <a:gd name="T48" fmla="*/ 366 w 460"/>
                <a:gd name="T49" fmla="*/ 447 h 588"/>
                <a:gd name="T50" fmla="*/ 356 w 460"/>
                <a:gd name="T51" fmla="*/ 434 h 588"/>
                <a:gd name="T52" fmla="*/ 343 w 460"/>
                <a:gd name="T53" fmla="*/ 413 h 588"/>
                <a:gd name="T54" fmla="*/ 327 w 460"/>
                <a:gd name="T55" fmla="*/ 386 h 588"/>
                <a:gd name="T56" fmla="*/ 310 w 460"/>
                <a:gd name="T57" fmla="*/ 355 h 588"/>
                <a:gd name="T58" fmla="*/ 271 w 460"/>
                <a:gd name="T59" fmla="*/ 283 h 588"/>
                <a:gd name="T60" fmla="*/ 228 w 460"/>
                <a:gd name="T61" fmla="*/ 204 h 588"/>
                <a:gd name="T62" fmla="*/ 186 w 460"/>
                <a:gd name="T63" fmla="*/ 127 h 588"/>
                <a:gd name="T64" fmla="*/ 147 w 460"/>
                <a:gd name="T65" fmla="*/ 62 h 588"/>
                <a:gd name="T66" fmla="*/ 130 w 460"/>
                <a:gd name="T67" fmla="*/ 36 h 588"/>
                <a:gd name="T68" fmla="*/ 115 w 460"/>
                <a:gd name="T69" fmla="*/ 17 h 588"/>
                <a:gd name="T70" fmla="*/ 109 w 460"/>
                <a:gd name="T71" fmla="*/ 9 h 588"/>
                <a:gd name="T72" fmla="*/ 103 w 460"/>
                <a:gd name="T73" fmla="*/ 3 h 588"/>
                <a:gd name="T74" fmla="*/ 98 w 460"/>
                <a:gd name="T75" fmla="*/ 1 h 588"/>
                <a:gd name="T76" fmla="*/ 95 w 460"/>
                <a:gd name="T77" fmla="*/ 0 h 588"/>
                <a:gd name="T78" fmla="*/ 0 w 460"/>
                <a:gd name="T79" fmla="*/ 0 h 588"/>
                <a:gd name="T80" fmla="*/ 0 w 460"/>
                <a:gd name="T81" fmla="*/ 588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60" h="588">
                  <a:moveTo>
                    <a:pt x="0" y="588"/>
                  </a:moveTo>
                  <a:lnTo>
                    <a:pt x="83" y="588"/>
                  </a:lnTo>
                  <a:lnTo>
                    <a:pt x="83" y="141"/>
                  </a:lnTo>
                  <a:lnTo>
                    <a:pt x="90" y="147"/>
                  </a:lnTo>
                  <a:lnTo>
                    <a:pt x="97" y="154"/>
                  </a:lnTo>
                  <a:lnTo>
                    <a:pt x="106" y="164"/>
                  </a:lnTo>
                  <a:lnTo>
                    <a:pt x="113" y="175"/>
                  </a:lnTo>
                  <a:lnTo>
                    <a:pt x="131" y="202"/>
                  </a:lnTo>
                  <a:lnTo>
                    <a:pt x="149" y="233"/>
                  </a:lnTo>
                  <a:lnTo>
                    <a:pt x="188" y="306"/>
                  </a:lnTo>
                  <a:lnTo>
                    <a:pt x="230" y="384"/>
                  </a:lnTo>
                  <a:lnTo>
                    <a:pt x="250" y="423"/>
                  </a:lnTo>
                  <a:lnTo>
                    <a:pt x="270" y="460"/>
                  </a:lnTo>
                  <a:lnTo>
                    <a:pt x="289" y="496"/>
                  </a:lnTo>
                  <a:lnTo>
                    <a:pt x="307" y="526"/>
                  </a:lnTo>
                  <a:lnTo>
                    <a:pt x="324" y="552"/>
                  </a:lnTo>
                  <a:lnTo>
                    <a:pt x="340" y="571"/>
                  </a:lnTo>
                  <a:lnTo>
                    <a:pt x="347" y="578"/>
                  </a:lnTo>
                  <a:lnTo>
                    <a:pt x="353" y="584"/>
                  </a:lnTo>
                  <a:lnTo>
                    <a:pt x="360" y="587"/>
                  </a:lnTo>
                  <a:lnTo>
                    <a:pt x="366" y="588"/>
                  </a:lnTo>
                  <a:lnTo>
                    <a:pt x="460" y="588"/>
                  </a:lnTo>
                  <a:lnTo>
                    <a:pt x="460" y="0"/>
                  </a:lnTo>
                  <a:lnTo>
                    <a:pt x="366" y="0"/>
                  </a:lnTo>
                  <a:lnTo>
                    <a:pt x="366" y="447"/>
                  </a:lnTo>
                  <a:lnTo>
                    <a:pt x="356" y="434"/>
                  </a:lnTo>
                  <a:lnTo>
                    <a:pt x="343" y="413"/>
                  </a:lnTo>
                  <a:lnTo>
                    <a:pt x="327" y="386"/>
                  </a:lnTo>
                  <a:lnTo>
                    <a:pt x="310" y="355"/>
                  </a:lnTo>
                  <a:lnTo>
                    <a:pt x="271" y="283"/>
                  </a:lnTo>
                  <a:lnTo>
                    <a:pt x="228" y="204"/>
                  </a:lnTo>
                  <a:lnTo>
                    <a:pt x="186" y="127"/>
                  </a:lnTo>
                  <a:lnTo>
                    <a:pt x="147" y="62"/>
                  </a:lnTo>
                  <a:lnTo>
                    <a:pt x="130" y="36"/>
                  </a:lnTo>
                  <a:lnTo>
                    <a:pt x="115" y="17"/>
                  </a:lnTo>
                  <a:lnTo>
                    <a:pt x="109" y="9"/>
                  </a:lnTo>
                  <a:lnTo>
                    <a:pt x="103" y="3"/>
                  </a:lnTo>
                  <a:lnTo>
                    <a:pt x="98" y="1"/>
                  </a:lnTo>
                  <a:lnTo>
                    <a:pt x="95"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4" name="Freeform 137"/>
            <p:cNvSpPr>
              <a:spLocks/>
            </p:cNvSpPr>
            <p:nvPr/>
          </p:nvSpPr>
          <p:spPr bwMode="auto">
            <a:xfrm>
              <a:off x="-1342122" y="18122868"/>
              <a:ext cx="154335" cy="202350"/>
            </a:xfrm>
            <a:custGeom>
              <a:avLst/>
              <a:gdLst>
                <a:gd name="T0" fmla="*/ 0 w 448"/>
                <a:gd name="T1" fmla="*/ 82 h 588"/>
                <a:gd name="T2" fmla="*/ 177 w 448"/>
                <a:gd name="T3" fmla="*/ 82 h 588"/>
                <a:gd name="T4" fmla="*/ 177 w 448"/>
                <a:gd name="T5" fmla="*/ 588 h 588"/>
                <a:gd name="T6" fmla="*/ 271 w 448"/>
                <a:gd name="T7" fmla="*/ 588 h 588"/>
                <a:gd name="T8" fmla="*/ 271 w 448"/>
                <a:gd name="T9" fmla="*/ 82 h 588"/>
                <a:gd name="T10" fmla="*/ 448 w 448"/>
                <a:gd name="T11" fmla="*/ 82 h 588"/>
                <a:gd name="T12" fmla="*/ 448 w 448"/>
                <a:gd name="T13" fmla="*/ 0 h 588"/>
                <a:gd name="T14" fmla="*/ 0 w 448"/>
                <a:gd name="T15" fmla="*/ 0 h 588"/>
                <a:gd name="T16" fmla="*/ 0 w 448"/>
                <a:gd name="T17" fmla="*/ 82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8" h="588">
                  <a:moveTo>
                    <a:pt x="0" y="82"/>
                  </a:moveTo>
                  <a:lnTo>
                    <a:pt x="177" y="82"/>
                  </a:lnTo>
                  <a:lnTo>
                    <a:pt x="177" y="588"/>
                  </a:lnTo>
                  <a:lnTo>
                    <a:pt x="271" y="588"/>
                  </a:lnTo>
                  <a:lnTo>
                    <a:pt x="271" y="82"/>
                  </a:lnTo>
                  <a:lnTo>
                    <a:pt x="448" y="82"/>
                  </a:lnTo>
                  <a:lnTo>
                    <a:pt x="448" y="0"/>
                  </a:lnTo>
                  <a:lnTo>
                    <a:pt x="0" y="0"/>
                  </a:lnTo>
                  <a:lnTo>
                    <a:pt x="0" y="82"/>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5" name="Freeform 138"/>
            <p:cNvSpPr>
              <a:spLocks/>
            </p:cNvSpPr>
            <p:nvPr/>
          </p:nvSpPr>
          <p:spPr bwMode="auto">
            <a:xfrm>
              <a:off x="-1158635" y="18122868"/>
              <a:ext cx="111465" cy="202350"/>
            </a:xfrm>
            <a:custGeom>
              <a:avLst/>
              <a:gdLst>
                <a:gd name="T0" fmla="*/ 93 w 329"/>
                <a:gd name="T1" fmla="*/ 329 h 588"/>
                <a:gd name="T2" fmla="*/ 306 w 329"/>
                <a:gd name="T3" fmla="*/ 317 h 588"/>
                <a:gd name="T4" fmla="*/ 306 w 329"/>
                <a:gd name="T5" fmla="*/ 246 h 588"/>
                <a:gd name="T6" fmla="*/ 93 w 329"/>
                <a:gd name="T7" fmla="*/ 236 h 588"/>
                <a:gd name="T8" fmla="*/ 91 w 329"/>
                <a:gd name="T9" fmla="*/ 229 h 588"/>
                <a:gd name="T10" fmla="*/ 87 w 329"/>
                <a:gd name="T11" fmla="*/ 221 h 588"/>
                <a:gd name="T12" fmla="*/ 85 w 329"/>
                <a:gd name="T13" fmla="*/ 211 h 588"/>
                <a:gd name="T14" fmla="*/ 82 w 329"/>
                <a:gd name="T15" fmla="*/ 199 h 588"/>
                <a:gd name="T16" fmla="*/ 80 w 329"/>
                <a:gd name="T17" fmla="*/ 187 h 588"/>
                <a:gd name="T18" fmla="*/ 79 w 329"/>
                <a:gd name="T19" fmla="*/ 174 h 588"/>
                <a:gd name="T20" fmla="*/ 77 w 329"/>
                <a:gd name="T21" fmla="*/ 160 h 588"/>
                <a:gd name="T22" fmla="*/ 77 w 329"/>
                <a:gd name="T23" fmla="*/ 146 h 588"/>
                <a:gd name="T24" fmla="*/ 79 w 329"/>
                <a:gd name="T25" fmla="*/ 132 h 588"/>
                <a:gd name="T26" fmla="*/ 80 w 329"/>
                <a:gd name="T27" fmla="*/ 119 h 588"/>
                <a:gd name="T28" fmla="*/ 82 w 329"/>
                <a:gd name="T29" fmla="*/ 107 h 588"/>
                <a:gd name="T30" fmla="*/ 87 w 329"/>
                <a:gd name="T31" fmla="*/ 96 h 588"/>
                <a:gd name="T32" fmla="*/ 92 w 329"/>
                <a:gd name="T33" fmla="*/ 86 h 588"/>
                <a:gd name="T34" fmla="*/ 98 w 329"/>
                <a:gd name="T35" fmla="*/ 79 h 588"/>
                <a:gd name="T36" fmla="*/ 103 w 329"/>
                <a:gd name="T37" fmla="*/ 75 h 588"/>
                <a:gd name="T38" fmla="*/ 107 w 329"/>
                <a:gd name="T39" fmla="*/ 73 h 588"/>
                <a:gd name="T40" fmla="*/ 112 w 329"/>
                <a:gd name="T41" fmla="*/ 70 h 588"/>
                <a:gd name="T42" fmla="*/ 116 w 329"/>
                <a:gd name="T43" fmla="*/ 69 h 588"/>
                <a:gd name="T44" fmla="*/ 135 w 329"/>
                <a:gd name="T45" fmla="*/ 68 h 588"/>
                <a:gd name="T46" fmla="*/ 160 w 329"/>
                <a:gd name="T47" fmla="*/ 67 h 588"/>
                <a:gd name="T48" fmla="*/ 188 w 329"/>
                <a:gd name="T49" fmla="*/ 67 h 588"/>
                <a:gd name="T50" fmla="*/ 220 w 329"/>
                <a:gd name="T51" fmla="*/ 68 h 588"/>
                <a:gd name="T52" fmla="*/ 251 w 329"/>
                <a:gd name="T53" fmla="*/ 68 h 588"/>
                <a:gd name="T54" fmla="*/ 282 w 329"/>
                <a:gd name="T55" fmla="*/ 69 h 588"/>
                <a:gd name="T56" fmla="*/ 308 w 329"/>
                <a:gd name="T57" fmla="*/ 70 h 588"/>
                <a:gd name="T58" fmla="*/ 329 w 329"/>
                <a:gd name="T59" fmla="*/ 70 h 588"/>
                <a:gd name="T60" fmla="*/ 329 w 329"/>
                <a:gd name="T61" fmla="*/ 0 h 588"/>
                <a:gd name="T62" fmla="*/ 0 w 329"/>
                <a:gd name="T63" fmla="*/ 0 h 588"/>
                <a:gd name="T64" fmla="*/ 0 w 329"/>
                <a:gd name="T65" fmla="*/ 588 h 588"/>
                <a:gd name="T66" fmla="*/ 329 w 329"/>
                <a:gd name="T67" fmla="*/ 588 h 588"/>
                <a:gd name="T68" fmla="*/ 329 w 329"/>
                <a:gd name="T69" fmla="*/ 517 h 588"/>
                <a:gd name="T70" fmla="*/ 93 w 329"/>
                <a:gd name="T71" fmla="*/ 517 h 588"/>
                <a:gd name="T72" fmla="*/ 93 w 329"/>
                <a:gd name="T73" fmla="*/ 412 h 588"/>
                <a:gd name="T74" fmla="*/ 93 w 329"/>
                <a:gd name="T75" fmla="*/ 329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9" h="588">
                  <a:moveTo>
                    <a:pt x="93" y="329"/>
                  </a:moveTo>
                  <a:lnTo>
                    <a:pt x="306" y="317"/>
                  </a:lnTo>
                  <a:lnTo>
                    <a:pt x="306" y="246"/>
                  </a:lnTo>
                  <a:lnTo>
                    <a:pt x="93" y="236"/>
                  </a:lnTo>
                  <a:lnTo>
                    <a:pt x="91" y="229"/>
                  </a:lnTo>
                  <a:lnTo>
                    <a:pt x="87" y="221"/>
                  </a:lnTo>
                  <a:lnTo>
                    <a:pt x="85" y="211"/>
                  </a:lnTo>
                  <a:lnTo>
                    <a:pt x="82" y="199"/>
                  </a:lnTo>
                  <a:lnTo>
                    <a:pt x="80" y="187"/>
                  </a:lnTo>
                  <a:lnTo>
                    <a:pt x="79" y="174"/>
                  </a:lnTo>
                  <a:lnTo>
                    <a:pt x="77" y="160"/>
                  </a:lnTo>
                  <a:lnTo>
                    <a:pt x="77" y="146"/>
                  </a:lnTo>
                  <a:lnTo>
                    <a:pt x="79" y="132"/>
                  </a:lnTo>
                  <a:lnTo>
                    <a:pt x="80" y="119"/>
                  </a:lnTo>
                  <a:lnTo>
                    <a:pt x="82" y="107"/>
                  </a:lnTo>
                  <a:lnTo>
                    <a:pt x="87" y="96"/>
                  </a:lnTo>
                  <a:lnTo>
                    <a:pt x="92" y="86"/>
                  </a:lnTo>
                  <a:lnTo>
                    <a:pt x="98" y="79"/>
                  </a:lnTo>
                  <a:lnTo>
                    <a:pt x="103" y="75"/>
                  </a:lnTo>
                  <a:lnTo>
                    <a:pt x="107" y="73"/>
                  </a:lnTo>
                  <a:lnTo>
                    <a:pt x="112" y="70"/>
                  </a:lnTo>
                  <a:lnTo>
                    <a:pt x="116" y="69"/>
                  </a:lnTo>
                  <a:lnTo>
                    <a:pt x="135" y="68"/>
                  </a:lnTo>
                  <a:lnTo>
                    <a:pt x="160" y="67"/>
                  </a:lnTo>
                  <a:lnTo>
                    <a:pt x="188" y="67"/>
                  </a:lnTo>
                  <a:lnTo>
                    <a:pt x="220" y="68"/>
                  </a:lnTo>
                  <a:lnTo>
                    <a:pt x="251" y="68"/>
                  </a:lnTo>
                  <a:lnTo>
                    <a:pt x="282" y="69"/>
                  </a:lnTo>
                  <a:lnTo>
                    <a:pt x="308" y="70"/>
                  </a:lnTo>
                  <a:lnTo>
                    <a:pt x="329" y="70"/>
                  </a:lnTo>
                  <a:lnTo>
                    <a:pt x="329" y="0"/>
                  </a:lnTo>
                  <a:lnTo>
                    <a:pt x="0" y="0"/>
                  </a:lnTo>
                  <a:lnTo>
                    <a:pt x="0" y="588"/>
                  </a:lnTo>
                  <a:lnTo>
                    <a:pt x="329" y="588"/>
                  </a:lnTo>
                  <a:lnTo>
                    <a:pt x="329" y="517"/>
                  </a:lnTo>
                  <a:lnTo>
                    <a:pt x="93" y="517"/>
                  </a:lnTo>
                  <a:lnTo>
                    <a:pt x="93" y="412"/>
                  </a:lnTo>
                  <a:lnTo>
                    <a:pt x="93" y="329"/>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6" name="Freeform 139"/>
            <p:cNvSpPr>
              <a:spLocks noEditPoints="1"/>
            </p:cNvSpPr>
            <p:nvPr/>
          </p:nvSpPr>
          <p:spPr bwMode="auto">
            <a:xfrm>
              <a:off x="-1002586" y="18122868"/>
              <a:ext cx="147476" cy="202350"/>
            </a:xfrm>
            <a:custGeom>
              <a:avLst/>
              <a:gdLst>
                <a:gd name="T0" fmla="*/ 188 w 429"/>
                <a:gd name="T1" fmla="*/ 82 h 588"/>
                <a:gd name="T2" fmla="*/ 209 w 429"/>
                <a:gd name="T3" fmla="*/ 84 h 588"/>
                <a:gd name="T4" fmla="*/ 227 w 429"/>
                <a:gd name="T5" fmla="*/ 88 h 588"/>
                <a:gd name="T6" fmla="*/ 243 w 429"/>
                <a:gd name="T7" fmla="*/ 97 h 588"/>
                <a:gd name="T8" fmla="*/ 256 w 429"/>
                <a:gd name="T9" fmla="*/ 108 h 588"/>
                <a:gd name="T10" fmla="*/ 267 w 429"/>
                <a:gd name="T11" fmla="*/ 121 h 588"/>
                <a:gd name="T12" fmla="*/ 276 w 429"/>
                <a:gd name="T13" fmla="*/ 137 h 588"/>
                <a:gd name="T14" fmla="*/ 281 w 429"/>
                <a:gd name="T15" fmla="*/ 155 h 588"/>
                <a:gd name="T16" fmla="*/ 283 w 429"/>
                <a:gd name="T17" fmla="*/ 176 h 588"/>
                <a:gd name="T18" fmla="*/ 281 w 429"/>
                <a:gd name="T19" fmla="*/ 187 h 588"/>
                <a:gd name="T20" fmla="*/ 276 w 429"/>
                <a:gd name="T21" fmla="*/ 199 h 588"/>
                <a:gd name="T22" fmla="*/ 258 w 429"/>
                <a:gd name="T23" fmla="*/ 222 h 588"/>
                <a:gd name="T24" fmla="*/ 234 w 429"/>
                <a:gd name="T25" fmla="*/ 239 h 588"/>
                <a:gd name="T26" fmla="*/ 224 w 429"/>
                <a:gd name="T27" fmla="*/ 245 h 588"/>
                <a:gd name="T28" fmla="*/ 211 w 429"/>
                <a:gd name="T29" fmla="*/ 246 h 588"/>
                <a:gd name="T30" fmla="*/ 94 w 429"/>
                <a:gd name="T31" fmla="*/ 82 h 588"/>
                <a:gd name="T32" fmla="*/ 94 w 429"/>
                <a:gd name="T33" fmla="*/ 588 h 588"/>
                <a:gd name="T34" fmla="*/ 176 w 429"/>
                <a:gd name="T35" fmla="*/ 341 h 588"/>
                <a:gd name="T36" fmla="*/ 191 w 429"/>
                <a:gd name="T37" fmla="*/ 344 h 588"/>
                <a:gd name="T38" fmla="*/ 203 w 429"/>
                <a:gd name="T39" fmla="*/ 352 h 588"/>
                <a:gd name="T40" fmla="*/ 215 w 429"/>
                <a:gd name="T41" fmla="*/ 364 h 588"/>
                <a:gd name="T42" fmla="*/ 226 w 429"/>
                <a:gd name="T43" fmla="*/ 380 h 588"/>
                <a:gd name="T44" fmla="*/ 248 w 429"/>
                <a:gd name="T45" fmla="*/ 419 h 588"/>
                <a:gd name="T46" fmla="*/ 269 w 429"/>
                <a:gd name="T47" fmla="*/ 465 h 588"/>
                <a:gd name="T48" fmla="*/ 288 w 429"/>
                <a:gd name="T49" fmla="*/ 510 h 588"/>
                <a:gd name="T50" fmla="*/ 309 w 429"/>
                <a:gd name="T51" fmla="*/ 550 h 588"/>
                <a:gd name="T52" fmla="*/ 318 w 429"/>
                <a:gd name="T53" fmla="*/ 566 h 588"/>
                <a:gd name="T54" fmla="*/ 329 w 429"/>
                <a:gd name="T55" fmla="*/ 578 h 588"/>
                <a:gd name="T56" fmla="*/ 341 w 429"/>
                <a:gd name="T57" fmla="*/ 586 h 588"/>
                <a:gd name="T58" fmla="*/ 354 w 429"/>
                <a:gd name="T59" fmla="*/ 588 h 588"/>
                <a:gd name="T60" fmla="*/ 271 w 429"/>
                <a:gd name="T61" fmla="*/ 294 h 588"/>
                <a:gd name="T62" fmla="*/ 315 w 429"/>
                <a:gd name="T63" fmla="*/ 273 h 588"/>
                <a:gd name="T64" fmla="*/ 333 w 429"/>
                <a:gd name="T65" fmla="*/ 262 h 588"/>
                <a:gd name="T66" fmla="*/ 347 w 429"/>
                <a:gd name="T67" fmla="*/ 249 h 588"/>
                <a:gd name="T68" fmla="*/ 360 w 429"/>
                <a:gd name="T69" fmla="*/ 233 h 588"/>
                <a:gd name="T70" fmla="*/ 369 w 429"/>
                <a:gd name="T71" fmla="*/ 212 h 588"/>
                <a:gd name="T72" fmla="*/ 375 w 429"/>
                <a:gd name="T73" fmla="*/ 186 h 588"/>
                <a:gd name="T74" fmla="*/ 377 w 429"/>
                <a:gd name="T75" fmla="*/ 153 h 588"/>
                <a:gd name="T76" fmla="*/ 375 w 429"/>
                <a:gd name="T77" fmla="*/ 127 h 588"/>
                <a:gd name="T78" fmla="*/ 369 w 429"/>
                <a:gd name="T79" fmla="*/ 102 h 588"/>
                <a:gd name="T80" fmla="*/ 358 w 429"/>
                <a:gd name="T81" fmla="*/ 76 h 588"/>
                <a:gd name="T82" fmla="*/ 343 w 429"/>
                <a:gd name="T83" fmla="*/ 54 h 588"/>
                <a:gd name="T84" fmla="*/ 322 w 429"/>
                <a:gd name="T85" fmla="*/ 34 h 588"/>
                <a:gd name="T86" fmla="*/ 300 w 429"/>
                <a:gd name="T87" fmla="*/ 18 h 588"/>
                <a:gd name="T88" fmla="*/ 275 w 429"/>
                <a:gd name="T89" fmla="*/ 7 h 588"/>
                <a:gd name="T90" fmla="*/ 249 w 429"/>
                <a:gd name="T91" fmla="*/ 0 h 588"/>
                <a:gd name="T92" fmla="*/ 0 w 429"/>
                <a:gd name="T93" fmla="*/ 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9" h="588">
                  <a:moveTo>
                    <a:pt x="94" y="82"/>
                  </a:moveTo>
                  <a:lnTo>
                    <a:pt x="188" y="82"/>
                  </a:lnTo>
                  <a:lnTo>
                    <a:pt x="199" y="82"/>
                  </a:lnTo>
                  <a:lnTo>
                    <a:pt x="209" y="84"/>
                  </a:lnTo>
                  <a:lnTo>
                    <a:pt x="219" y="86"/>
                  </a:lnTo>
                  <a:lnTo>
                    <a:pt x="227" y="88"/>
                  </a:lnTo>
                  <a:lnTo>
                    <a:pt x="236" y="92"/>
                  </a:lnTo>
                  <a:lnTo>
                    <a:pt x="243" y="97"/>
                  </a:lnTo>
                  <a:lnTo>
                    <a:pt x="250" y="102"/>
                  </a:lnTo>
                  <a:lnTo>
                    <a:pt x="256" y="108"/>
                  </a:lnTo>
                  <a:lnTo>
                    <a:pt x="262" y="114"/>
                  </a:lnTo>
                  <a:lnTo>
                    <a:pt x="267" y="121"/>
                  </a:lnTo>
                  <a:lnTo>
                    <a:pt x="272" y="129"/>
                  </a:lnTo>
                  <a:lnTo>
                    <a:pt x="276" y="137"/>
                  </a:lnTo>
                  <a:lnTo>
                    <a:pt x="278" y="147"/>
                  </a:lnTo>
                  <a:lnTo>
                    <a:pt x="281" y="155"/>
                  </a:lnTo>
                  <a:lnTo>
                    <a:pt x="282" y="166"/>
                  </a:lnTo>
                  <a:lnTo>
                    <a:pt x="283" y="176"/>
                  </a:lnTo>
                  <a:lnTo>
                    <a:pt x="282" y="182"/>
                  </a:lnTo>
                  <a:lnTo>
                    <a:pt x="281" y="187"/>
                  </a:lnTo>
                  <a:lnTo>
                    <a:pt x="278" y="193"/>
                  </a:lnTo>
                  <a:lnTo>
                    <a:pt x="276" y="199"/>
                  </a:lnTo>
                  <a:lnTo>
                    <a:pt x="267" y="211"/>
                  </a:lnTo>
                  <a:lnTo>
                    <a:pt x="258" y="222"/>
                  </a:lnTo>
                  <a:lnTo>
                    <a:pt x="247" y="232"/>
                  </a:lnTo>
                  <a:lnTo>
                    <a:pt x="234" y="239"/>
                  </a:lnTo>
                  <a:lnTo>
                    <a:pt x="228" y="243"/>
                  </a:lnTo>
                  <a:lnTo>
                    <a:pt x="224" y="245"/>
                  </a:lnTo>
                  <a:lnTo>
                    <a:pt x="217" y="246"/>
                  </a:lnTo>
                  <a:lnTo>
                    <a:pt x="211" y="246"/>
                  </a:lnTo>
                  <a:lnTo>
                    <a:pt x="94" y="246"/>
                  </a:lnTo>
                  <a:lnTo>
                    <a:pt x="94" y="82"/>
                  </a:lnTo>
                  <a:close/>
                  <a:moveTo>
                    <a:pt x="0" y="588"/>
                  </a:moveTo>
                  <a:lnTo>
                    <a:pt x="94" y="588"/>
                  </a:lnTo>
                  <a:lnTo>
                    <a:pt x="94" y="341"/>
                  </a:lnTo>
                  <a:lnTo>
                    <a:pt x="176" y="341"/>
                  </a:lnTo>
                  <a:lnTo>
                    <a:pt x="183" y="341"/>
                  </a:lnTo>
                  <a:lnTo>
                    <a:pt x="191" y="344"/>
                  </a:lnTo>
                  <a:lnTo>
                    <a:pt x="197" y="347"/>
                  </a:lnTo>
                  <a:lnTo>
                    <a:pt x="203" y="352"/>
                  </a:lnTo>
                  <a:lnTo>
                    <a:pt x="209" y="357"/>
                  </a:lnTo>
                  <a:lnTo>
                    <a:pt x="215" y="364"/>
                  </a:lnTo>
                  <a:lnTo>
                    <a:pt x="221" y="372"/>
                  </a:lnTo>
                  <a:lnTo>
                    <a:pt x="226" y="380"/>
                  </a:lnTo>
                  <a:lnTo>
                    <a:pt x="237" y="398"/>
                  </a:lnTo>
                  <a:lnTo>
                    <a:pt x="248" y="419"/>
                  </a:lnTo>
                  <a:lnTo>
                    <a:pt x="258" y="442"/>
                  </a:lnTo>
                  <a:lnTo>
                    <a:pt x="269" y="465"/>
                  </a:lnTo>
                  <a:lnTo>
                    <a:pt x="278" y="488"/>
                  </a:lnTo>
                  <a:lnTo>
                    <a:pt x="288" y="510"/>
                  </a:lnTo>
                  <a:lnTo>
                    <a:pt x="298" y="531"/>
                  </a:lnTo>
                  <a:lnTo>
                    <a:pt x="309" y="550"/>
                  </a:lnTo>
                  <a:lnTo>
                    <a:pt x="313" y="558"/>
                  </a:lnTo>
                  <a:lnTo>
                    <a:pt x="318" y="566"/>
                  </a:lnTo>
                  <a:lnTo>
                    <a:pt x="324" y="572"/>
                  </a:lnTo>
                  <a:lnTo>
                    <a:pt x="329" y="578"/>
                  </a:lnTo>
                  <a:lnTo>
                    <a:pt x="335" y="582"/>
                  </a:lnTo>
                  <a:lnTo>
                    <a:pt x="341" y="586"/>
                  </a:lnTo>
                  <a:lnTo>
                    <a:pt x="347" y="588"/>
                  </a:lnTo>
                  <a:lnTo>
                    <a:pt x="354" y="588"/>
                  </a:lnTo>
                  <a:lnTo>
                    <a:pt x="429" y="586"/>
                  </a:lnTo>
                  <a:lnTo>
                    <a:pt x="271" y="294"/>
                  </a:lnTo>
                  <a:lnTo>
                    <a:pt x="294" y="283"/>
                  </a:lnTo>
                  <a:lnTo>
                    <a:pt x="315" y="273"/>
                  </a:lnTo>
                  <a:lnTo>
                    <a:pt x="324" y="267"/>
                  </a:lnTo>
                  <a:lnTo>
                    <a:pt x="333" y="262"/>
                  </a:lnTo>
                  <a:lnTo>
                    <a:pt x="340" y="256"/>
                  </a:lnTo>
                  <a:lnTo>
                    <a:pt x="347" y="249"/>
                  </a:lnTo>
                  <a:lnTo>
                    <a:pt x="355" y="242"/>
                  </a:lnTo>
                  <a:lnTo>
                    <a:pt x="360" y="233"/>
                  </a:lnTo>
                  <a:lnTo>
                    <a:pt x="366" y="223"/>
                  </a:lnTo>
                  <a:lnTo>
                    <a:pt x="369" y="212"/>
                  </a:lnTo>
                  <a:lnTo>
                    <a:pt x="373" y="200"/>
                  </a:lnTo>
                  <a:lnTo>
                    <a:pt x="375" y="186"/>
                  </a:lnTo>
                  <a:lnTo>
                    <a:pt x="377" y="170"/>
                  </a:lnTo>
                  <a:lnTo>
                    <a:pt x="377" y="153"/>
                  </a:lnTo>
                  <a:lnTo>
                    <a:pt x="377" y="141"/>
                  </a:lnTo>
                  <a:lnTo>
                    <a:pt x="375" y="127"/>
                  </a:lnTo>
                  <a:lnTo>
                    <a:pt x="374" y="114"/>
                  </a:lnTo>
                  <a:lnTo>
                    <a:pt x="369" y="102"/>
                  </a:lnTo>
                  <a:lnTo>
                    <a:pt x="364" y="88"/>
                  </a:lnTo>
                  <a:lnTo>
                    <a:pt x="358" y="76"/>
                  </a:lnTo>
                  <a:lnTo>
                    <a:pt x="351" y="65"/>
                  </a:lnTo>
                  <a:lnTo>
                    <a:pt x="343" y="54"/>
                  </a:lnTo>
                  <a:lnTo>
                    <a:pt x="333" y="44"/>
                  </a:lnTo>
                  <a:lnTo>
                    <a:pt x="322" y="34"/>
                  </a:lnTo>
                  <a:lnTo>
                    <a:pt x="311" y="25"/>
                  </a:lnTo>
                  <a:lnTo>
                    <a:pt x="300" y="18"/>
                  </a:lnTo>
                  <a:lnTo>
                    <a:pt x="288" y="12"/>
                  </a:lnTo>
                  <a:lnTo>
                    <a:pt x="275" y="7"/>
                  </a:lnTo>
                  <a:lnTo>
                    <a:pt x="262" y="2"/>
                  </a:lnTo>
                  <a:lnTo>
                    <a:pt x="249" y="0"/>
                  </a:lnTo>
                  <a:lnTo>
                    <a:pt x="236"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7" name="Freeform 140"/>
            <p:cNvSpPr>
              <a:spLocks/>
            </p:cNvSpPr>
            <p:nvPr/>
          </p:nvSpPr>
          <p:spPr bwMode="auto">
            <a:xfrm>
              <a:off x="-4363657" y="18119438"/>
              <a:ext cx="169769" cy="210925"/>
            </a:xfrm>
            <a:custGeom>
              <a:avLst/>
              <a:gdLst>
                <a:gd name="T0" fmla="*/ 0 w 494"/>
                <a:gd name="T1" fmla="*/ 312 h 617"/>
                <a:gd name="T2" fmla="*/ 6 w 494"/>
                <a:gd name="T3" fmla="*/ 363 h 617"/>
                <a:gd name="T4" fmla="*/ 17 w 494"/>
                <a:gd name="T5" fmla="*/ 410 h 617"/>
                <a:gd name="T6" fmla="*/ 32 w 494"/>
                <a:gd name="T7" fmla="*/ 454 h 617"/>
                <a:gd name="T8" fmla="*/ 54 w 494"/>
                <a:gd name="T9" fmla="*/ 492 h 617"/>
                <a:gd name="T10" fmla="*/ 82 w 494"/>
                <a:gd name="T11" fmla="*/ 526 h 617"/>
                <a:gd name="T12" fmla="*/ 114 w 494"/>
                <a:gd name="T13" fmla="*/ 554 h 617"/>
                <a:gd name="T14" fmla="*/ 150 w 494"/>
                <a:gd name="T15" fmla="*/ 577 h 617"/>
                <a:gd name="T16" fmla="*/ 193 w 494"/>
                <a:gd name="T17" fmla="*/ 595 h 617"/>
                <a:gd name="T18" fmla="*/ 238 w 494"/>
                <a:gd name="T19" fmla="*/ 606 h 617"/>
                <a:gd name="T20" fmla="*/ 289 w 494"/>
                <a:gd name="T21" fmla="*/ 612 h 617"/>
                <a:gd name="T22" fmla="*/ 494 w 494"/>
                <a:gd name="T23" fmla="*/ 589 h 617"/>
                <a:gd name="T24" fmla="*/ 493 w 494"/>
                <a:gd name="T25" fmla="*/ 289 h 617"/>
                <a:gd name="T26" fmla="*/ 482 w 494"/>
                <a:gd name="T27" fmla="*/ 274 h 617"/>
                <a:gd name="T28" fmla="*/ 459 w 494"/>
                <a:gd name="T29" fmla="*/ 271 h 617"/>
                <a:gd name="T30" fmla="*/ 401 w 494"/>
                <a:gd name="T31" fmla="*/ 353 h 617"/>
                <a:gd name="T32" fmla="*/ 373 w 494"/>
                <a:gd name="T33" fmla="*/ 526 h 617"/>
                <a:gd name="T34" fmla="*/ 271 w 494"/>
                <a:gd name="T35" fmla="*/ 529 h 617"/>
                <a:gd name="T36" fmla="*/ 245 w 494"/>
                <a:gd name="T37" fmla="*/ 527 h 617"/>
                <a:gd name="T38" fmla="*/ 204 w 494"/>
                <a:gd name="T39" fmla="*/ 510 h 617"/>
                <a:gd name="T40" fmla="*/ 160 w 494"/>
                <a:gd name="T41" fmla="*/ 475 h 617"/>
                <a:gd name="T42" fmla="*/ 126 w 494"/>
                <a:gd name="T43" fmla="*/ 427 h 617"/>
                <a:gd name="T44" fmla="*/ 103 w 494"/>
                <a:gd name="T45" fmla="*/ 373 h 617"/>
                <a:gd name="T46" fmla="*/ 94 w 494"/>
                <a:gd name="T47" fmla="*/ 318 h 617"/>
                <a:gd name="T48" fmla="*/ 102 w 494"/>
                <a:gd name="T49" fmla="*/ 245 h 617"/>
                <a:gd name="T50" fmla="*/ 125 w 494"/>
                <a:gd name="T51" fmla="*/ 182 h 617"/>
                <a:gd name="T52" fmla="*/ 162 w 494"/>
                <a:gd name="T53" fmla="*/ 133 h 617"/>
                <a:gd name="T54" fmla="*/ 215 w 494"/>
                <a:gd name="T55" fmla="*/ 99 h 617"/>
                <a:gd name="T56" fmla="*/ 281 w 494"/>
                <a:gd name="T57" fmla="*/ 83 h 617"/>
                <a:gd name="T58" fmla="*/ 357 w 494"/>
                <a:gd name="T59" fmla="*/ 83 h 617"/>
                <a:gd name="T60" fmla="*/ 415 w 494"/>
                <a:gd name="T61" fmla="*/ 94 h 617"/>
                <a:gd name="T62" fmla="*/ 483 w 494"/>
                <a:gd name="T63" fmla="*/ 59 h 617"/>
                <a:gd name="T64" fmla="*/ 473 w 494"/>
                <a:gd name="T65" fmla="*/ 36 h 617"/>
                <a:gd name="T66" fmla="*/ 448 w 494"/>
                <a:gd name="T67" fmla="*/ 19 h 617"/>
                <a:gd name="T68" fmla="*/ 401 w 494"/>
                <a:gd name="T69" fmla="*/ 6 h 617"/>
                <a:gd name="T70" fmla="*/ 330 w 494"/>
                <a:gd name="T71" fmla="*/ 0 h 617"/>
                <a:gd name="T72" fmla="*/ 266 w 494"/>
                <a:gd name="T73" fmla="*/ 1 h 617"/>
                <a:gd name="T74" fmla="*/ 224 w 494"/>
                <a:gd name="T75" fmla="*/ 8 h 617"/>
                <a:gd name="T76" fmla="*/ 185 w 494"/>
                <a:gd name="T77" fmla="*/ 21 h 617"/>
                <a:gd name="T78" fmla="*/ 147 w 494"/>
                <a:gd name="T79" fmla="*/ 40 h 617"/>
                <a:gd name="T80" fmla="*/ 113 w 494"/>
                <a:gd name="T81" fmla="*/ 64 h 617"/>
                <a:gd name="T82" fmla="*/ 81 w 494"/>
                <a:gd name="T83" fmla="*/ 92 h 617"/>
                <a:gd name="T84" fmla="*/ 53 w 494"/>
                <a:gd name="T85" fmla="*/ 124 h 617"/>
                <a:gd name="T86" fmla="*/ 31 w 494"/>
                <a:gd name="T87" fmla="*/ 159 h 617"/>
                <a:gd name="T88" fmla="*/ 14 w 494"/>
                <a:gd name="T89" fmla="*/ 198 h 617"/>
                <a:gd name="T90" fmla="*/ 3 w 494"/>
                <a:gd name="T91" fmla="*/ 239 h 617"/>
                <a:gd name="T92" fmla="*/ 0 w 494"/>
                <a:gd name="T93" fmla="*/ 283 h 6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94" h="617">
                  <a:moveTo>
                    <a:pt x="0" y="283"/>
                  </a:moveTo>
                  <a:lnTo>
                    <a:pt x="0" y="294"/>
                  </a:lnTo>
                  <a:lnTo>
                    <a:pt x="0" y="312"/>
                  </a:lnTo>
                  <a:lnTo>
                    <a:pt x="1" y="330"/>
                  </a:lnTo>
                  <a:lnTo>
                    <a:pt x="3" y="347"/>
                  </a:lnTo>
                  <a:lnTo>
                    <a:pt x="6" y="363"/>
                  </a:lnTo>
                  <a:lnTo>
                    <a:pt x="8" y="380"/>
                  </a:lnTo>
                  <a:lnTo>
                    <a:pt x="12" y="396"/>
                  </a:lnTo>
                  <a:lnTo>
                    <a:pt x="17" y="410"/>
                  </a:lnTo>
                  <a:lnTo>
                    <a:pt x="21" y="425"/>
                  </a:lnTo>
                  <a:lnTo>
                    <a:pt x="26" y="440"/>
                  </a:lnTo>
                  <a:lnTo>
                    <a:pt x="32" y="454"/>
                  </a:lnTo>
                  <a:lnTo>
                    <a:pt x="40" y="467"/>
                  </a:lnTo>
                  <a:lnTo>
                    <a:pt x="47" y="480"/>
                  </a:lnTo>
                  <a:lnTo>
                    <a:pt x="54" y="492"/>
                  </a:lnTo>
                  <a:lnTo>
                    <a:pt x="63" y="504"/>
                  </a:lnTo>
                  <a:lnTo>
                    <a:pt x="72" y="515"/>
                  </a:lnTo>
                  <a:lnTo>
                    <a:pt x="82" y="526"/>
                  </a:lnTo>
                  <a:lnTo>
                    <a:pt x="92" y="536"/>
                  </a:lnTo>
                  <a:lnTo>
                    <a:pt x="103" y="545"/>
                  </a:lnTo>
                  <a:lnTo>
                    <a:pt x="114" y="554"/>
                  </a:lnTo>
                  <a:lnTo>
                    <a:pt x="126" y="562"/>
                  </a:lnTo>
                  <a:lnTo>
                    <a:pt x="138" y="571"/>
                  </a:lnTo>
                  <a:lnTo>
                    <a:pt x="150" y="577"/>
                  </a:lnTo>
                  <a:lnTo>
                    <a:pt x="164" y="584"/>
                  </a:lnTo>
                  <a:lnTo>
                    <a:pt x="178" y="590"/>
                  </a:lnTo>
                  <a:lnTo>
                    <a:pt x="193" y="595"/>
                  </a:lnTo>
                  <a:lnTo>
                    <a:pt x="207" y="599"/>
                  </a:lnTo>
                  <a:lnTo>
                    <a:pt x="222" y="604"/>
                  </a:lnTo>
                  <a:lnTo>
                    <a:pt x="238" y="606"/>
                  </a:lnTo>
                  <a:lnTo>
                    <a:pt x="255" y="608"/>
                  </a:lnTo>
                  <a:lnTo>
                    <a:pt x="272" y="611"/>
                  </a:lnTo>
                  <a:lnTo>
                    <a:pt x="289" y="612"/>
                  </a:lnTo>
                  <a:lnTo>
                    <a:pt x="306" y="612"/>
                  </a:lnTo>
                  <a:lnTo>
                    <a:pt x="330" y="617"/>
                  </a:lnTo>
                  <a:lnTo>
                    <a:pt x="494" y="589"/>
                  </a:lnTo>
                  <a:lnTo>
                    <a:pt x="494" y="306"/>
                  </a:lnTo>
                  <a:lnTo>
                    <a:pt x="494" y="296"/>
                  </a:lnTo>
                  <a:lnTo>
                    <a:pt x="493" y="289"/>
                  </a:lnTo>
                  <a:lnTo>
                    <a:pt x="490" y="283"/>
                  </a:lnTo>
                  <a:lnTo>
                    <a:pt x="487" y="278"/>
                  </a:lnTo>
                  <a:lnTo>
                    <a:pt x="482" y="274"/>
                  </a:lnTo>
                  <a:lnTo>
                    <a:pt x="476" y="272"/>
                  </a:lnTo>
                  <a:lnTo>
                    <a:pt x="469" y="271"/>
                  </a:lnTo>
                  <a:lnTo>
                    <a:pt x="459" y="271"/>
                  </a:lnTo>
                  <a:lnTo>
                    <a:pt x="283" y="271"/>
                  </a:lnTo>
                  <a:lnTo>
                    <a:pt x="283" y="353"/>
                  </a:lnTo>
                  <a:lnTo>
                    <a:pt x="401" y="353"/>
                  </a:lnTo>
                  <a:lnTo>
                    <a:pt x="401" y="517"/>
                  </a:lnTo>
                  <a:lnTo>
                    <a:pt x="385" y="522"/>
                  </a:lnTo>
                  <a:lnTo>
                    <a:pt x="373" y="526"/>
                  </a:lnTo>
                  <a:lnTo>
                    <a:pt x="360" y="528"/>
                  </a:lnTo>
                  <a:lnTo>
                    <a:pt x="341" y="529"/>
                  </a:lnTo>
                  <a:lnTo>
                    <a:pt x="271" y="529"/>
                  </a:lnTo>
                  <a:lnTo>
                    <a:pt x="262" y="529"/>
                  </a:lnTo>
                  <a:lnTo>
                    <a:pt x="254" y="528"/>
                  </a:lnTo>
                  <a:lnTo>
                    <a:pt x="245" y="527"/>
                  </a:lnTo>
                  <a:lnTo>
                    <a:pt x="237" y="525"/>
                  </a:lnTo>
                  <a:lnTo>
                    <a:pt x="221" y="519"/>
                  </a:lnTo>
                  <a:lnTo>
                    <a:pt x="204" y="510"/>
                  </a:lnTo>
                  <a:lnTo>
                    <a:pt x="189" y="500"/>
                  </a:lnTo>
                  <a:lnTo>
                    <a:pt x="175" y="488"/>
                  </a:lnTo>
                  <a:lnTo>
                    <a:pt x="160" y="475"/>
                  </a:lnTo>
                  <a:lnTo>
                    <a:pt x="148" y="460"/>
                  </a:lnTo>
                  <a:lnTo>
                    <a:pt x="136" y="443"/>
                  </a:lnTo>
                  <a:lnTo>
                    <a:pt x="126" y="427"/>
                  </a:lnTo>
                  <a:lnTo>
                    <a:pt x="116" y="409"/>
                  </a:lnTo>
                  <a:lnTo>
                    <a:pt x="109" y="391"/>
                  </a:lnTo>
                  <a:lnTo>
                    <a:pt x="103" y="373"/>
                  </a:lnTo>
                  <a:lnTo>
                    <a:pt x="98" y="354"/>
                  </a:lnTo>
                  <a:lnTo>
                    <a:pt x="96" y="336"/>
                  </a:lnTo>
                  <a:lnTo>
                    <a:pt x="94" y="318"/>
                  </a:lnTo>
                  <a:lnTo>
                    <a:pt x="94" y="293"/>
                  </a:lnTo>
                  <a:lnTo>
                    <a:pt x="98" y="268"/>
                  </a:lnTo>
                  <a:lnTo>
                    <a:pt x="102" y="245"/>
                  </a:lnTo>
                  <a:lnTo>
                    <a:pt x="108" y="222"/>
                  </a:lnTo>
                  <a:lnTo>
                    <a:pt x="115" y="201"/>
                  </a:lnTo>
                  <a:lnTo>
                    <a:pt x="125" y="182"/>
                  </a:lnTo>
                  <a:lnTo>
                    <a:pt x="136" y="165"/>
                  </a:lnTo>
                  <a:lnTo>
                    <a:pt x="149" y="148"/>
                  </a:lnTo>
                  <a:lnTo>
                    <a:pt x="162" y="133"/>
                  </a:lnTo>
                  <a:lnTo>
                    <a:pt x="178" y="120"/>
                  </a:lnTo>
                  <a:lnTo>
                    <a:pt x="196" y="109"/>
                  </a:lnTo>
                  <a:lnTo>
                    <a:pt x="215" y="99"/>
                  </a:lnTo>
                  <a:lnTo>
                    <a:pt x="235" y="92"/>
                  </a:lnTo>
                  <a:lnTo>
                    <a:pt x="257" y="87"/>
                  </a:lnTo>
                  <a:lnTo>
                    <a:pt x="281" y="83"/>
                  </a:lnTo>
                  <a:lnTo>
                    <a:pt x="306" y="82"/>
                  </a:lnTo>
                  <a:lnTo>
                    <a:pt x="330" y="82"/>
                  </a:lnTo>
                  <a:lnTo>
                    <a:pt x="357" y="83"/>
                  </a:lnTo>
                  <a:lnTo>
                    <a:pt x="379" y="86"/>
                  </a:lnTo>
                  <a:lnTo>
                    <a:pt x="398" y="90"/>
                  </a:lnTo>
                  <a:lnTo>
                    <a:pt x="415" y="94"/>
                  </a:lnTo>
                  <a:lnTo>
                    <a:pt x="445" y="107"/>
                  </a:lnTo>
                  <a:lnTo>
                    <a:pt x="483" y="118"/>
                  </a:lnTo>
                  <a:lnTo>
                    <a:pt x="483" y="59"/>
                  </a:lnTo>
                  <a:lnTo>
                    <a:pt x="482" y="51"/>
                  </a:lnTo>
                  <a:lnTo>
                    <a:pt x="478" y="42"/>
                  </a:lnTo>
                  <a:lnTo>
                    <a:pt x="473" y="36"/>
                  </a:lnTo>
                  <a:lnTo>
                    <a:pt x="466" y="30"/>
                  </a:lnTo>
                  <a:lnTo>
                    <a:pt x="458" y="24"/>
                  </a:lnTo>
                  <a:lnTo>
                    <a:pt x="448" y="19"/>
                  </a:lnTo>
                  <a:lnTo>
                    <a:pt x="437" y="15"/>
                  </a:lnTo>
                  <a:lnTo>
                    <a:pt x="425" y="12"/>
                  </a:lnTo>
                  <a:lnTo>
                    <a:pt x="401" y="6"/>
                  </a:lnTo>
                  <a:lnTo>
                    <a:pt x="375" y="2"/>
                  </a:lnTo>
                  <a:lnTo>
                    <a:pt x="351" y="1"/>
                  </a:lnTo>
                  <a:lnTo>
                    <a:pt x="330" y="0"/>
                  </a:lnTo>
                  <a:lnTo>
                    <a:pt x="295" y="0"/>
                  </a:lnTo>
                  <a:lnTo>
                    <a:pt x="280" y="0"/>
                  </a:lnTo>
                  <a:lnTo>
                    <a:pt x="266" y="1"/>
                  </a:lnTo>
                  <a:lnTo>
                    <a:pt x="252" y="3"/>
                  </a:lnTo>
                  <a:lnTo>
                    <a:pt x="239" y="6"/>
                  </a:lnTo>
                  <a:lnTo>
                    <a:pt x="224" y="8"/>
                  </a:lnTo>
                  <a:lnTo>
                    <a:pt x="211" y="12"/>
                  </a:lnTo>
                  <a:lnTo>
                    <a:pt x="198" y="17"/>
                  </a:lnTo>
                  <a:lnTo>
                    <a:pt x="185" y="21"/>
                  </a:lnTo>
                  <a:lnTo>
                    <a:pt x="172" y="28"/>
                  </a:lnTo>
                  <a:lnTo>
                    <a:pt x="160" y="34"/>
                  </a:lnTo>
                  <a:lnTo>
                    <a:pt x="147" y="40"/>
                  </a:lnTo>
                  <a:lnTo>
                    <a:pt x="136" y="47"/>
                  </a:lnTo>
                  <a:lnTo>
                    <a:pt x="124" y="56"/>
                  </a:lnTo>
                  <a:lnTo>
                    <a:pt x="113" y="64"/>
                  </a:lnTo>
                  <a:lnTo>
                    <a:pt x="102" y="73"/>
                  </a:lnTo>
                  <a:lnTo>
                    <a:pt x="91" y="82"/>
                  </a:lnTo>
                  <a:lnTo>
                    <a:pt x="81" y="92"/>
                  </a:lnTo>
                  <a:lnTo>
                    <a:pt x="71" y="102"/>
                  </a:lnTo>
                  <a:lnTo>
                    <a:pt x="62" y="113"/>
                  </a:lnTo>
                  <a:lnTo>
                    <a:pt x="53" y="124"/>
                  </a:lnTo>
                  <a:lnTo>
                    <a:pt x="46" y="135"/>
                  </a:lnTo>
                  <a:lnTo>
                    <a:pt x="37" y="147"/>
                  </a:lnTo>
                  <a:lnTo>
                    <a:pt x="31" y="159"/>
                  </a:lnTo>
                  <a:lnTo>
                    <a:pt x="25" y="171"/>
                  </a:lnTo>
                  <a:lnTo>
                    <a:pt x="19" y="184"/>
                  </a:lnTo>
                  <a:lnTo>
                    <a:pt x="14" y="198"/>
                  </a:lnTo>
                  <a:lnTo>
                    <a:pt x="9" y="211"/>
                  </a:lnTo>
                  <a:lnTo>
                    <a:pt x="6" y="224"/>
                  </a:lnTo>
                  <a:lnTo>
                    <a:pt x="3" y="239"/>
                  </a:lnTo>
                  <a:lnTo>
                    <a:pt x="2" y="254"/>
                  </a:lnTo>
                  <a:lnTo>
                    <a:pt x="1" y="268"/>
                  </a:lnTo>
                  <a:lnTo>
                    <a:pt x="0" y="28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8" name="Rectangle 141"/>
            <p:cNvSpPr>
              <a:spLocks noChangeArrowheads="1"/>
            </p:cNvSpPr>
            <p:nvPr/>
          </p:nvSpPr>
          <p:spPr bwMode="auto">
            <a:xfrm>
              <a:off x="-4145873" y="18122868"/>
              <a:ext cx="32582" cy="202350"/>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9" name="Freeform 142"/>
            <p:cNvSpPr>
              <a:spLocks noEditPoints="1"/>
            </p:cNvSpPr>
            <p:nvPr/>
          </p:nvSpPr>
          <p:spPr bwMode="auto">
            <a:xfrm>
              <a:off x="-4072136" y="18117723"/>
              <a:ext cx="193777" cy="210925"/>
            </a:xfrm>
            <a:custGeom>
              <a:avLst/>
              <a:gdLst>
                <a:gd name="T0" fmla="*/ 96 w 566"/>
                <a:gd name="T1" fmla="*/ 243 h 616"/>
                <a:gd name="T2" fmla="*/ 111 w 566"/>
                <a:gd name="T3" fmla="*/ 194 h 616"/>
                <a:gd name="T4" fmla="*/ 142 w 566"/>
                <a:gd name="T5" fmla="*/ 149 h 616"/>
                <a:gd name="T6" fmla="*/ 184 w 566"/>
                <a:gd name="T7" fmla="*/ 113 h 616"/>
                <a:gd name="T8" fmla="*/ 234 w 566"/>
                <a:gd name="T9" fmla="*/ 91 h 616"/>
                <a:gd name="T10" fmla="*/ 283 w 566"/>
                <a:gd name="T11" fmla="*/ 86 h 616"/>
                <a:gd name="T12" fmla="*/ 337 w 566"/>
                <a:gd name="T13" fmla="*/ 96 h 616"/>
                <a:gd name="T14" fmla="*/ 387 w 566"/>
                <a:gd name="T15" fmla="*/ 123 h 616"/>
                <a:gd name="T16" fmla="*/ 427 w 566"/>
                <a:gd name="T17" fmla="*/ 163 h 616"/>
                <a:gd name="T18" fmla="*/ 457 w 566"/>
                <a:gd name="T19" fmla="*/ 213 h 616"/>
                <a:gd name="T20" fmla="*/ 470 w 566"/>
                <a:gd name="T21" fmla="*/ 267 h 616"/>
                <a:gd name="T22" fmla="*/ 470 w 566"/>
                <a:gd name="T23" fmla="*/ 344 h 616"/>
                <a:gd name="T24" fmla="*/ 458 w 566"/>
                <a:gd name="T25" fmla="*/ 407 h 616"/>
                <a:gd name="T26" fmla="*/ 430 w 566"/>
                <a:gd name="T27" fmla="*/ 459 h 616"/>
                <a:gd name="T28" fmla="*/ 390 w 566"/>
                <a:gd name="T29" fmla="*/ 499 h 616"/>
                <a:gd name="T30" fmla="*/ 336 w 566"/>
                <a:gd name="T31" fmla="*/ 525 h 616"/>
                <a:gd name="T32" fmla="*/ 271 w 566"/>
                <a:gd name="T33" fmla="*/ 533 h 616"/>
                <a:gd name="T34" fmla="*/ 221 w 566"/>
                <a:gd name="T35" fmla="*/ 531 h 616"/>
                <a:gd name="T36" fmla="*/ 187 w 566"/>
                <a:gd name="T37" fmla="*/ 519 h 616"/>
                <a:gd name="T38" fmla="*/ 159 w 566"/>
                <a:gd name="T39" fmla="*/ 498 h 616"/>
                <a:gd name="T40" fmla="*/ 118 w 566"/>
                <a:gd name="T41" fmla="*/ 446 h 616"/>
                <a:gd name="T42" fmla="*/ 165 w 566"/>
                <a:gd name="T43" fmla="*/ 17 h 616"/>
                <a:gd name="T44" fmla="*/ 94 w 566"/>
                <a:gd name="T45" fmla="*/ 70 h 616"/>
                <a:gd name="T46" fmla="*/ 54 w 566"/>
                <a:gd name="T47" fmla="*/ 112 h 616"/>
                <a:gd name="T48" fmla="*/ 23 w 566"/>
                <a:gd name="T49" fmla="*/ 162 h 616"/>
                <a:gd name="T50" fmla="*/ 5 w 566"/>
                <a:gd name="T51" fmla="*/ 220 h 616"/>
                <a:gd name="T52" fmla="*/ 0 w 566"/>
                <a:gd name="T53" fmla="*/ 393 h 616"/>
                <a:gd name="T54" fmla="*/ 3 w 566"/>
                <a:gd name="T55" fmla="*/ 423 h 616"/>
                <a:gd name="T56" fmla="*/ 14 w 566"/>
                <a:gd name="T57" fmla="*/ 453 h 616"/>
                <a:gd name="T58" fmla="*/ 37 w 566"/>
                <a:gd name="T59" fmla="*/ 492 h 616"/>
                <a:gd name="T60" fmla="*/ 87 w 566"/>
                <a:gd name="T61" fmla="*/ 544 h 616"/>
                <a:gd name="T62" fmla="*/ 150 w 566"/>
                <a:gd name="T63" fmla="*/ 586 h 616"/>
                <a:gd name="T64" fmla="*/ 222 w 566"/>
                <a:gd name="T65" fmla="*/ 611 h 616"/>
                <a:gd name="T66" fmla="*/ 258 w 566"/>
                <a:gd name="T67" fmla="*/ 616 h 616"/>
                <a:gd name="T68" fmla="*/ 319 w 566"/>
                <a:gd name="T69" fmla="*/ 616 h 616"/>
                <a:gd name="T70" fmla="*/ 358 w 566"/>
                <a:gd name="T71" fmla="*/ 610 h 616"/>
                <a:gd name="T72" fmla="*/ 396 w 566"/>
                <a:gd name="T73" fmla="*/ 597 h 616"/>
                <a:gd name="T74" fmla="*/ 430 w 566"/>
                <a:gd name="T75" fmla="*/ 577 h 616"/>
                <a:gd name="T76" fmla="*/ 461 w 566"/>
                <a:gd name="T77" fmla="*/ 553 h 616"/>
                <a:gd name="T78" fmla="*/ 489 w 566"/>
                <a:gd name="T79" fmla="*/ 524 h 616"/>
                <a:gd name="T80" fmla="*/ 534 w 566"/>
                <a:gd name="T81" fmla="*/ 456 h 616"/>
                <a:gd name="T82" fmla="*/ 560 w 566"/>
                <a:gd name="T83" fmla="*/ 377 h 616"/>
                <a:gd name="T84" fmla="*/ 565 w 566"/>
                <a:gd name="T85" fmla="*/ 335 h 616"/>
                <a:gd name="T86" fmla="*/ 565 w 566"/>
                <a:gd name="T87" fmla="*/ 284 h 616"/>
                <a:gd name="T88" fmla="*/ 560 w 566"/>
                <a:gd name="T89" fmla="*/ 244 h 616"/>
                <a:gd name="T90" fmla="*/ 548 w 566"/>
                <a:gd name="T91" fmla="*/ 203 h 616"/>
                <a:gd name="T92" fmla="*/ 515 w 566"/>
                <a:gd name="T93" fmla="*/ 139 h 616"/>
                <a:gd name="T94" fmla="*/ 461 w 566"/>
                <a:gd name="T95" fmla="*/ 72 h 616"/>
                <a:gd name="T96" fmla="*/ 420 w 566"/>
                <a:gd name="T97" fmla="*/ 36 h 616"/>
                <a:gd name="T98" fmla="*/ 386 w 566"/>
                <a:gd name="T99" fmla="*/ 17 h 616"/>
                <a:gd name="T100" fmla="*/ 352 w 566"/>
                <a:gd name="T101" fmla="*/ 5 h 616"/>
                <a:gd name="T102" fmla="*/ 317 w 566"/>
                <a:gd name="T103" fmla="*/ 0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6" h="616">
                  <a:moveTo>
                    <a:pt x="94" y="275"/>
                  </a:moveTo>
                  <a:lnTo>
                    <a:pt x="93" y="259"/>
                  </a:lnTo>
                  <a:lnTo>
                    <a:pt x="96" y="243"/>
                  </a:lnTo>
                  <a:lnTo>
                    <a:pt x="99" y="226"/>
                  </a:lnTo>
                  <a:lnTo>
                    <a:pt x="104" y="210"/>
                  </a:lnTo>
                  <a:lnTo>
                    <a:pt x="111" y="194"/>
                  </a:lnTo>
                  <a:lnTo>
                    <a:pt x="120" y="179"/>
                  </a:lnTo>
                  <a:lnTo>
                    <a:pt x="131" y="164"/>
                  </a:lnTo>
                  <a:lnTo>
                    <a:pt x="142" y="149"/>
                  </a:lnTo>
                  <a:lnTo>
                    <a:pt x="155" y="136"/>
                  </a:lnTo>
                  <a:lnTo>
                    <a:pt x="170" y="124"/>
                  </a:lnTo>
                  <a:lnTo>
                    <a:pt x="184" y="113"/>
                  </a:lnTo>
                  <a:lnTo>
                    <a:pt x="200" y="104"/>
                  </a:lnTo>
                  <a:lnTo>
                    <a:pt x="217" y="96"/>
                  </a:lnTo>
                  <a:lnTo>
                    <a:pt x="234" y="91"/>
                  </a:lnTo>
                  <a:lnTo>
                    <a:pt x="252" y="87"/>
                  </a:lnTo>
                  <a:lnTo>
                    <a:pt x="271" y="86"/>
                  </a:lnTo>
                  <a:lnTo>
                    <a:pt x="283" y="86"/>
                  </a:lnTo>
                  <a:lnTo>
                    <a:pt x="301" y="87"/>
                  </a:lnTo>
                  <a:lnTo>
                    <a:pt x="320" y="91"/>
                  </a:lnTo>
                  <a:lnTo>
                    <a:pt x="337" y="96"/>
                  </a:lnTo>
                  <a:lnTo>
                    <a:pt x="354" y="103"/>
                  </a:lnTo>
                  <a:lnTo>
                    <a:pt x="371" y="112"/>
                  </a:lnTo>
                  <a:lnTo>
                    <a:pt x="387" y="123"/>
                  </a:lnTo>
                  <a:lnTo>
                    <a:pt x="402" y="135"/>
                  </a:lnTo>
                  <a:lnTo>
                    <a:pt x="415" y="148"/>
                  </a:lnTo>
                  <a:lnTo>
                    <a:pt x="427" y="163"/>
                  </a:lnTo>
                  <a:lnTo>
                    <a:pt x="438" y="179"/>
                  </a:lnTo>
                  <a:lnTo>
                    <a:pt x="448" y="196"/>
                  </a:lnTo>
                  <a:lnTo>
                    <a:pt x="457" y="213"/>
                  </a:lnTo>
                  <a:lnTo>
                    <a:pt x="463" y="231"/>
                  </a:lnTo>
                  <a:lnTo>
                    <a:pt x="467" y="249"/>
                  </a:lnTo>
                  <a:lnTo>
                    <a:pt x="470" y="267"/>
                  </a:lnTo>
                  <a:lnTo>
                    <a:pt x="471" y="287"/>
                  </a:lnTo>
                  <a:lnTo>
                    <a:pt x="471" y="322"/>
                  </a:lnTo>
                  <a:lnTo>
                    <a:pt x="470" y="344"/>
                  </a:lnTo>
                  <a:lnTo>
                    <a:pt x="467" y="366"/>
                  </a:lnTo>
                  <a:lnTo>
                    <a:pt x="464" y="386"/>
                  </a:lnTo>
                  <a:lnTo>
                    <a:pt x="458" y="407"/>
                  </a:lnTo>
                  <a:lnTo>
                    <a:pt x="450" y="425"/>
                  </a:lnTo>
                  <a:lnTo>
                    <a:pt x="441" y="442"/>
                  </a:lnTo>
                  <a:lnTo>
                    <a:pt x="430" y="459"/>
                  </a:lnTo>
                  <a:lnTo>
                    <a:pt x="418" y="474"/>
                  </a:lnTo>
                  <a:lnTo>
                    <a:pt x="404" y="487"/>
                  </a:lnTo>
                  <a:lnTo>
                    <a:pt x="390" y="499"/>
                  </a:lnTo>
                  <a:lnTo>
                    <a:pt x="373" y="509"/>
                  </a:lnTo>
                  <a:lnTo>
                    <a:pt x="356" y="518"/>
                  </a:lnTo>
                  <a:lnTo>
                    <a:pt x="336" y="525"/>
                  </a:lnTo>
                  <a:lnTo>
                    <a:pt x="316" y="530"/>
                  </a:lnTo>
                  <a:lnTo>
                    <a:pt x="294" y="532"/>
                  </a:lnTo>
                  <a:lnTo>
                    <a:pt x="271" y="533"/>
                  </a:lnTo>
                  <a:lnTo>
                    <a:pt x="248" y="533"/>
                  </a:lnTo>
                  <a:lnTo>
                    <a:pt x="233" y="533"/>
                  </a:lnTo>
                  <a:lnTo>
                    <a:pt x="221" y="531"/>
                  </a:lnTo>
                  <a:lnTo>
                    <a:pt x="209" y="527"/>
                  </a:lnTo>
                  <a:lnTo>
                    <a:pt x="198" y="524"/>
                  </a:lnTo>
                  <a:lnTo>
                    <a:pt x="187" y="519"/>
                  </a:lnTo>
                  <a:lnTo>
                    <a:pt x="177" y="512"/>
                  </a:lnTo>
                  <a:lnTo>
                    <a:pt x="167" y="506"/>
                  </a:lnTo>
                  <a:lnTo>
                    <a:pt x="159" y="498"/>
                  </a:lnTo>
                  <a:lnTo>
                    <a:pt x="144" y="481"/>
                  </a:lnTo>
                  <a:lnTo>
                    <a:pt x="130" y="463"/>
                  </a:lnTo>
                  <a:lnTo>
                    <a:pt x="118" y="446"/>
                  </a:lnTo>
                  <a:lnTo>
                    <a:pt x="105" y="428"/>
                  </a:lnTo>
                  <a:lnTo>
                    <a:pt x="94" y="275"/>
                  </a:lnTo>
                  <a:close/>
                  <a:moveTo>
                    <a:pt x="165" y="17"/>
                  </a:moveTo>
                  <a:lnTo>
                    <a:pt x="137" y="36"/>
                  </a:lnTo>
                  <a:lnTo>
                    <a:pt x="108" y="58"/>
                  </a:lnTo>
                  <a:lnTo>
                    <a:pt x="94" y="70"/>
                  </a:lnTo>
                  <a:lnTo>
                    <a:pt x="80" y="84"/>
                  </a:lnTo>
                  <a:lnTo>
                    <a:pt x="68" y="97"/>
                  </a:lnTo>
                  <a:lnTo>
                    <a:pt x="54" y="112"/>
                  </a:lnTo>
                  <a:lnTo>
                    <a:pt x="43" y="128"/>
                  </a:lnTo>
                  <a:lnTo>
                    <a:pt x="32" y="145"/>
                  </a:lnTo>
                  <a:lnTo>
                    <a:pt x="23" y="162"/>
                  </a:lnTo>
                  <a:lnTo>
                    <a:pt x="15" y="180"/>
                  </a:lnTo>
                  <a:lnTo>
                    <a:pt x="9" y="199"/>
                  </a:lnTo>
                  <a:lnTo>
                    <a:pt x="5" y="220"/>
                  </a:lnTo>
                  <a:lnTo>
                    <a:pt x="1" y="241"/>
                  </a:lnTo>
                  <a:lnTo>
                    <a:pt x="0" y="262"/>
                  </a:lnTo>
                  <a:lnTo>
                    <a:pt x="0" y="393"/>
                  </a:lnTo>
                  <a:lnTo>
                    <a:pt x="1" y="402"/>
                  </a:lnTo>
                  <a:lnTo>
                    <a:pt x="2" y="413"/>
                  </a:lnTo>
                  <a:lnTo>
                    <a:pt x="3" y="423"/>
                  </a:lnTo>
                  <a:lnTo>
                    <a:pt x="6" y="433"/>
                  </a:lnTo>
                  <a:lnTo>
                    <a:pt x="9" y="444"/>
                  </a:lnTo>
                  <a:lnTo>
                    <a:pt x="14" y="453"/>
                  </a:lnTo>
                  <a:lnTo>
                    <a:pt x="19" y="463"/>
                  </a:lnTo>
                  <a:lnTo>
                    <a:pt x="24" y="473"/>
                  </a:lnTo>
                  <a:lnTo>
                    <a:pt x="37" y="492"/>
                  </a:lnTo>
                  <a:lnTo>
                    <a:pt x="52" y="510"/>
                  </a:lnTo>
                  <a:lnTo>
                    <a:pt x="69" y="529"/>
                  </a:lnTo>
                  <a:lnTo>
                    <a:pt x="87" y="544"/>
                  </a:lnTo>
                  <a:lnTo>
                    <a:pt x="107" y="560"/>
                  </a:lnTo>
                  <a:lnTo>
                    <a:pt x="128" y="574"/>
                  </a:lnTo>
                  <a:lnTo>
                    <a:pt x="150" y="586"/>
                  </a:lnTo>
                  <a:lnTo>
                    <a:pt x="175" y="597"/>
                  </a:lnTo>
                  <a:lnTo>
                    <a:pt x="198" y="605"/>
                  </a:lnTo>
                  <a:lnTo>
                    <a:pt x="222" y="611"/>
                  </a:lnTo>
                  <a:lnTo>
                    <a:pt x="234" y="614"/>
                  </a:lnTo>
                  <a:lnTo>
                    <a:pt x="246" y="615"/>
                  </a:lnTo>
                  <a:lnTo>
                    <a:pt x="258" y="616"/>
                  </a:lnTo>
                  <a:lnTo>
                    <a:pt x="271" y="616"/>
                  </a:lnTo>
                  <a:lnTo>
                    <a:pt x="306" y="616"/>
                  </a:lnTo>
                  <a:lnTo>
                    <a:pt x="319" y="616"/>
                  </a:lnTo>
                  <a:lnTo>
                    <a:pt x="333" y="615"/>
                  </a:lnTo>
                  <a:lnTo>
                    <a:pt x="346" y="612"/>
                  </a:lnTo>
                  <a:lnTo>
                    <a:pt x="358" y="610"/>
                  </a:lnTo>
                  <a:lnTo>
                    <a:pt x="371" y="606"/>
                  </a:lnTo>
                  <a:lnTo>
                    <a:pt x="384" y="602"/>
                  </a:lnTo>
                  <a:lnTo>
                    <a:pt x="396" y="597"/>
                  </a:lnTo>
                  <a:lnTo>
                    <a:pt x="407" y="591"/>
                  </a:lnTo>
                  <a:lnTo>
                    <a:pt x="419" y="585"/>
                  </a:lnTo>
                  <a:lnTo>
                    <a:pt x="430" y="577"/>
                  </a:lnTo>
                  <a:lnTo>
                    <a:pt x="441" y="570"/>
                  </a:lnTo>
                  <a:lnTo>
                    <a:pt x="452" y="561"/>
                  </a:lnTo>
                  <a:lnTo>
                    <a:pt x="461" y="553"/>
                  </a:lnTo>
                  <a:lnTo>
                    <a:pt x="471" y="544"/>
                  </a:lnTo>
                  <a:lnTo>
                    <a:pt x="481" y="535"/>
                  </a:lnTo>
                  <a:lnTo>
                    <a:pt x="489" y="524"/>
                  </a:lnTo>
                  <a:lnTo>
                    <a:pt x="506" y="503"/>
                  </a:lnTo>
                  <a:lnTo>
                    <a:pt x="521" y="480"/>
                  </a:lnTo>
                  <a:lnTo>
                    <a:pt x="534" y="456"/>
                  </a:lnTo>
                  <a:lnTo>
                    <a:pt x="545" y="430"/>
                  </a:lnTo>
                  <a:lnTo>
                    <a:pt x="554" y="403"/>
                  </a:lnTo>
                  <a:lnTo>
                    <a:pt x="560" y="377"/>
                  </a:lnTo>
                  <a:lnTo>
                    <a:pt x="562" y="363"/>
                  </a:lnTo>
                  <a:lnTo>
                    <a:pt x="565" y="349"/>
                  </a:lnTo>
                  <a:lnTo>
                    <a:pt x="565" y="335"/>
                  </a:lnTo>
                  <a:lnTo>
                    <a:pt x="566" y="322"/>
                  </a:lnTo>
                  <a:lnTo>
                    <a:pt x="566" y="298"/>
                  </a:lnTo>
                  <a:lnTo>
                    <a:pt x="565" y="284"/>
                  </a:lnTo>
                  <a:lnTo>
                    <a:pt x="563" y="271"/>
                  </a:lnTo>
                  <a:lnTo>
                    <a:pt x="562" y="258"/>
                  </a:lnTo>
                  <a:lnTo>
                    <a:pt x="560" y="244"/>
                  </a:lnTo>
                  <a:lnTo>
                    <a:pt x="556" y="231"/>
                  </a:lnTo>
                  <a:lnTo>
                    <a:pt x="551" y="216"/>
                  </a:lnTo>
                  <a:lnTo>
                    <a:pt x="548" y="203"/>
                  </a:lnTo>
                  <a:lnTo>
                    <a:pt x="542" y="190"/>
                  </a:lnTo>
                  <a:lnTo>
                    <a:pt x="529" y="164"/>
                  </a:lnTo>
                  <a:lnTo>
                    <a:pt x="515" y="139"/>
                  </a:lnTo>
                  <a:lnTo>
                    <a:pt x="499" y="114"/>
                  </a:lnTo>
                  <a:lnTo>
                    <a:pt x="481" y="92"/>
                  </a:lnTo>
                  <a:lnTo>
                    <a:pt x="461" y="72"/>
                  </a:lnTo>
                  <a:lnTo>
                    <a:pt x="441" y="52"/>
                  </a:lnTo>
                  <a:lnTo>
                    <a:pt x="431" y="44"/>
                  </a:lnTo>
                  <a:lnTo>
                    <a:pt x="420" y="36"/>
                  </a:lnTo>
                  <a:lnTo>
                    <a:pt x="409" y="29"/>
                  </a:lnTo>
                  <a:lnTo>
                    <a:pt x="398" y="23"/>
                  </a:lnTo>
                  <a:lnTo>
                    <a:pt x="386" y="17"/>
                  </a:lnTo>
                  <a:lnTo>
                    <a:pt x="375" y="12"/>
                  </a:lnTo>
                  <a:lnTo>
                    <a:pt x="363" y="7"/>
                  </a:lnTo>
                  <a:lnTo>
                    <a:pt x="352" y="5"/>
                  </a:lnTo>
                  <a:lnTo>
                    <a:pt x="340" y="2"/>
                  </a:lnTo>
                  <a:lnTo>
                    <a:pt x="329" y="1"/>
                  </a:lnTo>
                  <a:lnTo>
                    <a:pt x="317" y="0"/>
                  </a:lnTo>
                  <a:lnTo>
                    <a:pt x="306" y="1"/>
                  </a:lnTo>
                  <a:lnTo>
                    <a:pt x="165" y="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0" name="Rectangle 143"/>
            <p:cNvSpPr>
              <a:spLocks noChangeArrowheads="1"/>
            </p:cNvSpPr>
            <p:nvPr/>
          </p:nvSpPr>
          <p:spPr bwMode="auto">
            <a:xfrm>
              <a:off x="-2557938" y="18122868"/>
              <a:ext cx="32582" cy="202350"/>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1" name="Freeform 144"/>
            <p:cNvSpPr>
              <a:spLocks/>
            </p:cNvSpPr>
            <p:nvPr/>
          </p:nvSpPr>
          <p:spPr bwMode="auto">
            <a:xfrm>
              <a:off x="-2093219" y="18122868"/>
              <a:ext cx="118324" cy="202350"/>
            </a:xfrm>
            <a:custGeom>
              <a:avLst/>
              <a:gdLst>
                <a:gd name="T0" fmla="*/ 0 w 342"/>
                <a:gd name="T1" fmla="*/ 588 h 588"/>
                <a:gd name="T2" fmla="*/ 342 w 342"/>
                <a:gd name="T3" fmla="*/ 588 h 588"/>
                <a:gd name="T4" fmla="*/ 342 w 342"/>
                <a:gd name="T5" fmla="*/ 517 h 588"/>
                <a:gd name="T6" fmla="*/ 95 w 342"/>
                <a:gd name="T7" fmla="*/ 517 h 588"/>
                <a:gd name="T8" fmla="*/ 95 w 342"/>
                <a:gd name="T9" fmla="*/ 0 h 588"/>
                <a:gd name="T10" fmla="*/ 0 w 342"/>
                <a:gd name="T11" fmla="*/ 0 h 588"/>
                <a:gd name="T12" fmla="*/ 0 w 342"/>
                <a:gd name="T13" fmla="*/ 588 h 588"/>
              </a:gdLst>
              <a:ahLst/>
              <a:cxnLst>
                <a:cxn ang="0">
                  <a:pos x="T0" y="T1"/>
                </a:cxn>
                <a:cxn ang="0">
                  <a:pos x="T2" y="T3"/>
                </a:cxn>
                <a:cxn ang="0">
                  <a:pos x="T4" y="T5"/>
                </a:cxn>
                <a:cxn ang="0">
                  <a:pos x="T6" y="T7"/>
                </a:cxn>
                <a:cxn ang="0">
                  <a:pos x="T8" y="T9"/>
                </a:cxn>
                <a:cxn ang="0">
                  <a:pos x="T10" y="T11"/>
                </a:cxn>
                <a:cxn ang="0">
                  <a:pos x="T12" y="T13"/>
                </a:cxn>
              </a:cxnLst>
              <a:rect l="0" t="0" r="r" b="b"/>
              <a:pathLst>
                <a:path w="342" h="588">
                  <a:moveTo>
                    <a:pt x="0" y="588"/>
                  </a:moveTo>
                  <a:lnTo>
                    <a:pt x="342" y="588"/>
                  </a:lnTo>
                  <a:lnTo>
                    <a:pt x="342" y="517"/>
                  </a:lnTo>
                  <a:lnTo>
                    <a:pt x="95" y="517"/>
                  </a:lnTo>
                  <a:lnTo>
                    <a:pt x="95" y="0"/>
                  </a:lnTo>
                  <a:lnTo>
                    <a:pt x="0" y="0"/>
                  </a:lnTo>
                  <a:lnTo>
                    <a:pt x="0" y="588"/>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2" name="Freeform 145"/>
            <p:cNvSpPr>
              <a:spLocks/>
            </p:cNvSpPr>
            <p:nvPr/>
          </p:nvSpPr>
          <p:spPr bwMode="auto">
            <a:xfrm>
              <a:off x="-1873721" y="18119438"/>
              <a:ext cx="149191" cy="209210"/>
            </a:xfrm>
            <a:custGeom>
              <a:avLst/>
              <a:gdLst>
                <a:gd name="T0" fmla="*/ 0 w 435"/>
                <a:gd name="T1" fmla="*/ 365 h 612"/>
                <a:gd name="T2" fmla="*/ 1 w 435"/>
                <a:gd name="T3" fmla="*/ 387 h 612"/>
                <a:gd name="T4" fmla="*/ 6 w 435"/>
                <a:gd name="T5" fmla="*/ 410 h 612"/>
                <a:gd name="T6" fmla="*/ 14 w 435"/>
                <a:gd name="T7" fmla="*/ 432 h 612"/>
                <a:gd name="T8" fmla="*/ 25 w 435"/>
                <a:gd name="T9" fmla="*/ 454 h 612"/>
                <a:gd name="T10" fmla="*/ 39 w 435"/>
                <a:gd name="T11" fmla="*/ 476 h 612"/>
                <a:gd name="T12" fmla="*/ 54 w 435"/>
                <a:gd name="T13" fmla="*/ 497 h 612"/>
                <a:gd name="T14" fmla="*/ 93 w 435"/>
                <a:gd name="T15" fmla="*/ 534 h 612"/>
                <a:gd name="T16" fmla="*/ 138 w 435"/>
                <a:gd name="T17" fmla="*/ 566 h 612"/>
                <a:gd name="T18" fmla="*/ 188 w 435"/>
                <a:gd name="T19" fmla="*/ 590 h 612"/>
                <a:gd name="T20" fmla="*/ 240 w 435"/>
                <a:gd name="T21" fmla="*/ 606 h 612"/>
                <a:gd name="T22" fmla="*/ 267 w 435"/>
                <a:gd name="T23" fmla="*/ 611 h 612"/>
                <a:gd name="T24" fmla="*/ 294 w 435"/>
                <a:gd name="T25" fmla="*/ 612 h 612"/>
                <a:gd name="T26" fmla="*/ 336 w 435"/>
                <a:gd name="T27" fmla="*/ 612 h 612"/>
                <a:gd name="T28" fmla="*/ 375 w 435"/>
                <a:gd name="T29" fmla="*/ 608 h 612"/>
                <a:gd name="T30" fmla="*/ 402 w 435"/>
                <a:gd name="T31" fmla="*/ 602 h 612"/>
                <a:gd name="T32" fmla="*/ 418 w 435"/>
                <a:gd name="T33" fmla="*/ 596 h 612"/>
                <a:gd name="T34" fmla="*/ 429 w 435"/>
                <a:gd name="T35" fmla="*/ 585 h 612"/>
                <a:gd name="T36" fmla="*/ 435 w 435"/>
                <a:gd name="T37" fmla="*/ 573 h 612"/>
                <a:gd name="T38" fmla="*/ 435 w 435"/>
                <a:gd name="T39" fmla="*/ 516 h 612"/>
                <a:gd name="T40" fmla="*/ 282 w 435"/>
                <a:gd name="T41" fmla="*/ 529 h 612"/>
                <a:gd name="T42" fmla="*/ 245 w 435"/>
                <a:gd name="T43" fmla="*/ 526 h 612"/>
                <a:gd name="T44" fmla="*/ 210 w 435"/>
                <a:gd name="T45" fmla="*/ 512 h 612"/>
                <a:gd name="T46" fmla="*/ 178 w 435"/>
                <a:gd name="T47" fmla="*/ 493 h 612"/>
                <a:gd name="T48" fmla="*/ 149 w 435"/>
                <a:gd name="T49" fmla="*/ 467 h 612"/>
                <a:gd name="T50" fmla="*/ 126 w 435"/>
                <a:gd name="T51" fmla="*/ 437 h 612"/>
                <a:gd name="T52" fmla="*/ 109 w 435"/>
                <a:gd name="T53" fmla="*/ 403 h 612"/>
                <a:gd name="T54" fmla="*/ 97 w 435"/>
                <a:gd name="T55" fmla="*/ 367 h 612"/>
                <a:gd name="T56" fmla="*/ 93 w 435"/>
                <a:gd name="T57" fmla="*/ 329 h 612"/>
                <a:gd name="T58" fmla="*/ 95 w 435"/>
                <a:gd name="T59" fmla="*/ 261 h 612"/>
                <a:gd name="T60" fmla="*/ 103 w 435"/>
                <a:gd name="T61" fmla="*/ 220 h 612"/>
                <a:gd name="T62" fmla="*/ 120 w 435"/>
                <a:gd name="T63" fmla="*/ 183 h 612"/>
                <a:gd name="T64" fmla="*/ 144 w 435"/>
                <a:gd name="T65" fmla="*/ 152 h 612"/>
                <a:gd name="T66" fmla="*/ 175 w 435"/>
                <a:gd name="T67" fmla="*/ 126 h 612"/>
                <a:gd name="T68" fmla="*/ 210 w 435"/>
                <a:gd name="T69" fmla="*/ 105 h 612"/>
                <a:gd name="T70" fmla="*/ 250 w 435"/>
                <a:gd name="T71" fmla="*/ 91 h 612"/>
                <a:gd name="T72" fmla="*/ 294 w 435"/>
                <a:gd name="T73" fmla="*/ 83 h 612"/>
                <a:gd name="T74" fmla="*/ 338 w 435"/>
                <a:gd name="T75" fmla="*/ 83 h 612"/>
                <a:gd name="T76" fmla="*/ 367 w 435"/>
                <a:gd name="T77" fmla="*/ 88 h 612"/>
                <a:gd name="T78" fmla="*/ 390 w 435"/>
                <a:gd name="T79" fmla="*/ 97 h 612"/>
                <a:gd name="T80" fmla="*/ 417 w 435"/>
                <a:gd name="T81" fmla="*/ 103 h 612"/>
                <a:gd name="T82" fmla="*/ 435 w 435"/>
                <a:gd name="T83" fmla="*/ 23 h 612"/>
                <a:gd name="T84" fmla="*/ 375 w 435"/>
                <a:gd name="T85" fmla="*/ 8 h 612"/>
                <a:gd name="T86" fmla="*/ 344 w 435"/>
                <a:gd name="T87" fmla="*/ 2 h 612"/>
                <a:gd name="T88" fmla="*/ 306 w 435"/>
                <a:gd name="T89" fmla="*/ 0 h 612"/>
                <a:gd name="T90" fmla="*/ 280 w 435"/>
                <a:gd name="T91" fmla="*/ 0 h 612"/>
                <a:gd name="T92" fmla="*/ 254 w 435"/>
                <a:gd name="T93" fmla="*/ 3 h 612"/>
                <a:gd name="T94" fmla="*/ 227 w 435"/>
                <a:gd name="T95" fmla="*/ 8 h 612"/>
                <a:gd name="T96" fmla="*/ 200 w 435"/>
                <a:gd name="T97" fmla="*/ 17 h 612"/>
                <a:gd name="T98" fmla="*/ 161 w 435"/>
                <a:gd name="T99" fmla="*/ 34 h 612"/>
                <a:gd name="T100" fmla="*/ 114 w 435"/>
                <a:gd name="T101" fmla="*/ 63 h 612"/>
                <a:gd name="T102" fmla="*/ 82 w 435"/>
                <a:gd name="T103" fmla="*/ 91 h 612"/>
                <a:gd name="T104" fmla="*/ 63 w 435"/>
                <a:gd name="T105" fmla="*/ 110 h 612"/>
                <a:gd name="T106" fmla="*/ 46 w 435"/>
                <a:gd name="T107" fmla="*/ 132 h 612"/>
                <a:gd name="T108" fmla="*/ 31 w 435"/>
                <a:gd name="T109" fmla="*/ 155 h 612"/>
                <a:gd name="T110" fmla="*/ 19 w 435"/>
                <a:gd name="T111" fmla="*/ 179 h 612"/>
                <a:gd name="T112" fmla="*/ 10 w 435"/>
                <a:gd name="T113" fmla="*/ 205 h 612"/>
                <a:gd name="T114" fmla="*/ 3 w 435"/>
                <a:gd name="T115" fmla="*/ 231 h 612"/>
                <a:gd name="T116" fmla="*/ 0 w 435"/>
                <a:gd name="T117" fmla="*/ 257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5" h="612">
                  <a:moveTo>
                    <a:pt x="0" y="271"/>
                  </a:moveTo>
                  <a:lnTo>
                    <a:pt x="0" y="365"/>
                  </a:lnTo>
                  <a:lnTo>
                    <a:pt x="0" y="376"/>
                  </a:lnTo>
                  <a:lnTo>
                    <a:pt x="1" y="387"/>
                  </a:lnTo>
                  <a:lnTo>
                    <a:pt x="3" y="399"/>
                  </a:lnTo>
                  <a:lnTo>
                    <a:pt x="6" y="410"/>
                  </a:lnTo>
                  <a:lnTo>
                    <a:pt x="10" y="421"/>
                  </a:lnTo>
                  <a:lnTo>
                    <a:pt x="14" y="432"/>
                  </a:lnTo>
                  <a:lnTo>
                    <a:pt x="19" y="443"/>
                  </a:lnTo>
                  <a:lnTo>
                    <a:pt x="25" y="454"/>
                  </a:lnTo>
                  <a:lnTo>
                    <a:pt x="31" y="465"/>
                  </a:lnTo>
                  <a:lnTo>
                    <a:pt x="39" y="476"/>
                  </a:lnTo>
                  <a:lnTo>
                    <a:pt x="47" y="486"/>
                  </a:lnTo>
                  <a:lnTo>
                    <a:pt x="54" y="497"/>
                  </a:lnTo>
                  <a:lnTo>
                    <a:pt x="73" y="516"/>
                  </a:lnTo>
                  <a:lnTo>
                    <a:pt x="93" y="534"/>
                  </a:lnTo>
                  <a:lnTo>
                    <a:pt x="115" y="550"/>
                  </a:lnTo>
                  <a:lnTo>
                    <a:pt x="138" y="566"/>
                  </a:lnTo>
                  <a:lnTo>
                    <a:pt x="163" y="579"/>
                  </a:lnTo>
                  <a:lnTo>
                    <a:pt x="188" y="590"/>
                  </a:lnTo>
                  <a:lnTo>
                    <a:pt x="214" y="600"/>
                  </a:lnTo>
                  <a:lnTo>
                    <a:pt x="240" y="606"/>
                  </a:lnTo>
                  <a:lnTo>
                    <a:pt x="254" y="608"/>
                  </a:lnTo>
                  <a:lnTo>
                    <a:pt x="267" y="611"/>
                  </a:lnTo>
                  <a:lnTo>
                    <a:pt x="280" y="612"/>
                  </a:lnTo>
                  <a:lnTo>
                    <a:pt x="294" y="612"/>
                  </a:lnTo>
                  <a:lnTo>
                    <a:pt x="317" y="612"/>
                  </a:lnTo>
                  <a:lnTo>
                    <a:pt x="336" y="612"/>
                  </a:lnTo>
                  <a:lnTo>
                    <a:pt x="356" y="611"/>
                  </a:lnTo>
                  <a:lnTo>
                    <a:pt x="375" y="608"/>
                  </a:lnTo>
                  <a:lnTo>
                    <a:pt x="393" y="605"/>
                  </a:lnTo>
                  <a:lnTo>
                    <a:pt x="402" y="602"/>
                  </a:lnTo>
                  <a:lnTo>
                    <a:pt x="410" y="600"/>
                  </a:lnTo>
                  <a:lnTo>
                    <a:pt x="418" y="596"/>
                  </a:lnTo>
                  <a:lnTo>
                    <a:pt x="424" y="591"/>
                  </a:lnTo>
                  <a:lnTo>
                    <a:pt x="429" y="585"/>
                  </a:lnTo>
                  <a:lnTo>
                    <a:pt x="432" y="579"/>
                  </a:lnTo>
                  <a:lnTo>
                    <a:pt x="435" y="573"/>
                  </a:lnTo>
                  <a:lnTo>
                    <a:pt x="435" y="565"/>
                  </a:lnTo>
                  <a:lnTo>
                    <a:pt x="435" y="516"/>
                  </a:lnTo>
                  <a:lnTo>
                    <a:pt x="329" y="529"/>
                  </a:lnTo>
                  <a:lnTo>
                    <a:pt x="282" y="529"/>
                  </a:lnTo>
                  <a:lnTo>
                    <a:pt x="263" y="528"/>
                  </a:lnTo>
                  <a:lnTo>
                    <a:pt x="245" y="526"/>
                  </a:lnTo>
                  <a:lnTo>
                    <a:pt x="227" y="520"/>
                  </a:lnTo>
                  <a:lnTo>
                    <a:pt x="210" y="512"/>
                  </a:lnTo>
                  <a:lnTo>
                    <a:pt x="193" y="504"/>
                  </a:lnTo>
                  <a:lnTo>
                    <a:pt x="178" y="493"/>
                  </a:lnTo>
                  <a:lnTo>
                    <a:pt x="164" y="481"/>
                  </a:lnTo>
                  <a:lnTo>
                    <a:pt x="149" y="467"/>
                  </a:lnTo>
                  <a:lnTo>
                    <a:pt x="137" y="453"/>
                  </a:lnTo>
                  <a:lnTo>
                    <a:pt x="126" y="437"/>
                  </a:lnTo>
                  <a:lnTo>
                    <a:pt x="116" y="420"/>
                  </a:lnTo>
                  <a:lnTo>
                    <a:pt x="109" y="403"/>
                  </a:lnTo>
                  <a:lnTo>
                    <a:pt x="102" y="385"/>
                  </a:lnTo>
                  <a:lnTo>
                    <a:pt x="97" y="367"/>
                  </a:lnTo>
                  <a:lnTo>
                    <a:pt x="95" y="348"/>
                  </a:lnTo>
                  <a:lnTo>
                    <a:pt x="93" y="329"/>
                  </a:lnTo>
                  <a:lnTo>
                    <a:pt x="93" y="283"/>
                  </a:lnTo>
                  <a:lnTo>
                    <a:pt x="95" y="261"/>
                  </a:lnTo>
                  <a:lnTo>
                    <a:pt x="98" y="240"/>
                  </a:lnTo>
                  <a:lnTo>
                    <a:pt x="103" y="220"/>
                  </a:lnTo>
                  <a:lnTo>
                    <a:pt x="110" y="201"/>
                  </a:lnTo>
                  <a:lnTo>
                    <a:pt x="120" y="183"/>
                  </a:lnTo>
                  <a:lnTo>
                    <a:pt x="131" y="167"/>
                  </a:lnTo>
                  <a:lnTo>
                    <a:pt x="144" y="152"/>
                  </a:lnTo>
                  <a:lnTo>
                    <a:pt x="159" y="138"/>
                  </a:lnTo>
                  <a:lnTo>
                    <a:pt x="175" y="126"/>
                  </a:lnTo>
                  <a:lnTo>
                    <a:pt x="192" y="114"/>
                  </a:lnTo>
                  <a:lnTo>
                    <a:pt x="210" y="105"/>
                  </a:lnTo>
                  <a:lnTo>
                    <a:pt x="229" y="97"/>
                  </a:lnTo>
                  <a:lnTo>
                    <a:pt x="250" y="91"/>
                  </a:lnTo>
                  <a:lnTo>
                    <a:pt x="272" y="86"/>
                  </a:lnTo>
                  <a:lnTo>
                    <a:pt x="294" y="83"/>
                  </a:lnTo>
                  <a:lnTo>
                    <a:pt x="317" y="82"/>
                  </a:lnTo>
                  <a:lnTo>
                    <a:pt x="338" y="83"/>
                  </a:lnTo>
                  <a:lnTo>
                    <a:pt x="353" y="85"/>
                  </a:lnTo>
                  <a:lnTo>
                    <a:pt x="367" y="88"/>
                  </a:lnTo>
                  <a:lnTo>
                    <a:pt x="378" y="92"/>
                  </a:lnTo>
                  <a:lnTo>
                    <a:pt x="390" y="97"/>
                  </a:lnTo>
                  <a:lnTo>
                    <a:pt x="402" y="100"/>
                  </a:lnTo>
                  <a:lnTo>
                    <a:pt x="417" y="103"/>
                  </a:lnTo>
                  <a:lnTo>
                    <a:pt x="435" y="105"/>
                  </a:lnTo>
                  <a:lnTo>
                    <a:pt x="435" y="23"/>
                  </a:lnTo>
                  <a:lnTo>
                    <a:pt x="404" y="15"/>
                  </a:lnTo>
                  <a:lnTo>
                    <a:pt x="375" y="8"/>
                  </a:lnTo>
                  <a:lnTo>
                    <a:pt x="359" y="4"/>
                  </a:lnTo>
                  <a:lnTo>
                    <a:pt x="344" y="2"/>
                  </a:lnTo>
                  <a:lnTo>
                    <a:pt x="325" y="1"/>
                  </a:lnTo>
                  <a:lnTo>
                    <a:pt x="306" y="0"/>
                  </a:lnTo>
                  <a:lnTo>
                    <a:pt x="294" y="0"/>
                  </a:lnTo>
                  <a:lnTo>
                    <a:pt x="280" y="0"/>
                  </a:lnTo>
                  <a:lnTo>
                    <a:pt x="267" y="1"/>
                  </a:lnTo>
                  <a:lnTo>
                    <a:pt x="254" y="3"/>
                  </a:lnTo>
                  <a:lnTo>
                    <a:pt x="240" y="6"/>
                  </a:lnTo>
                  <a:lnTo>
                    <a:pt x="227" y="8"/>
                  </a:lnTo>
                  <a:lnTo>
                    <a:pt x="214" y="12"/>
                  </a:lnTo>
                  <a:lnTo>
                    <a:pt x="200" y="17"/>
                  </a:lnTo>
                  <a:lnTo>
                    <a:pt x="187" y="21"/>
                  </a:lnTo>
                  <a:lnTo>
                    <a:pt x="161" y="34"/>
                  </a:lnTo>
                  <a:lnTo>
                    <a:pt x="137" y="47"/>
                  </a:lnTo>
                  <a:lnTo>
                    <a:pt x="114" y="63"/>
                  </a:lnTo>
                  <a:lnTo>
                    <a:pt x="92" y="81"/>
                  </a:lnTo>
                  <a:lnTo>
                    <a:pt x="82" y="91"/>
                  </a:lnTo>
                  <a:lnTo>
                    <a:pt x="73" y="100"/>
                  </a:lnTo>
                  <a:lnTo>
                    <a:pt x="63" y="110"/>
                  </a:lnTo>
                  <a:lnTo>
                    <a:pt x="54" y="121"/>
                  </a:lnTo>
                  <a:lnTo>
                    <a:pt x="46" y="132"/>
                  </a:lnTo>
                  <a:lnTo>
                    <a:pt x="39" y="144"/>
                  </a:lnTo>
                  <a:lnTo>
                    <a:pt x="31" y="155"/>
                  </a:lnTo>
                  <a:lnTo>
                    <a:pt x="25" y="167"/>
                  </a:lnTo>
                  <a:lnTo>
                    <a:pt x="19" y="179"/>
                  </a:lnTo>
                  <a:lnTo>
                    <a:pt x="14" y="192"/>
                  </a:lnTo>
                  <a:lnTo>
                    <a:pt x="10" y="205"/>
                  </a:lnTo>
                  <a:lnTo>
                    <a:pt x="6" y="217"/>
                  </a:lnTo>
                  <a:lnTo>
                    <a:pt x="3" y="231"/>
                  </a:lnTo>
                  <a:lnTo>
                    <a:pt x="1" y="244"/>
                  </a:lnTo>
                  <a:lnTo>
                    <a:pt x="0" y="257"/>
                  </a:lnTo>
                  <a:lnTo>
                    <a:pt x="0" y="271"/>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3" name="Freeform 146"/>
            <p:cNvSpPr>
              <a:spLocks/>
            </p:cNvSpPr>
            <p:nvPr/>
          </p:nvSpPr>
          <p:spPr bwMode="auto">
            <a:xfrm>
              <a:off x="-1688519" y="18122868"/>
              <a:ext cx="116609" cy="202350"/>
            </a:xfrm>
            <a:custGeom>
              <a:avLst/>
              <a:gdLst>
                <a:gd name="T0" fmla="*/ 329 w 342"/>
                <a:gd name="T1" fmla="*/ 517 h 588"/>
                <a:gd name="T2" fmla="*/ 93 w 342"/>
                <a:gd name="T3" fmla="*/ 505 h 588"/>
                <a:gd name="T4" fmla="*/ 93 w 342"/>
                <a:gd name="T5" fmla="*/ 330 h 588"/>
                <a:gd name="T6" fmla="*/ 306 w 342"/>
                <a:gd name="T7" fmla="*/ 317 h 588"/>
                <a:gd name="T8" fmla="*/ 306 w 342"/>
                <a:gd name="T9" fmla="*/ 246 h 588"/>
                <a:gd name="T10" fmla="*/ 93 w 342"/>
                <a:gd name="T11" fmla="*/ 236 h 588"/>
                <a:gd name="T12" fmla="*/ 93 w 342"/>
                <a:gd name="T13" fmla="*/ 106 h 588"/>
                <a:gd name="T14" fmla="*/ 93 w 342"/>
                <a:gd name="T15" fmla="*/ 82 h 588"/>
                <a:gd name="T16" fmla="*/ 329 w 342"/>
                <a:gd name="T17" fmla="*/ 70 h 588"/>
                <a:gd name="T18" fmla="*/ 93 w 342"/>
                <a:gd name="T19" fmla="*/ 82 h 588"/>
                <a:gd name="T20" fmla="*/ 81 w 342"/>
                <a:gd name="T21" fmla="*/ 246 h 588"/>
                <a:gd name="T22" fmla="*/ 306 w 342"/>
                <a:gd name="T23" fmla="*/ 246 h 588"/>
                <a:gd name="T24" fmla="*/ 306 w 342"/>
                <a:gd name="T25" fmla="*/ 317 h 588"/>
                <a:gd name="T26" fmla="*/ 82 w 342"/>
                <a:gd name="T27" fmla="*/ 317 h 588"/>
                <a:gd name="T28" fmla="*/ 82 w 342"/>
                <a:gd name="T29" fmla="*/ 517 h 588"/>
                <a:gd name="T30" fmla="*/ 329 w 342"/>
                <a:gd name="T31" fmla="*/ 517 h 588"/>
                <a:gd name="T32" fmla="*/ 329 w 342"/>
                <a:gd name="T33" fmla="*/ 577 h 588"/>
                <a:gd name="T34" fmla="*/ 11 w 342"/>
                <a:gd name="T35" fmla="*/ 577 h 588"/>
                <a:gd name="T36" fmla="*/ 11 w 342"/>
                <a:gd name="T37" fmla="*/ 0 h 588"/>
                <a:gd name="T38" fmla="*/ 0 w 342"/>
                <a:gd name="T39" fmla="*/ 588 h 588"/>
                <a:gd name="T40" fmla="*/ 342 w 342"/>
                <a:gd name="T41" fmla="*/ 588 h 588"/>
                <a:gd name="T42" fmla="*/ 329 w 342"/>
                <a:gd name="T43" fmla="*/ 51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42" h="588">
                  <a:moveTo>
                    <a:pt x="329" y="517"/>
                  </a:moveTo>
                  <a:lnTo>
                    <a:pt x="93" y="505"/>
                  </a:lnTo>
                  <a:lnTo>
                    <a:pt x="93" y="330"/>
                  </a:lnTo>
                  <a:lnTo>
                    <a:pt x="306" y="317"/>
                  </a:lnTo>
                  <a:lnTo>
                    <a:pt x="306" y="246"/>
                  </a:lnTo>
                  <a:lnTo>
                    <a:pt x="93" y="236"/>
                  </a:lnTo>
                  <a:lnTo>
                    <a:pt x="93" y="106"/>
                  </a:lnTo>
                  <a:lnTo>
                    <a:pt x="93" y="82"/>
                  </a:lnTo>
                  <a:lnTo>
                    <a:pt x="329" y="70"/>
                  </a:lnTo>
                  <a:lnTo>
                    <a:pt x="93" y="82"/>
                  </a:lnTo>
                  <a:lnTo>
                    <a:pt x="81" y="246"/>
                  </a:lnTo>
                  <a:lnTo>
                    <a:pt x="306" y="246"/>
                  </a:lnTo>
                  <a:lnTo>
                    <a:pt x="306" y="317"/>
                  </a:lnTo>
                  <a:lnTo>
                    <a:pt x="82" y="317"/>
                  </a:lnTo>
                  <a:lnTo>
                    <a:pt x="82" y="517"/>
                  </a:lnTo>
                  <a:lnTo>
                    <a:pt x="329" y="517"/>
                  </a:lnTo>
                  <a:lnTo>
                    <a:pt x="329" y="577"/>
                  </a:lnTo>
                  <a:lnTo>
                    <a:pt x="11" y="577"/>
                  </a:lnTo>
                  <a:lnTo>
                    <a:pt x="11" y="0"/>
                  </a:lnTo>
                  <a:lnTo>
                    <a:pt x="0" y="588"/>
                  </a:lnTo>
                  <a:lnTo>
                    <a:pt x="342" y="588"/>
                  </a:lnTo>
                  <a:lnTo>
                    <a:pt x="329" y="517"/>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4" name="Freeform 195"/>
            <p:cNvSpPr>
              <a:spLocks/>
            </p:cNvSpPr>
            <p:nvPr/>
          </p:nvSpPr>
          <p:spPr bwMode="auto">
            <a:xfrm>
              <a:off x="-3020943" y="17488380"/>
              <a:ext cx="440713" cy="423564"/>
            </a:xfrm>
            <a:custGeom>
              <a:avLst/>
              <a:gdLst>
                <a:gd name="T0" fmla="*/ 79 w 1286"/>
                <a:gd name="T1" fmla="*/ 67 h 1235"/>
                <a:gd name="T2" fmla="*/ 137 w 1286"/>
                <a:gd name="T3" fmla="*/ 114 h 1235"/>
                <a:gd name="T4" fmla="*/ 165 w 1286"/>
                <a:gd name="T5" fmla="*/ 208 h 1235"/>
                <a:gd name="T6" fmla="*/ 171 w 1286"/>
                <a:gd name="T7" fmla="*/ 335 h 1235"/>
                <a:gd name="T8" fmla="*/ 164 w 1286"/>
                <a:gd name="T9" fmla="*/ 540 h 1235"/>
                <a:gd name="T10" fmla="*/ 165 w 1286"/>
                <a:gd name="T11" fmla="*/ 758 h 1235"/>
                <a:gd name="T12" fmla="*/ 185 w 1286"/>
                <a:gd name="T13" fmla="*/ 915 h 1235"/>
                <a:gd name="T14" fmla="*/ 235 w 1286"/>
                <a:gd name="T15" fmla="*/ 1052 h 1235"/>
                <a:gd name="T16" fmla="*/ 322 w 1286"/>
                <a:gd name="T17" fmla="*/ 1158 h 1235"/>
                <a:gd name="T18" fmla="*/ 461 w 1286"/>
                <a:gd name="T19" fmla="*/ 1221 h 1235"/>
                <a:gd name="T20" fmla="*/ 662 w 1286"/>
                <a:gd name="T21" fmla="*/ 1235 h 1235"/>
                <a:gd name="T22" fmla="*/ 792 w 1286"/>
                <a:gd name="T23" fmla="*/ 1220 h 1235"/>
                <a:gd name="T24" fmla="*/ 896 w 1286"/>
                <a:gd name="T25" fmla="*/ 1178 h 1235"/>
                <a:gd name="T26" fmla="*/ 976 w 1286"/>
                <a:gd name="T27" fmla="*/ 1109 h 1235"/>
                <a:gd name="T28" fmla="*/ 1037 w 1286"/>
                <a:gd name="T29" fmla="*/ 1022 h 1235"/>
                <a:gd name="T30" fmla="*/ 1079 w 1286"/>
                <a:gd name="T31" fmla="*/ 916 h 1235"/>
                <a:gd name="T32" fmla="*/ 1107 w 1286"/>
                <a:gd name="T33" fmla="*/ 796 h 1235"/>
                <a:gd name="T34" fmla="*/ 1123 w 1286"/>
                <a:gd name="T35" fmla="*/ 663 h 1235"/>
                <a:gd name="T36" fmla="*/ 1131 w 1286"/>
                <a:gd name="T37" fmla="*/ 525 h 1235"/>
                <a:gd name="T38" fmla="*/ 1134 w 1286"/>
                <a:gd name="T39" fmla="*/ 236 h 1235"/>
                <a:gd name="T40" fmla="*/ 1159 w 1286"/>
                <a:gd name="T41" fmla="*/ 104 h 1235"/>
                <a:gd name="T42" fmla="*/ 1181 w 1286"/>
                <a:gd name="T43" fmla="*/ 86 h 1235"/>
                <a:gd name="T44" fmla="*/ 1207 w 1286"/>
                <a:gd name="T45" fmla="*/ 73 h 1235"/>
                <a:gd name="T46" fmla="*/ 1241 w 1286"/>
                <a:gd name="T47" fmla="*/ 66 h 1235"/>
                <a:gd name="T48" fmla="*/ 1286 w 1286"/>
                <a:gd name="T49" fmla="*/ 63 h 1235"/>
                <a:gd name="T50" fmla="*/ 828 w 1286"/>
                <a:gd name="T51" fmla="*/ 63 h 1235"/>
                <a:gd name="T52" fmla="*/ 902 w 1286"/>
                <a:gd name="T53" fmla="*/ 70 h 1235"/>
                <a:gd name="T54" fmla="*/ 937 w 1286"/>
                <a:gd name="T55" fmla="*/ 81 h 1235"/>
                <a:gd name="T56" fmla="*/ 966 w 1286"/>
                <a:gd name="T57" fmla="*/ 98 h 1235"/>
                <a:gd name="T58" fmla="*/ 990 w 1286"/>
                <a:gd name="T59" fmla="*/ 121 h 1235"/>
                <a:gd name="T60" fmla="*/ 1018 w 1286"/>
                <a:gd name="T61" fmla="*/ 318 h 1235"/>
                <a:gd name="T62" fmla="*/ 1011 w 1286"/>
                <a:gd name="T63" fmla="*/ 802 h 1235"/>
                <a:gd name="T64" fmla="*/ 977 w 1286"/>
                <a:gd name="T65" fmla="*/ 928 h 1235"/>
                <a:gd name="T66" fmla="*/ 919 w 1286"/>
                <a:gd name="T67" fmla="*/ 1024 h 1235"/>
                <a:gd name="T68" fmla="*/ 845 w 1286"/>
                <a:gd name="T69" fmla="*/ 1089 h 1235"/>
                <a:gd name="T70" fmla="*/ 759 w 1286"/>
                <a:gd name="T71" fmla="*/ 1125 h 1235"/>
                <a:gd name="T72" fmla="*/ 671 w 1286"/>
                <a:gd name="T73" fmla="*/ 1133 h 1235"/>
                <a:gd name="T74" fmla="*/ 583 w 1286"/>
                <a:gd name="T75" fmla="*/ 1112 h 1235"/>
                <a:gd name="T76" fmla="*/ 504 w 1286"/>
                <a:gd name="T77" fmla="*/ 1064 h 1235"/>
                <a:gd name="T78" fmla="*/ 440 w 1286"/>
                <a:gd name="T79" fmla="*/ 989 h 1235"/>
                <a:gd name="T80" fmla="*/ 397 w 1286"/>
                <a:gd name="T81" fmla="*/ 890 h 1235"/>
                <a:gd name="T82" fmla="*/ 382 w 1286"/>
                <a:gd name="T83" fmla="*/ 764 h 1235"/>
                <a:gd name="T84" fmla="*/ 384 w 1286"/>
                <a:gd name="T85" fmla="*/ 154 h 1235"/>
                <a:gd name="T86" fmla="*/ 396 w 1286"/>
                <a:gd name="T87" fmla="*/ 114 h 1235"/>
                <a:gd name="T88" fmla="*/ 418 w 1286"/>
                <a:gd name="T89" fmla="*/ 87 h 1235"/>
                <a:gd name="T90" fmla="*/ 452 w 1286"/>
                <a:gd name="T91" fmla="*/ 72 h 1235"/>
                <a:gd name="T92" fmla="*/ 498 w 1286"/>
                <a:gd name="T93" fmla="*/ 64 h 1235"/>
                <a:gd name="T94" fmla="*/ 535 w 1286"/>
                <a:gd name="T95" fmla="*/ 49 h 1235"/>
                <a:gd name="T96" fmla="*/ 531 w 1286"/>
                <a:gd name="T97" fmla="*/ 17 h 1235"/>
                <a:gd name="T98" fmla="*/ 524 w 1286"/>
                <a:gd name="T99" fmla="*/ 6 h 1235"/>
                <a:gd name="T100" fmla="*/ 510 w 1286"/>
                <a:gd name="T101" fmla="*/ 1 h 1235"/>
                <a:gd name="T102" fmla="*/ 38 w 1286"/>
                <a:gd name="T103" fmla="*/ 0 h 1235"/>
                <a:gd name="T104" fmla="*/ 20 w 1286"/>
                <a:gd name="T105" fmla="*/ 2 h 1235"/>
                <a:gd name="T106" fmla="*/ 7 w 1286"/>
                <a:gd name="T107" fmla="*/ 10 h 1235"/>
                <a:gd name="T108" fmla="*/ 1 w 1286"/>
                <a:gd name="T109" fmla="*/ 25 h 1235"/>
                <a:gd name="T110" fmla="*/ 0 w 1286"/>
                <a:gd name="T111" fmla="*/ 63 h 1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86" h="1235">
                  <a:moveTo>
                    <a:pt x="0" y="63"/>
                  </a:moveTo>
                  <a:lnTo>
                    <a:pt x="51" y="63"/>
                  </a:lnTo>
                  <a:lnTo>
                    <a:pt x="79" y="67"/>
                  </a:lnTo>
                  <a:lnTo>
                    <a:pt x="103" y="76"/>
                  </a:lnTo>
                  <a:lnTo>
                    <a:pt x="123" y="92"/>
                  </a:lnTo>
                  <a:lnTo>
                    <a:pt x="137" y="114"/>
                  </a:lnTo>
                  <a:lnTo>
                    <a:pt x="150" y="141"/>
                  </a:lnTo>
                  <a:lnTo>
                    <a:pt x="159" y="171"/>
                  </a:lnTo>
                  <a:lnTo>
                    <a:pt x="165" y="208"/>
                  </a:lnTo>
                  <a:lnTo>
                    <a:pt x="169" y="247"/>
                  </a:lnTo>
                  <a:lnTo>
                    <a:pt x="170" y="289"/>
                  </a:lnTo>
                  <a:lnTo>
                    <a:pt x="171" y="335"/>
                  </a:lnTo>
                  <a:lnTo>
                    <a:pt x="170" y="384"/>
                  </a:lnTo>
                  <a:lnTo>
                    <a:pt x="169" y="434"/>
                  </a:lnTo>
                  <a:lnTo>
                    <a:pt x="164" y="540"/>
                  </a:lnTo>
                  <a:lnTo>
                    <a:pt x="163" y="649"/>
                  </a:lnTo>
                  <a:lnTo>
                    <a:pt x="163" y="704"/>
                  </a:lnTo>
                  <a:lnTo>
                    <a:pt x="165" y="758"/>
                  </a:lnTo>
                  <a:lnTo>
                    <a:pt x="169" y="812"/>
                  </a:lnTo>
                  <a:lnTo>
                    <a:pt x="176" y="864"/>
                  </a:lnTo>
                  <a:lnTo>
                    <a:pt x="185" y="915"/>
                  </a:lnTo>
                  <a:lnTo>
                    <a:pt x="198" y="964"/>
                  </a:lnTo>
                  <a:lnTo>
                    <a:pt x="214" y="1009"/>
                  </a:lnTo>
                  <a:lnTo>
                    <a:pt x="235" y="1052"/>
                  </a:lnTo>
                  <a:lnTo>
                    <a:pt x="259" y="1091"/>
                  </a:lnTo>
                  <a:lnTo>
                    <a:pt x="288" y="1126"/>
                  </a:lnTo>
                  <a:lnTo>
                    <a:pt x="322" y="1158"/>
                  </a:lnTo>
                  <a:lnTo>
                    <a:pt x="362" y="1185"/>
                  </a:lnTo>
                  <a:lnTo>
                    <a:pt x="408" y="1205"/>
                  </a:lnTo>
                  <a:lnTo>
                    <a:pt x="461" y="1221"/>
                  </a:lnTo>
                  <a:lnTo>
                    <a:pt x="519" y="1231"/>
                  </a:lnTo>
                  <a:lnTo>
                    <a:pt x="586" y="1235"/>
                  </a:lnTo>
                  <a:lnTo>
                    <a:pt x="662" y="1235"/>
                  </a:lnTo>
                  <a:lnTo>
                    <a:pt x="708" y="1233"/>
                  </a:lnTo>
                  <a:lnTo>
                    <a:pt x="751" y="1229"/>
                  </a:lnTo>
                  <a:lnTo>
                    <a:pt x="792" y="1220"/>
                  </a:lnTo>
                  <a:lnTo>
                    <a:pt x="829" y="1209"/>
                  </a:lnTo>
                  <a:lnTo>
                    <a:pt x="864" y="1195"/>
                  </a:lnTo>
                  <a:lnTo>
                    <a:pt x="896" y="1178"/>
                  </a:lnTo>
                  <a:lnTo>
                    <a:pt x="925" y="1157"/>
                  </a:lnTo>
                  <a:lnTo>
                    <a:pt x="951" y="1135"/>
                  </a:lnTo>
                  <a:lnTo>
                    <a:pt x="976" y="1109"/>
                  </a:lnTo>
                  <a:lnTo>
                    <a:pt x="998" y="1083"/>
                  </a:lnTo>
                  <a:lnTo>
                    <a:pt x="1018" y="1054"/>
                  </a:lnTo>
                  <a:lnTo>
                    <a:pt x="1037" y="1022"/>
                  </a:lnTo>
                  <a:lnTo>
                    <a:pt x="1052" y="988"/>
                  </a:lnTo>
                  <a:lnTo>
                    <a:pt x="1066" y="953"/>
                  </a:lnTo>
                  <a:lnTo>
                    <a:pt x="1079" y="916"/>
                  </a:lnTo>
                  <a:lnTo>
                    <a:pt x="1089" y="877"/>
                  </a:lnTo>
                  <a:lnTo>
                    <a:pt x="1098" y="837"/>
                  </a:lnTo>
                  <a:lnTo>
                    <a:pt x="1107" y="796"/>
                  </a:lnTo>
                  <a:lnTo>
                    <a:pt x="1113" y="752"/>
                  </a:lnTo>
                  <a:lnTo>
                    <a:pt x="1119" y="708"/>
                  </a:lnTo>
                  <a:lnTo>
                    <a:pt x="1123" y="663"/>
                  </a:lnTo>
                  <a:lnTo>
                    <a:pt x="1126" y="618"/>
                  </a:lnTo>
                  <a:lnTo>
                    <a:pt x="1129" y="572"/>
                  </a:lnTo>
                  <a:lnTo>
                    <a:pt x="1131" y="525"/>
                  </a:lnTo>
                  <a:lnTo>
                    <a:pt x="1134" y="429"/>
                  </a:lnTo>
                  <a:lnTo>
                    <a:pt x="1134" y="333"/>
                  </a:lnTo>
                  <a:lnTo>
                    <a:pt x="1134" y="236"/>
                  </a:lnTo>
                  <a:lnTo>
                    <a:pt x="1132" y="140"/>
                  </a:lnTo>
                  <a:lnTo>
                    <a:pt x="1146" y="121"/>
                  </a:lnTo>
                  <a:lnTo>
                    <a:pt x="1159" y="104"/>
                  </a:lnTo>
                  <a:lnTo>
                    <a:pt x="1167" y="98"/>
                  </a:lnTo>
                  <a:lnTo>
                    <a:pt x="1174" y="91"/>
                  </a:lnTo>
                  <a:lnTo>
                    <a:pt x="1181" y="86"/>
                  </a:lnTo>
                  <a:lnTo>
                    <a:pt x="1188" y="81"/>
                  </a:lnTo>
                  <a:lnTo>
                    <a:pt x="1197" y="76"/>
                  </a:lnTo>
                  <a:lnTo>
                    <a:pt x="1207" y="73"/>
                  </a:lnTo>
                  <a:lnTo>
                    <a:pt x="1218" y="70"/>
                  </a:lnTo>
                  <a:lnTo>
                    <a:pt x="1228" y="68"/>
                  </a:lnTo>
                  <a:lnTo>
                    <a:pt x="1241" y="66"/>
                  </a:lnTo>
                  <a:lnTo>
                    <a:pt x="1254" y="64"/>
                  </a:lnTo>
                  <a:lnTo>
                    <a:pt x="1269" y="64"/>
                  </a:lnTo>
                  <a:lnTo>
                    <a:pt x="1286" y="63"/>
                  </a:lnTo>
                  <a:lnTo>
                    <a:pt x="1286" y="0"/>
                  </a:lnTo>
                  <a:lnTo>
                    <a:pt x="828" y="0"/>
                  </a:lnTo>
                  <a:lnTo>
                    <a:pt x="828" y="63"/>
                  </a:lnTo>
                  <a:lnTo>
                    <a:pt x="859" y="64"/>
                  </a:lnTo>
                  <a:lnTo>
                    <a:pt x="888" y="68"/>
                  </a:lnTo>
                  <a:lnTo>
                    <a:pt x="902" y="70"/>
                  </a:lnTo>
                  <a:lnTo>
                    <a:pt x="914" y="73"/>
                  </a:lnTo>
                  <a:lnTo>
                    <a:pt x="926" y="76"/>
                  </a:lnTo>
                  <a:lnTo>
                    <a:pt x="937" y="81"/>
                  </a:lnTo>
                  <a:lnTo>
                    <a:pt x="947" y="86"/>
                  </a:lnTo>
                  <a:lnTo>
                    <a:pt x="956" y="91"/>
                  </a:lnTo>
                  <a:lnTo>
                    <a:pt x="966" y="98"/>
                  </a:lnTo>
                  <a:lnTo>
                    <a:pt x="975" y="104"/>
                  </a:lnTo>
                  <a:lnTo>
                    <a:pt x="982" y="113"/>
                  </a:lnTo>
                  <a:lnTo>
                    <a:pt x="990" y="121"/>
                  </a:lnTo>
                  <a:lnTo>
                    <a:pt x="998" y="130"/>
                  </a:lnTo>
                  <a:lnTo>
                    <a:pt x="1004" y="140"/>
                  </a:lnTo>
                  <a:lnTo>
                    <a:pt x="1018" y="318"/>
                  </a:lnTo>
                  <a:lnTo>
                    <a:pt x="1018" y="700"/>
                  </a:lnTo>
                  <a:lnTo>
                    <a:pt x="1016" y="752"/>
                  </a:lnTo>
                  <a:lnTo>
                    <a:pt x="1011" y="802"/>
                  </a:lnTo>
                  <a:lnTo>
                    <a:pt x="1002" y="847"/>
                  </a:lnTo>
                  <a:lnTo>
                    <a:pt x="990" y="890"/>
                  </a:lnTo>
                  <a:lnTo>
                    <a:pt x="977" y="928"/>
                  </a:lnTo>
                  <a:lnTo>
                    <a:pt x="960" y="964"/>
                  </a:lnTo>
                  <a:lnTo>
                    <a:pt x="941" y="995"/>
                  </a:lnTo>
                  <a:lnTo>
                    <a:pt x="919" y="1024"/>
                  </a:lnTo>
                  <a:lnTo>
                    <a:pt x="896" y="1049"/>
                  </a:lnTo>
                  <a:lnTo>
                    <a:pt x="870" y="1071"/>
                  </a:lnTo>
                  <a:lnTo>
                    <a:pt x="845" y="1089"/>
                  </a:lnTo>
                  <a:lnTo>
                    <a:pt x="817" y="1105"/>
                  </a:lnTo>
                  <a:lnTo>
                    <a:pt x="789" y="1117"/>
                  </a:lnTo>
                  <a:lnTo>
                    <a:pt x="759" y="1125"/>
                  </a:lnTo>
                  <a:lnTo>
                    <a:pt x="730" y="1131"/>
                  </a:lnTo>
                  <a:lnTo>
                    <a:pt x="700" y="1134"/>
                  </a:lnTo>
                  <a:lnTo>
                    <a:pt x="671" y="1133"/>
                  </a:lnTo>
                  <a:lnTo>
                    <a:pt x="640" y="1129"/>
                  </a:lnTo>
                  <a:lnTo>
                    <a:pt x="611" y="1122"/>
                  </a:lnTo>
                  <a:lnTo>
                    <a:pt x="583" y="1112"/>
                  </a:lnTo>
                  <a:lnTo>
                    <a:pt x="555" y="1099"/>
                  </a:lnTo>
                  <a:lnTo>
                    <a:pt x="530" y="1083"/>
                  </a:lnTo>
                  <a:lnTo>
                    <a:pt x="504" y="1064"/>
                  </a:lnTo>
                  <a:lnTo>
                    <a:pt x="481" y="1043"/>
                  </a:lnTo>
                  <a:lnTo>
                    <a:pt x="459" y="1017"/>
                  </a:lnTo>
                  <a:lnTo>
                    <a:pt x="440" y="989"/>
                  </a:lnTo>
                  <a:lnTo>
                    <a:pt x="424" y="959"/>
                  </a:lnTo>
                  <a:lnTo>
                    <a:pt x="410" y="926"/>
                  </a:lnTo>
                  <a:lnTo>
                    <a:pt x="397" y="890"/>
                  </a:lnTo>
                  <a:lnTo>
                    <a:pt x="389" y="851"/>
                  </a:lnTo>
                  <a:lnTo>
                    <a:pt x="384" y="808"/>
                  </a:lnTo>
                  <a:lnTo>
                    <a:pt x="382" y="764"/>
                  </a:lnTo>
                  <a:lnTo>
                    <a:pt x="382" y="191"/>
                  </a:lnTo>
                  <a:lnTo>
                    <a:pt x="383" y="171"/>
                  </a:lnTo>
                  <a:lnTo>
                    <a:pt x="384" y="154"/>
                  </a:lnTo>
                  <a:lnTo>
                    <a:pt x="386" y="140"/>
                  </a:lnTo>
                  <a:lnTo>
                    <a:pt x="391" y="126"/>
                  </a:lnTo>
                  <a:lnTo>
                    <a:pt x="396" y="114"/>
                  </a:lnTo>
                  <a:lnTo>
                    <a:pt x="402" y="103"/>
                  </a:lnTo>
                  <a:lnTo>
                    <a:pt x="410" y="95"/>
                  </a:lnTo>
                  <a:lnTo>
                    <a:pt x="418" y="87"/>
                  </a:lnTo>
                  <a:lnTo>
                    <a:pt x="429" y="81"/>
                  </a:lnTo>
                  <a:lnTo>
                    <a:pt x="440" y="75"/>
                  </a:lnTo>
                  <a:lnTo>
                    <a:pt x="452" y="72"/>
                  </a:lnTo>
                  <a:lnTo>
                    <a:pt x="467" y="68"/>
                  </a:lnTo>
                  <a:lnTo>
                    <a:pt x="481" y="66"/>
                  </a:lnTo>
                  <a:lnTo>
                    <a:pt x="498" y="64"/>
                  </a:lnTo>
                  <a:lnTo>
                    <a:pt x="515" y="64"/>
                  </a:lnTo>
                  <a:lnTo>
                    <a:pt x="535" y="63"/>
                  </a:lnTo>
                  <a:lnTo>
                    <a:pt x="535" y="49"/>
                  </a:lnTo>
                  <a:lnTo>
                    <a:pt x="535" y="36"/>
                  </a:lnTo>
                  <a:lnTo>
                    <a:pt x="533" y="25"/>
                  </a:lnTo>
                  <a:lnTo>
                    <a:pt x="531" y="17"/>
                  </a:lnTo>
                  <a:lnTo>
                    <a:pt x="529" y="12"/>
                  </a:lnTo>
                  <a:lnTo>
                    <a:pt x="526" y="10"/>
                  </a:lnTo>
                  <a:lnTo>
                    <a:pt x="524" y="6"/>
                  </a:lnTo>
                  <a:lnTo>
                    <a:pt x="520" y="4"/>
                  </a:lnTo>
                  <a:lnTo>
                    <a:pt x="515" y="2"/>
                  </a:lnTo>
                  <a:lnTo>
                    <a:pt x="510" y="1"/>
                  </a:lnTo>
                  <a:lnTo>
                    <a:pt x="504" y="0"/>
                  </a:lnTo>
                  <a:lnTo>
                    <a:pt x="496" y="0"/>
                  </a:lnTo>
                  <a:lnTo>
                    <a:pt x="38" y="0"/>
                  </a:lnTo>
                  <a:lnTo>
                    <a:pt x="30" y="0"/>
                  </a:lnTo>
                  <a:lnTo>
                    <a:pt x="24" y="1"/>
                  </a:lnTo>
                  <a:lnTo>
                    <a:pt x="20" y="2"/>
                  </a:lnTo>
                  <a:lnTo>
                    <a:pt x="15" y="4"/>
                  </a:lnTo>
                  <a:lnTo>
                    <a:pt x="11" y="6"/>
                  </a:lnTo>
                  <a:lnTo>
                    <a:pt x="7" y="10"/>
                  </a:lnTo>
                  <a:lnTo>
                    <a:pt x="5" y="12"/>
                  </a:lnTo>
                  <a:lnTo>
                    <a:pt x="4" y="17"/>
                  </a:lnTo>
                  <a:lnTo>
                    <a:pt x="1" y="25"/>
                  </a:lnTo>
                  <a:lnTo>
                    <a:pt x="0" y="36"/>
                  </a:lnTo>
                  <a:lnTo>
                    <a:pt x="0" y="49"/>
                  </a:lnTo>
                  <a:lnTo>
                    <a:pt x="0" y="63"/>
                  </a:lnTo>
                  <a:close/>
                </a:path>
              </a:pathLst>
            </a:custGeom>
            <a:solidFill>
              <a:srgbClr val="FEFE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95" name="TextBox 794"/>
          <p:cNvSpPr txBox="1"/>
          <p:nvPr/>
        </p:nvSpPr>
        <p:spPr>
          <a:xfrm>
            <a:off x="912019" y="6350599"/>
            <a:ext cx="9626866" cy="15850493"/>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endParaRPr lang="en-US" sz="3200" dirty="0" smtClean="0">
              <a:solidFill>
                <a:schemeClr val="bg1"/>
              </a:solidFill>
              <a:cs typeface="Arial" pitchFamily="34" charset="0"/>
            </a:endParaRP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endParaRPr lang="en-US" sz="3200" dirty="0">
              <a:solidFill>
                <a:schemeClr val="bg1"/>
              </a:solidFill>
              <a:cs typeface="Arial" pitchFamily="34" charset="0"/>
            </a:endParaRPr>
          </a:p>
        </p:txBody>
      </p:sp>
      <p:sp>
        <p:nvSpPr>
          <p:cNvPr id="796" name="TextBox 795"/>
          <p:cNvSpPr txBox="1"/>
          <p:nvPr/>
        </p:nvSpPr>
        <p:spPr>
          <a:xfrm>
            <a:off x="912019" y="23097908"/>
            <a:ext cx="9626866" cy="14373165"/>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endParaRPr lang="en-US" sz="3200" dirty="0">
              <a:solidFill>
                <a:schemeClr val="bg1"/>
              </a:solidFill>
              <a:cs typeface="Arial" pitchFamily="34" charset="0"/>
            </a:endParaRPr>
          </a:p>
        </p:txBody>
      </p:sp>
      <p:sp>
        <p:nvSpPr>
          <p:cNvPr id="797" name="TextBox 796"/>
          <p:cNvSpPr txBox="1"/>
          <p:nvPr/>
        </p:nvSpPr>
        <p:spPr>
          <a:xfrm>
            <a:off x="11653571" y="6350599"/>
            <a:ext cx="9626866" cy="8956298"/>
          </a:xfrm>
          <a:prstGeom prst="rect">
            <a:avLst/>
          </a:prstGeom>
          <a:noFill/>
        </p:spPr>
        <p:txBody>
          <a:bodyPr wrap="square" rtlCol="0">
            <a:spAutoFit/>
          </a:bodyPr>
          <a:lstStyle/>
          <a:p>
            <a:r>
              <a:rPr lang="en-US" sz="3200" dirty="0" smtClean="0">
                <a:solidFill>
                  <a:schemeClr val="bg1"/>
                </a:solidFill>
                <a:cs typeface="Arial" pitchFamily="34" charset="0"/>
              </a:rPr>
              <a:t>would go here. List your information on these lines. Your text would go here. List your information on these lines. Your text would go here. List your information on these lines. </a:t>
            </a:r>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endParaRPr lang="en-US" sz="3200" dirty="0" smtClean="0">
              <a:solidFill>
                <a:schemeClr val="bg1"/>
              </a:solidFill>
              <a:cs typeface="Arial" pitchFamily="34" charset="0"/>
            </a:endParaRP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endParaRPr lang="en-US" sz="3200" dirty="0" smtClean="0">
              <a:solidFill>
                <a:schemeClr val="bg1"/>
              </a:solidFill>
              <a:cs typeface="Arial" pitchFamily="34" charset="0"/>
            </a:endParaRPr>
          </a:p>
          <a:p>
            <a:endParaRPr lang="en-US" sz="3200" dirty="0" smtClean="0">
              <a:solidFill>
                <a:schemeClr val="bg1"/>
              </a:solidFill>
              <a:cs typeface="Arial" pitchFamily="34" charset="0"/>
            </a:endParaRPr>
          </a:p>
        </p:txBody>
      </p:sp>
      <p:sp>
        <p:nvSpPr>
          <p:cNvPr id="798" name="TextBox 797"/>
          <p:cNvSpPr txBox="1"/>
          <p:nvPr/>
        </p:nvSpPr>
        <p:spPr>
          <a:xfrm>
            <a:off x="11653571" y="23060930"/>
            <a:ext cx="9626866" cy="12403395"/>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r>
              <a:rPr lang="en-US" sz="3200" dirty="0" smtClean="0">
                <a:solidFill>
                  <a:schemeClr val="bg1"/>
                </a:solidFill>
                <a:cs typeface="Arial" pitchFamily="34" charset="0"/>
              </a:rPr>
              <a:t>Your text would go here. List your information on these lines. </a:t>
            </a:r>
          </a:p>
          <a:p>
            <a:pPr marL="457200" indent="-457200">
              <a:buFont typeface="Arial" pitchFamily="34" charset="0"/>
              <a:buChar char="•"/>
            </a:pPr>
            <a:r>
              <a:rPr lang="en-US" sz="3200" dirty="0" smtClean="0">
                <a:solidFill>
                  <a:schemeClr val="bg1"/>
                </a:solidFill>
                <a:cs typeface="Arial" pitchFamily="34" charset="0"/>
              </a:rPr>
              <a:t>Your text would go here. </a:t>
            </a:r>
          </a:p>
          <a:p>
            <a:pPr marL="457200" indent="-457200">
              <a:buFont typeface="Arial" pitchFamily="34" charset="0"/>
              <a:buChar char="•"/>
            </a:pPr>
            <a:r>
              <a:rPr lang="en-US" sz="3200" dirty="0" smtClean="0">
                <a:solidFill>
                  <a:schemeClr val="bg1"/>
                </a:solidFill>
                <a:cs typeface="Arial" pitchFamily="34" charset="0"/>
              </a:rPr>
              <a:t>List your information on these lines. </a:t>
            </a:r>
          </a:p>
          <a:p>
            <a:r>
              <a:rPr lang="en-US" sz="3200" dirty="0" smtClean="0">
                <a:solidFill>
                  <a:schemeClr val="bg1"/>
                </a:solidFill>
                <a:cs typeface="Arial" pitchFamily="34" charset="0"/>
              </a:rPr>
              <a:t>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endParaRPr lang="en-US" sz="3200" dirty="0">
              <a:solidFill>
                <a:schemeClr val="bg1"/>
              </a:solidFill>
              <a:cs typeface="Arial" pitchFamily="34" charset="0"/>
            </a:endParaRP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a:t>
            </a:r>
            <a:endParaRPr lang="en-US" sz="3200" dirty="0" smtClean="0">
              <a:solidFill>
                <a:schemeClr val="bg1"/>
              </a:solidFill>
              <a:cs typeface="Arial" pitchFamily="34" charset="0"/>
            </a:endParaRPr>
          </a:p>
          <a:p>
            <a:pPr marL="457200" indent="-457200">
              <a:buFont typeface="Arial" pitchFamily="34" charset="0"/>
              <a:buChar char="•"/>
            </a:pPr>
            <a:endParaRPr lang="en-US" sz="3200" dirty="0" smtClean="0">
              <a:solidFill>
                <a:schemeClr val="bg1"/>
              </a:solidFill>
              <a:cs typeface="Arial" pitchFamily="34" charset="0"/>
            </a:endParaRPr>
          </a:p>
        </p:txBody>
      </p:sp>
      <p:sp>
        <p:nvSpPr>
          <p:cNvPr id="799" name="TextBox 798"/>
          <p:cNvSpPr txBox="1"/>
          <p:nvPr/>
        </p:nvSpPr>
        <p:spPr>
          <a:xfrm>
            <a:off x="22496461" y="6350599"/>
            <a:ext cx="9626866" cy="1569660"/>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a:t>
            </a:r>
          </a:p>
        </p:txBody>
      </p:sp>
      <p:sp>
        <p:nvSpPr>
          <p:cNvPr id="800" name="TextBox 799"/>
          <p:cNvSpPr txBox="1"/>
          <p:nvPr/>
        </p:nvSpPr>
        <p:spPr>
          <a:xfrm>
            <a:off x="33238015" y="16877224"/>
            <a:ext cx="9626866" cy="4524315"/>
          </a:xfrm>
          <a:prstGeom prst="rect">
            <a:avLst/>
          </a:prstGeom>
          <a:noFill/>
        </p:spPr>
        <p:txBody>
          <a:bodyPr wrap="square" rtlCol="0">
            <a:spAutoFit/>
          </a:bodyPr>
          <a:lstStyle/>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p:txBody>
      </p:sp>
      <p:sp>
        <p:nvSpPr>
          <p:cNvPr id="801" name="TextBox 800"/>
          <p:cNvSpPr txBox="1"/>
          <p:nvPr/>
        </p:nvSpPr>
        <p:spPr>
          <a:xfrm>
            <a:off x="33238015" y="22229159"/>
            <a:ext cx="9626866" cy="2062103"/>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bg1"/>
                </a:solidFill>
                <a:cs typeface="Arial" pitchFamily="34" charset="0"/>
              </a:rPr>
              <a:t>Your text would go here. List your information on these lines. </a:t>
            </a:r>
          </a:p>
          <a:p>
            <a:pPr marL="457200" indent="-457200">
              <a:buFont typeface="Arial" pitchFamily="34" charset="0"/>
              <a:buChar char="•"/>
            </a:pPr>
            <a:r>
              <a:rPr lang="en-US" sz="3200" dirty="0" smtClean="0">
                <a:solidFill>
                  <a:schemeClr val="bg1"/>
                </a:solidFill>
                <a:cs typeface="Arial" pitchFamily="34" charset="0"/>
              </a:rPr>
              <a:t>Your text would go here. </a:t>
            </a:r>
          </a:p>
          <a:p>
            <a:pPr marL="457200" indent="-457200">
              <a:buFont typeface="Arial" pitchFamily="34" charset="0"/>
              <a:buChar char="•"/>
            </a:pPr>
            <a:r>
              <a:rPr lang="en-US" sz="3200" dirty="0" smtClean="0">
                <a:solidFill>
                  <a:schemeClr val="bg1"/>
                </a:solidFill>
                <a:cs typeface="Arial" pitchFamily="34" charset="0"/>
              </a:rPr>
              <a:t>List your information on these lines. </a:t>
            </a:r>
          </a:p>
        </p:txBody>
      </p:sp>
      <p:sp>
        <p:nvSpPr>
          <p:cNvPr id="802" name="TextBox 801"/>
          <p:cNvSpPr txBox="1"/>
          <p:nvPr/>
        </p:nvSpPr>
        <p:spPr>
          <a:xfrm>
            <a:off x="33238015" y="25306195"/>
            <a:ext cx="9626866" cy="8217634"/>
          </a:xfrm>
          <a:prstGeom prst="rect">
            <a:avLst/>
          </a:prstGeom>
          <a:noFill/>
        </p:spPr>
        <p:txBody>
          <a:bodyPr wrap="square" rtlCol="0">
            <a:spAutoFit/>
          </a:bodyPr>
          <a:lstStyle/>
          <a:p>
            <a:pPr marL="457200" indent="-457200">
              <a:buFont typeface="+mj-lt"/>
              <a:buAutoNum type="arabicPeriod"/>
            </a:pPr>
            <a:r>
              <a:rPr lang="en-US" sz="24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mj-lt"/>
              <a:buAutoNum type="arabicPeriod"/>
            </a:pPr>
            <a:r>
              <a:rPr lang="en-US" sz="2400" dirty="0">
                <a:solidFill>
                  <a:schemeClr val="bg1"/>
                </a:solidFill>
                <a:cs typeface="Arial" pitchFamily="34" charset="0"/>
              </a:rPr>
              <a:t>List your information on these lines.  Your text would go here. List your information on these lines. Your text would go here. List your information on these lines. List your information on these lines. Your text would go here. </a:t>
            </a:r>
          </a:p>
          <a:p>
            <a:pPr marL="457200" indent="-457200">
              <a:buFont typeface="+mj-lt"/>
              <a:buAutoNum type="arabicPeriod"/>
            </a:pPr>
            <a:r>
              <a:rPr lang="en-US" sz="2400" dirty="0">
                <a:solidFill>
                  <a:schemeClr val="bg1"/>
                </a:solidFill>
                <a:cs typeface="Arial" pitchFamily="34" charset="0"/>
              </a:rPr>
              <a:t>List your information on these lines. Your text would go here. List your information on these lines. Your text would go here. List your information on these lines. </a:t>
            </a:r>
          </a:p>
          <a:p>
            <a:pPr marL="457200" indent="-457200">
              <a:buFont typeface="+mj-lt"/>
              <a:buAutoNum type="arabicPeriod"/>
            </a:pPr>
            <a:r>
              <a:rPr lang="en-US" sz="24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mj-lt"/>
              <a:buAutoNum type="arabicPeriod"/>
            </a:pPr>
            <a:r>
              <a:rPr lang="en-US" sz="2400" dirty="0">
                <a:solidFill>
                  <a:schemeClr val="bg1"/>
                </a:solidFill>
                <a:cs typeface="Arial" pitchFamily="34" charset="0"/>
              </a:rPr>
              <a:t>List your information on these lines.  Your text would go here. List your information on these lines. Your text would go here. List your information on these lines. </a:t>
            </a:r>
          </a:p>
        </p:txBody>
      </p:sp>
      <p:graphicFrame>
        <p:nvGraphicFramePr>
          <p:cNvPr id="803" name="Chart 802"/>
          <p:cNvGraphicFramePr/>
          <p:nvPr>
            <p:extLst>
              <p:ext uri="{D42A27DB-BD31-4B8C-83A1-F6EECF244321}">
                <p14:modId xmlns:p14="http://schemas.microsoft.com/office/powerpoint/2010/main" val="509889284"/>
              </p:ext>
            </p:extLst>
          </p:nvPr>
        </p:nvGraphicFramePr>
        <p:xfrm>
          <a:off x="22277723" y="7925801"/>
          <a:ext cx="9626428" cy="64367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04" name="Chart 803"/>
          <p:cNvGraphicFramePr/>
          <p:nvPr>
            <p:extLst>
              <p:ext uri="{D42A27DB-BD31-4B8C-83A1-F6EECF244321}">
                <p14:modId xmlns:p14="http://schemas.microsoft.com/office/powerpoint/2010/main" val="259655595"/>
              </p:ext>
            </p:extLst>
          </p:nvPr>
        </p:nvGraphicFramePr>
        <p:xfrm>
          <a:off x="22277723" y="21556728"/>
          <a:ext cx="9626428" cy="5963980"/>
        </p:xfrm>
        <a:graphic>
          <a:graphicData uri="http://schemas.openxmlformats.org/drawingml/2006/chart">
            <c:chart xmlns:c="http://schemas.openxmlformats.org/drawingml/2006/chart" xmlns:r="http://schemas.openxmlformats.org/officeDocument/2006/relationships" r:id="rId3"/>
          </a:graphicData>
        </a:graphic>
      </p:graphicFrame>
      <p:sp>
        <p:nvSpPr>
          <p:cNvPr id="805" name="TextBox 804"/>
          <p:cNvSpPr txBox="1"/>
          <p:nvPr/>
        </p:nvSpPr>
        <p:spPr>
          <a:xfrm>
            <a:off x="22395127" y="14659260"/>
            <a:ext cx="9626866" cy="830997"/>
          </a:xfrm>
          <a:prstGeom prst="rect">
            <a:avLst/>
          </a:prstGeom>
          <a:noFill/>
        </p:spPr>
        <p:txBody>
          <a:bodyPr wrap="square" rtlCol="0">
            <a:spAutoFit/>
          </a:bodyPr>
          <a:lstStyle/>
          <a:p>
            <a:pPr algn="ctr"/>
            <a:r>
              <a:rPr lang="en-US" sz="2400" dirty="0" smtClean="0">
                <a:solidFill>
                  <a:schemeClr val="bg1"/>
                </a:solidFill>
                <a:cs typeface="Arial" pitchFamily="34" charset="0"/>
              </a:rPr>
              <a:t>Your text would go here. List your information on these lines. Your text would go here. List your information on these lines. </a:t>
            </a:r>
          </a:p>
        </p:txBody>
      </p:sp>
      <p:sp>
        <p:nvSpPr>
          <p:cNvPr id="806" name="TextBox 805"/>
          <p:cNvSpPr txBox="1"/>
          <p:nvPr/>
        </p:nvSpPr>
        <p:spPr>
          <a:xfrm>
            <a:off x="22496461" y="28447180"/>
            <a:ext cx="9626866" cy="5632311"/>
          </a:xfrm>
          <a:prstGeom prst="rect">
            <a:avLst/>
          </a:prstGeom>
          <a:noFill/>
        </p:spPr>
        <p:txBody>
          <a:bodyPr wrap="square" rtlCol="0">
            <a:spAutoFit/>
          </a:bodyPr>
          <a:lstStyle/>
          <a:p>
            <a:r>
              <a:rPr lang="en-US" sz="24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r>
              <a:rPr lang="en-US" sz="2400" dirty="0" smtClean="0">
                <a:solidFill>
                  <a:schemeClr val="bg1"/>
                </a:solidFill>
                <a:cs typeface="Arial" pitchFamily="34" charset="0"/>
              </a:rPr>
              <a:t>Your text would go here. List your information on these lines. </a:t>
            </a:r>
          </a:p>
          <a:p>
            <a:endParaRPr lang="en-US" sz="2400" dirty="0">
              <a:solidFill>
                <a:schemeClr val="bg1"/>
              </a:solidFill>
              <a:cs typeface="Arial" pitchFamily="34" charset="0"/>
            </a:endParaRPr>
          </a:p>
          <a:p>
            <a:r>
              <a:rPr lang="en-US" sz="24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pPr marL="457200" indent="-457200">
              <a:buFont typeface="Arial" pitchFamily="34" charset="0"/>
              <a:buChar char="•"/>
            </a:pPr>
            <a:endParaRPr lang="en-US" sz="2400" dirty="0" smtClean="0">
              <a:solidFill>
                <a:schemeClr val="bg1"/>
              </a:solidFill>
              <a:cs typeface="Arial" pitchFamily="34" charset="0"/>
            </a:endParaRPr>
          </a:p>
          <a:p>
            <a:pPr marL="457200" indent="-457200">
              <a:buFont typeface="Arial" pitchFamily="34" charset="0"/>
              <a:buChar char="•"/>
            </a:pPr>
            <a:r>
              <a:rPr lang="en-US" sz="2400" dirty="0" smtClean="0">
                <a:solidFill>
                  <a:schemeClr val="bg1"/>
                </a:solidFill>
                <a:cs typeface="Arial" pitchFamily="34" charset="0"/>
              </a:rPr>
              <a:t>Your text would go here. </a:t>
            </a:r>
          </a:p>
          <a:p>
            <a:pPr marL="457200" indent="-457200">
              <a:buFont typeface="Arial" pitchFamily="34" charset="0"/>
              <a:buChar char="•"/>
            </a:pPr>
            <a:r>
              <a:rPr lang="en-US" sz="2400" dirty="0" smtClean="0">
                <a:solidFill>
                  <a:schemeClr val="bg1"/>
                </a:solidFill>
                <a:cs typeface="Arial" pitchFamily="34" charset="0"/>
              </a:rPr>
              <a:t>List your information on these lines. </a:t>
            </a:r>
          </a:p>
        </p:txBody>
      </p:sp>
      <p:sp>
        <p:nvSpPr>
          <p:cNvPr id="807" name="TextBox 806"/>
          <p:cNvSpPr txBox="1"/>
          <p:nvPr/>
        </p:nvSpPr>
        <p:spPr>
          <a:xfrm>
            <a:off x="33238015" y="6350599"/>
            <a:ext cx="9626866" cy="8463855"/>
          </a:xfrm>
          <a:prstGeom prst="rect">
            <a:avLst/>
          </a:prstGeom>
          <a:noFill/>
        </p:spPr>
        <p:txBody>
          <a:bodyPr wrap="square" rtlCol="0">
            <a:spAutoFit/>
          </a:bodyPr>
          <a:lstStyle/>
          <a:p>
            <a:r>
              <a:rPr lang="en-US" sz="3200" dirty="0" smtClean="0">
                <a:solidFill>
                  <a:schemeClr val="bg1"/>
                </a:solidFill>
                <a:cs typeface="Arial" pitchFamily="34" charset="0"/>
              </a:rPr>
              <a:t>information on these lines. Your text would go here. List your information on these lines. </a:t>
            </a:r>
          </a:p>
          <a:p>
            <a:r>
              <a:rPr lang="en-US" sz="32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a:t>
            </a:r>
            <a:r>
              <a:rPr lang="en-US" sz="3200" dirty="0">
                <a:solidFill>
                  <a:schemeClr val="bg1"/>
                </a:solidFill>
                <a:cs typeface="Arial" pitchFamily="34" charset="0"/>
              </a:rPr>
              <a:t>text would go here. List your information on these lines. Your text would go here. List your information on these lines. Your text would go here. List your information on these lines. Your text would go here. List your information on these lines. </a:t>
            </a:r>
          </a:p>
          <a:p>
            <a:r>
              <a:rPr lang="en-US" sz="32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a:t>
            </a:r>
          </a:p>
          <a:p>
            <a:endParaRPr lang="en-US" sz="3200" dirty="0">
              <a:solidFill>
                <a:schemeClr val="bg1"/>
              </a:solidFill>
              <a:cs typeface="Arial" pitchFamily="34" charset="0"/>
            </a:endParaRPr>
          </a:p>
          <a:p>
            <a:endParaRPr lang="en-US" sz="3200" dirty="0" smtClean="0">
              <a:solidFill>
                <a:schemeClr val="bg1"/>
              </a:solidFill>
              <a:cs typeface="Arial" pitchFamily="34" charset="0"/>
            </a:endParaRPr>
          </a:p>
        </p:txBody>
      </p:sp>
      <p:sp>
        <p:nvSpPr>
          <p:cNvPr id="808" name="TextBox 807"/>
          <p:cNvSpPr txBox="1"/>
          <p:nvPr/>
        </p:nvSpPr>
        <p:spPr>
          <a:xfrm>
            <a:off x="11438674" y="15973480"/>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Participants</a:t>
            </a:r>
          </a:p>
        </p:txBody>
      </p:sp>
      <p:sp>
        <p:nvSpPr>
          <p:cNvPr id="809" name="TextBox 808"/>
          <p:cNvSpPr txBox="1"/>
          <p:nvPr/>
        </p:nvSpPr>
        <p:spPr>
          <a:xfrm>
            <a:off x="11438674" y="22347455"/>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Methods</a:t>
            </a:r>
          </a:p>
        </p:txBody>
      </p:sp>
      <p:sp>
        <p:nvSpPr>
          <p:cNvPr id="810" name="TextBox 809"/>
          <p:cNvSpPr txBox="1"/>
          <p:nvPr/>
        </p:nvSpPr>
        <p:spPr>
          <a:xfrm>
            <a:off x="22597798" y="27505790"/>
            <a:ext cx="9626866" cy="830997"/>
          </a:xfrm>
          <a:prstGeom prst="rect">
            <a:avLst/>
          </a:prstGeom>
          <a:noFill/>
        </p:spPr>
        <p:txBody>
          <a:bodyPr wrap="square" rtlCol="0">
            <a:spAutoFit/>
          </a:bodyPr>
          <a:lstStyle/>
          <a:p>
            <a:pPr algn="ctr"/>
            <a:r>
              <a:rPr lang="en-US" sz="2400" dirty="0" smtClean="0">
                <a:solidFill>
                  <a:schemeClr val="bg1"/>
                </a:solidFill>
                <a:cs typeface="Arial" pitchFamily="34" charset="0"/>
              </a:rPr>
              <a:t>Your text would go here. List your information on these lines. Your text would go here. List your information on these lines. </a:t>
            </a:r>
          </a:p>
        </p:txBody>
      </p:sp>
      <p:sp>
        <p:nvSpPr>
          <p:cNvPr id="811" name="TextBox 810"/>
          <p:cNvSpPr txBox="1"/>
          <p:nvPr/>
        </p:nvSpPr>
        <p:spPr>
          <a:xfrm>
            <a:off x="33185603" y="21451489"/>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Limitations</a:t>
            </a:r>
          </a:p>
        </p:txBody>
      </p:sp>
      <p:sp>
        <p:nvSpPr>
          <p:cNvPr id="812" name="TextBox 811"/>
          <p:cNvSpPr txBox="1"/>
          <p:nvPr/>
        </p:nvSpPr>
        <p:spPr>
          <a:xfrm>
            <a:off x="33185603" y="24669101"/>
            <a:ext cx="9626866" cy="707886"/>
          </a:xfrm>
          <a:prstGeom prst="rect">
            <a:avLst/>
          </a:prstGeom>
          <a:noFill/>
          <a:effectLst>
            <a:outerShdw blurRad="127000" dist="38100" dir="2700000" algn="tl" rotWithShape="0">
              <a:schemeClr val="bg1">
                <a:alpha val="40000"/>
              </a:schemeClr>
            </a:outerShdw>
          </a:effectLst>
        </p:spPr>
        <p:txBody>
          <a:bodyPr wrap="square" rtlCol="0">
            <a:spAutoFit/>
          </a:bodyPr>
          <a:lstStyle/>
          <a:p>
            <a:r>
              <a:rPr lang="en-US" sz="4000" dirty="0" smtClean="0">
                <a:solidFill>
                  <a:schemeClr val="bg1"/>
                </a:solidFill>
                <a:cs typeface="Arial" pitchFamily="34" charset="0"/>
              </a:rPr>
              <a:t>References</a:t>
            </a:r>
          </a:p>
        </p:txBody>
      </p:sp>
      <p:graphicFrame>
        <p:nvGraphicFramePr>
          <p:cNvPr id="813" name="Table 812"/>
          <p:cNvGraphicFramePr>
            <a:graphicFrameLocks noGrp="1"/>
          </p:cNvGraphicFramePr>
          <p:nvPr>
            <p:extLst>
              <p:ext uri="{D42A27DB-BD31-4B8C-83A1-F6EECF244321}">
                <p14:modId xmlns:p14="http://schemas.microsoft.com/office/powerpoint/2010/main" val="2009688407"/>
              </p:ext>
            </p:extLst>
          </p:nvPr>
        </p:nvGraphicFramePr>
        <p:xfrm>
          <a:off x="12039600" y="17050410"/>
          <a:ext cx="8763919" cy="4114800"/>
        </p:xfrm>
        <a:graphic>
          <a:graphicData uri="http://schemas.openxmlformats.org/drawingml/2006/table">
            <a:tbl>
              <a:tblPr firstRow="1" bandRow="1">
                <a:tableStyleId>{68D230F3-CF80-4859-8CE7-A43EE81993B5}</a:tableStyleId>
              </a:tblPr>
              <a:tblGrid>
                <a:gridCol w="2491702"/>
                <a:gridCol w="1437480"/>
                <a:gridCol w="2238306"/>
                <a:gridCol w="2596431"/>
              </a:tblGrid>
              <a:tr h="153084">
                <a:tc>
                  <a:txBody>
                    <a:bodyPr/>
                    <a:lstStyle/>
                    <a:p>
                      <a:endParaRPr lang="en-US" sz="2400" dirty="0">
                        <a:solidFill>
                          <a:schemeClr val="bg1"/>
                        </a:solidFill>
                      </a:endParaRPr>
                    </a:p>
                  </a:txBody>
                  <a:tcPr/>
                </a:tc>
                <a:tc>
                  <a:txBody>
                    <a:bodyPr/>
                    <a:lstStyle/>
                    <a:p>
                      <a:r>
                        <a:rPr lang="en-US" sz="2400" dirty="0" smtClean="0">
                          <a:solidFill>
                            <a:schemeClr val="bg1"/>
                          </a:solidFill>
                        </a:rPr>
                        <a:t>Pre-test</a:t>
                      </a:r>
                      <a:endParaRPr lang="en-US" sz="2400" dirty="0">
                        <a:solidFill>
                          <a:schemeClr val="bg1"/>
                        </a:solidFill>
                      </a:endParaRPr>
                    </a:p>
                  </a:txBody>
                  <a:tcPr/>
                </a:tc>
                <a:tc>
                  <a:txBody>
                    <a:bodyPr/>
                    <a:lstStyle/>
                    <a:p>
                      <a:r>
                        <a:rPr lang="en-US" sz="2400" dirty="0" smtClean="0">
                          <a:solidFill>
                            <a:schemeClr val="bg1"/>
                          </a:solidFill>
                        </a:rPr>
                        <a:t>6 </a:t>
                      </a:r>
                      <a:r>
                        <a:rPr lang="en-US" sz="2400" dirty="0" err="1" smtClean="0">
                          <a:solidFill>
                            <a:schemeClr val="bg1"/>
                          </a:solidFill>
                        </a:rPr>
                        <a:t>mo</a:t>
                      </a:r>
                      <a:r>
                        <a:rPr lang="en-US" sz="2400" dirty="0" smtClean="0">
                          <a:solidFill>
                            <a:schemeClr val="bg1"/>
                          </a:solidFill>
                        </a:rPr>
                        <a:t> Post-Test</a:t>
                      </a:r>
                      <a:endParaRPr lang="en-US" sz="2400" dirty="0">
                        <a:solidFill>
                          <a:schemeClr val="bg1"/>
                        </a:solidFill>
                      </a:endParaRPr>
                    </a:p>
                  </a:txBody>
                  <a:tcPr/>
                </a:tc>
                <a:tc>
                  <a:txBody>
                    <a:bodyPr/>
                    <a:lstStyle/>
                    <a:p>
                      <a:r>
                        <a:rPr lang="en-US" sz="2400" dirty="0" smtClean="0">
                          <a:solidFill>
                            <a:schemeClr val="bg1"/>
                          </a:solidFill>
                        </a:rPr>
                        <a:t>12-mo Post-Test</a:t>
                      </a:r>
                      <a:endParaRPr lang="en-US" sz="2400" dirty="0">
                        <a:solidFill>
                          <a:schemeClr val="bg1"/>
                        </a:solidFill>
                      </a:endParaRPr>
                    </a:p>
                  </a:txBody>
                  <a:tcPr/>
                </a:tc>
              </a:tr>
              <a:tr h="423380">
                <a:tc>
                  <a:txBody>
                    <a:bodyPr/>
                    <a:lstStyle/>
                    <a:p>
                      <a:r>
                        <a:rPr lang="en-US" sz="2400" dirty="0" smtClean="0">
                          <a:solidFill>
                            <a:schemeClr val="bg1"/>
                          </a:solidFill>
                        </a:rPr>
                        <a:t>Male</a:t>
                      </a:r>
                      <a:r>
                        <a:rPr lang="en-US" sz="2400" baseline="0" dirty="0" smtClean="0">
                          <a:solidFill>
                            <a:schemeClr val="bg1"/>
                          </a:solidFill>
                        </a:rPr>
                        <a:t> Patients</a:t>
                      </a:r>
                      <a:endParaRPr lang="en-US" sz="2400" dirty="0" smtClean="0">
                        <a:solidFill>
                          <a:schemeClr val="bg1"/>
                        </a:solidFill>
                      </a:endParaRPr>
                    </a:p>
                  </a:txBody>
                  <a:tcPr/>
                </a:tc>
                <a:tc>
                  <a:txBody>
                    <a:bodyPr/>
                    <a:lstStyle/>
                    <a:p>
                      <a:r>
                        <a:rPr lang="en-US" sz="2400" dirty="0" smtClean="0">
                          <a:solidFill>
                            <a:schemeClr val="bg1"/>
                          </a:solidFill>
                        </a:rPr>
                        <a:t>61%</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r>
              <a:tr h="423380">
                <a:tc>
                  <a:txBody>
                    <a:bodyPr/>
                    <a:lstStyle/>
                    <a:p>
                      <a:r>
                        <a:rPr lang="en-US" sz="2400" dirty="0" smtClean="0">
                          <a:solidFill>
                            <a:schemeClr val="bg1"/>
                          </a:solidFill>
                        </a:rPr>
                        <a:t>Female Patients</a:t>
                      </a:r>
                      <a:endParaRPr lang="en-US" sz="2400" dirty="0">
                        <a:solidFill>
                          <a:schemeClr val="bg1"/>
                        </a:solidFill>
                      </a:endParaRPr>
                    </a:p>
                  </a:txBody>
                  <a:tcPr/>
                </a:tc>
                <a:tc>
                  <a:txBody>
                    <a:bodyPr/>
                    <a:lstStyle/>
                    <a:p>
                      <a:r>
                        <a:rPr lang="en-US" sz="2400" dirty="0" smtClean="0">
                          <a:solidFill>
                            <a:schemeClr val="bg1"/>
                          </a:solidFill>
                        </a:rPr>
                        <a:t>39%</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c>
                  <a:txBody>
                    <a:bodyPr/>
                    <a:lstStyle/>
                    <a:p>
                      <a:r>
                        <a:rPr lang="en-US" sz="2400" dirty="0" smtClean="0">
                          <a:solidFill>
                            <a:schemeClr val="bg1"/>
                          </a:solidFill>
                        </a:rPr>
                        <a:t>-</a:t>
                      </a:r>
                      <a:endParaRPr lang="en-US" sz="2400" dirty="0">
                        <a:solidFill>
                          <a:schemeClr val="bg1"/>
                        </a:solidFill>
                      </a:endParaRPr>
                    </a:p>
                  </a:txBody>
                  <a:tcPr/>
                </a:tc>
              </a:tr>
              <a:tr h="423380">
                <a:tc>
                  <a:txBody>
                    <a:bodyPr/>
                    <a:lstStyle/>
                    <a:p>
                      <a:r>
                        <a:rPr lang="en-US" sz="2400" dirty="0" smtClean="0">
                          <a:solidFill>
                            <a:schemeClr val="bg1"/>
                          </a:solidFill>
                        </a:rPr>
                        <a:t>Hypertension</a:t>
                      </a:r>
                      <a:endParaRPr lang="en-US" sz="2400" dirty="0">
                        <a:solidFill>
                          <a:schemeClr val="bg1"/>
                        </a:solidFill>
                      </a:endParaRPr>
                    </a:p>
                  </a:txBody>
                  <a:tcPr/>
                </a:tc>
                <a:tc>
                  <a:txBody>
                    <a:bodyPr/>
                    <a:lstStyle/>
                    <a:p>
                      <a:r>
                        <a:rPr lang="en-US" sz="2400" dirty="0" smtClean="0">
                          <a:solidFill>
                            <a:schemeClr val="bg1"/>
                          </a:solidFill>
                        </a:rPr>
                        <a:t>2.6%</a:t>
                      </a:r>
                      <a:endParaRPr lang="en-US" sz="2400" dirty="0">
                        <a:solidFill>
                          <a:schemeClr val="bg1"/>
                        </a:solidFill>
                      </a:endParaRPr>
                    </a:p>
                  </a:txBody>
                  <a:tcPr/>
                </a:tc>
                <a:tc>
                  <a:txBody>
                    <a:bodyPr/>
                    <a:lstStyle/>
                    <a:p>
                      <a:r>
                        <a:rPr lang="en-US" sz="2400" dirty="0" smtClean="0">
                          <a:solidFill>
                            <a:schemeClr val="bg1"/>
                          </a:solidFill>
                        </a:rPr>
                        <a:t>42.1%</a:t>
                      </a:r>
                      <a:endParaRPr lang="en-US" sz="2400" dirty="0">
                        <a:solidFill>
                          <a:schemeClr val="bg1"/>
                        </a:solidFill>
                      </a:endParaRPr>
                    </a:p>
                  </a:txBody>
                  <a:tcPr/>
                </a:tc>
                <a:tc>
                  <a:txBody>
                    <a:bodyPr/>
                    <a:lstStyle/>
                    <a:p>
                      <a:r>
                        <a:rPr lang="en-US" sz="2400" dirty="0" smtClean="0">
                          <a:solidFill>
                            <a:schemeClr val="bg1"/>
                          </a:solidFill>
                        </a:rPr>
                        <a:t>12.4%</a:t>
                      </a:r>
                      <a:endParaRPr lang="en-US" sz="2400" dirty="0">
                        <a:solidFill>
                          <a:schemeClr val="bg1"/>
                        </a:solidFill>
                      </a:endParaRPr>
                    </a:p>
                  </a:txBody>
                  <a:tcPr/>
                </a:tc>
              </a:tr>
              <a:tr h="423380">
                <a:tc>
                  <a:txBody>
                    <a:bodyPr/>
                    <a:lstStyle/>
                    <a:p>
                      <a:r>
                        <a:rPr lang="en-US" sz="2400" dirty="0" smtClean="0">
                          <a:solidFill>
                            <a:schemeClr val="bg1"/>
                          </a:solidFill>
                        </a:rPr>
                        <a:t>Snoring</a:t>
                      </a:r>
                      <a:endParaRPr lang="en-US" sz="2400" dirty="0">
                        <a:solidFill>
                          <a:schemeClr val="bg1"/>
                        </a:solidFill>
                      </a:endParaRPr>
                    </a:p>
                  </a:txBody>
                  <a:tcPr/>
                </a:tc>
                <a:tc>
                  <a:txBody>
                    <a:bodyPr/>
                    <a:lstStyle/>
                    <a:p>
                      <a:r>
                        <a:rPr lang="en-US" sz="2400" dirty="0" smtClean="0">
                          <a:solidFill>
                            <a:schemeClr val="bg1"/>
                          </a:solidFill>
                        </a:rPr>
                        <a:t>11.35%</a:t>
                      </a:r>
                      <a:endParaRPr lang="en-US" sz="2400" dirty="0">
                        <a:solidFill>
                          <a:schemeClr val="bg1"/>
                        </a:solidFill>
                      </a:endParaRPr>
                    </a:p>
                  </a:txBody>
                  <a:tcPr/>
                </a:tc>
                <a:tc>
                  <a:txBody>
                    <a:bodyPr/>
                    <a:lstStyle/>
                    <a:p>
                      <a:r>
                        <a:rPr lang="en-US" sz="2400" dirty="0" smtClean="0">
                          <a:solidFill>
                            <a:schemeClr val="bg1"/>
                          </a:solidFill>
                        </a:rPr>
                        <a:t>10.2%</a:t>
                      </a:r>
                      <a:endParaRPr lang="en-US" sz="2400" dirty="0">
                        <a:solidFill>
                          <a:schemeClr val="bg1"/>
                        </a:solidFill>
                      </a:endParaRPr>
                    </a:p>
                  </a:txBody>
                  <a:tcPr/>
                </a:tc>
                <a:tc>
                  <a:txBody>
                    <a:bodyPr/>
                    <a:lstStyle/>
                    <a:p>
                      <a:r>
                        <a:rPr lang="en-US" sz="2400" dirty="0" smtClean="0">
                          <a:solidFill>
                            <a:schemeClr val="bg1"/>
                          </a:solidFill>
                        </a:rPr>
                        <a:t>15.8%</a:t>
                      </a:r>
                      <a:endParaRPr lang="en-US" sz="2400" dirty="0">
                        <a:solidFill>
                          <a:schemeClr val="bg1"/>
                        </a:solidFill>
                      </a:endParaRPr>
                    </a:p>
                  </a:txBody>
                  <a:tcPr/>
                </a:tc>
              </a:tr>
              <a:tr h="423380">
                <a:tc>
                  <a:txBody>
                    <a:bodyPr/>
                    <a:lstStyle/>
                    <a:p>
                      <a:r>
                        <a:rPr lang="en-US" sz="2400" dirty="0" smtClean="0">
                          <a:solidFill>
                            <a:schemeClr val="bg1"/>
                          </a:solidFill>
                        </a:rPr>
                        <a:t>Medications</a:t>
                      </a:r>
                      <a:endParaRPr lang="en-US" sz="2400" dirty="0">
                        <a:solidFill>
                          <a:schemeClr val="bg1"/>
                        </a:solidFill>
                      </a:endParaRPr>
                    </a:p>
                  </a:txBody>
                  <a:tcPr/>
                </a:tc>
                <a:tc>
                  <a:txBody>
                    <a:bodyPr/>
                    <a:lstStyle/>
                    <a:p>
                      <a:r>
                        <a:rPr lang="en-US" sz="2400" dirty="0" smtClean="0">
                          <a:solidFill>
                            <a:schemeClr val="bg1"/>
                          </a:solidFill>
                        </a:rPr>
                        <a:t>45.2%</a:t>
                      </a:r>
                      <a:endParaRPr lang="en-US" sz="2400" dirty="0">
                        <a:solidFill>
                          <a:schemeClr val="bg1"/>
                        </a:solidFill>
                      </a:endParaRPr>
                    </a:p>
                  </a:txBody>
                  <a:tcPr/>
                </a:tc>
                <a:tc>
                  <a:txBody>
                    <a:bodyPr/>
                    <a:lstStyle/>
                    <a:p>
                      <a:r>
                        <a:rPr lang="en-US" sz="2400" dirty="0" smtClean="0">
                          <a:solidFill>
                            <a:schemeClr val="bg1"/>
                          </a:solidFill>
                        </a:rPr>
                        <a:t>42.1%</a:t>
                      </a:r>
                      <a:endParaRPr lang="en-US" sz="2400" dirty="0">
                        <a:solidFill>
                          <a:schemeClr val="bg1"/>
                        </a:solidFill>
                      </a:endParaRPr>
                    </a:p>
                  </a:txBody>
                  <a:tcPr/>
                </a:tc>
                <a:tc>
                  <a:txBody>
                    <a:bodyPr/>
                    <a:lstStyle/>
                    <a:p>
                      <a:r>
                        <a:rPr lang="en-US" sz="2400" dirty="0" smtClean="0">
                          <a:solidFill>
                            <a:schemeClr val="bg1"/>
                          </a:solidFill>
                        </a:rPr>
                        <a:t>40%</a:t>
                      </a:r>
                      <a:endParaRPr lang="en-US" sz="2400" dirty="0">
                        <a:solidFill>
                          <a:schemeClr val="bg1"/>
                        </a:solidFill>
                      </a:endParaRPr>
                    </a:p>
                  </a:txBody>
                  <a:tcPr/>
                </a:tc>
              </a:tr>
              <a:tr h="423380">
                <a:tc>
                  <a:txBody>
                    <a:bodyPr/>
                    <a:lstStyle/>
                    <a:p>
                      <a:r>
                        <a:rPr lang="en-US" sz="2400" dirty="0" smtClean="0">
                          <a:solidFill>
                            <a:schemeClr val="bg1"/>
                          </a:solidFill>
                        </a:rPr>
                        <a:t>Smoking</a:t>
                      </a:r>
                      <a:endParaRPr lang="en-US" sz="2400" dirty="0">
                        <a:solidFill>
                          <a:schemeClr val="bg1"/>
                        </a:solidFill>
                      </a:endParaRPr>
                    </a:p>
                  </a:txBody>
                  <a:tcPr/>
                </a:tc>
                <a:tc>
                  <a:txBody>
                    <a:bodyPr/>
                    <a:lstStyle/>
                    <a:p>
                      <a:r>
                        <a:rPr lang="en-US" sz="2400" dirty="0" smtClean="0">
                          <a:solidFill>
                            <a:schemeClr val="bg1"/>
                          </a:solidFill>
                        </a:rPr>
                        <a:t>16.5%</a:t>
                      </a:r>
                      <a:endParaRPr lang="en-US" sz="2400" dirty="0">
                        <a:solidFill>
                          <a:schemeClr val="bg1"/>
                        </a:solidFill>
                      </a:endParaRPr>
                    </a:p>
                  </a:txBody>
                  <a:tcPr/>
                </a:tc>
                <a:tc>
                  <a:txBody>
                    <a:bodyPr/>
                    <a:lstStyle/>
                    <a:p>
                      <a:r>
                        <a:rPr lang="en-US" sz="2400" dirty="0" smtClean="0">
                          <a:solidFill>
                            <a:schemeClr val="bg1"/>
                          </a:solidFill>
                        </a:rPr>
                        <a:t>14.5%</a:t>
                      </a:r>
                      <a:endParaRPr lang="en-US" sz="2400" dirty="0">
                        <a:solidFill>
                          <a:schemeClr val="bg1"/>
                        </a:solidFill>
                      </a:endParaRPr>
                    </a:p>
                  </a:txBody>
                  <a:tcPr/>
                </a:tc>
                <a:tc>
                  <a:txBody>
                    <a:bodyPr/>
                    <a:lstStyle/>
                    <a:p>
                      <a:r>
                        <a:rPr lang="en-US" sz="2400" dirty="0" smtClean="0">
                          <a:solidFill>
                            <a:schemeClr val="bg1"/>
                          </a:solidFill>
                        </a:rPr>
                        <a:t>10.14%</a:t>
                      </a:r>
                      <a:endParaRPr lang="en-US" sz="2400" dirty="0">
                        <a:solidFill>
                          <a:schemeClr val="bg1"/>
                        </a:solidFill>
                      </a:endParaRPr>
                    </a:p>
                  </a:txBody>
                  <a:tcPr/>
                </a:tc>
              </a:tr>
              <a:tr h="423380">
                <a:tc>
                  <a:txBody>
                    <a:bodyPr/>
                    <a:lstStyle/>
                    <a:p>
                      <a:r>
                        <a:rPr lang="en-US" sz="2400" dirty="0" smtClean="0">
                          <a:solidFill>
                            <a:schemeClr val="bg1"/>
                          </a:solidFill>
                        </a:rPr>
                        <a:t>Pregnancy</a:t>
                      </a:r>
                      <a:endParaRPr lang="en-US" sz="2400" dirty="0">
                        <a:solidFill>
                          <a:schemeClr val="bg1"/>
                        </a:solidFill>
                      </a:endParaRPr>
                    </a:p>
                  </a:txBody>
                  <a:tcPr/>
                </a:tc>
                <a:tc>
                  <a:txBody>
                    <a:bodyPr/>
                    <a:lstStyle/>
                    <a:p>
                      <a:r>
                        <a:rPr lang="en-US" sz="2400" dirty="0" smtClean="0">
                          <a:solidFill>
                            <a:schemeClr val="bg1"/>
                          </a:solidFill>
                        </a:rPr>
                        <a:t>.3%</a:t>
                      </a:r>
                      <a:endParaRPr lang="en-US" sz="2400" dirty="0">
                        <a:solidFill>
                          <a:schemeClr val="bg1"/>
                        </a:solidFill>
                      </a:endParaRPr>
                    </a:p>
                  </a:txBody>
                  <a:tcPr/>
                </a:tc>
                <a:tc>
                  <a:txBody>
                    <a:bodyPr/>
                    <a:lstStyle/>
                    <a:p>
                      <a:r>
                        <a:rPr lang="en-US" sz="2400" dirty="0" smtClean="0">
                          <a:solidFill>
                            <a:schemeClr val="bg1"/>
                          </a:solidFill>
                        </a:rPr>
                        <a:t>15%</a:t>
                      </a:r>
                      <a:endParaRPr lang="en-US" sz="2400" dirty="0">
                        <a:solidFill>
                          <a:schemeClr val="bg1"/>
                        </a:solidFill>
                      </a:endParaRPr>
                    </a:p>
                  </a:txBody>
                  <a:tcPr/>
                </a:tc>
                <a:tc>
                  <a:txBody>
                    <a:bodyPr/>
                    <a:lstStyle/>
                    <a:p>
                      <a:r>
                        <a:rPr lang="en-US" sz="2400" dirty="0" smtClean="0">
                          <a:solidFill>
                            <a:schemeClr val="bg1"/>
                          </a:solidFill>
                        </a:rPr>
                        <a:t>12%</a:t>
                      </a:r>
                      <a:endParaRPr lang="en-US" sz="2400" dirty="0">
                        <a:solidFill>
                          <a:schemeClr val="bg1"/>
                        </a:solidFill>
                      </a:endParaRPr>
                    </a:p>
                  </a:txBody>
                  <a:tcPr/>
                </a:tc>
              </a:tr>
              <a:tr h="423380">
                <a:tc>
                  <a:txBody>
                    <a:bodyPr/>
                    <a:lstStyle/>
                    <a:p>
                      <a:r>
                        <a:rPr lang="en-US" sz="2400" dirty="0" smtClean="0">
                          <a:solidFill>
                            <a:schemeClr val="bg1"/>
                          </a:solidFill>
                        </a:rPr>
                        <a:t>Alcoholism</a:t>
                      </a:r>
                      <a:endParaRPr lang="en-US" sz="2400" dirty="0">
                        <a:solidFill>
                          <a:schemeClr val="bg1"/>
                        </a:solidFill>
                      </a:endParaRPr>
                    </a:p>
                  </a:txBody>
                  <a:tcPr/>
                </a:tc>
                <a:tc>
                  <a:txBody>
                    <a:bodyPr/>
                    <a:lstStyle/>
                    <a:p>
                      <a:r>
                        <a:rPr lang="en-US" sz="2400" dirty="0" smtClean="0">
                          <a:solidFill>
                            <a:schemeClr val="bg1"/>
                          </a:solidFill>
                        </a:rPr>
                        <a:t>2.5%</a:t>
                      </a:r>
                      <a:endParaRPr lang="en-US" sz="2400" dirty="0">
                        <a:solidFill>
                          <a:schemeClr val="bg1"/>
                        </a:solidFill>
                      </a:endParaRPr>
                    </a:p>
                  </a:txBody>
                  <a:tcPr/>
                </a:tc>
                <a:tc>
                  <a:txBody>
                    <a:bodyPr/>
                    <a:lstStyle/>
                    <a:p>
                      <a:r>
                        <a:rPr lang="en-US" sz="2400" dirty="0" smtClean="0">
                          <a:solidFill>
                            <a:schemeClr val="bg1"/>
                          </a:solidFill>
                        </a:rPr>
                        <a:t>36.47%</a:t>
                      </a:r>
                      <a:endParaRPr lang="en-US" sz="2400" dirty="0">
                        <a:solidFill>
                          <a:schemeClr val="bg1"/>
                        </a:solidFill>
                      </a:endParaRPr>
                    </a:p>
                  </a:txBody>
                  <a:tcPr/>
                </a:tc>
                <a:tc>
                  <a:txBody>
                    <a:bodyPr/>
                    <a:lstStyle/>
                    <a:p>
                      <a:r>
                        <a:rPr lang="en-US" sz="2400" dirty="0" smtClean="0">
                          <a:solidFill>
                            <a:schemeClr val="bg1"/>
                          </a:solidFill>
                        </a:rPr>
                        <a:t>11.6%</a:t>
                      </a:r>
                      <a:endParaRPr lang="en-US" sz="2400" dirty="0">
                        <a:solidFill>
                          <a:schemeClr val="bg1"/>
                        </a:solidFill>
                      </a:endParaRPr>
                    </a:p>
                  </a:txBody>
                  <a:tcPr/>
                </a:tc>
              </a:tr>
            </a:tbl>
          </a:graphicData>
        </a:graphic>
      </p:graphicFrame>
      <p:sp>
        <p:nvSpPr>
          <p:cNvPr id="814" name="Rectangle 813"/>
          <p:cNvSpPr/>
          <p:nvPr/>
        </p:nvSpPr>
        <p:spPr>
          <a:xfrm>
            <a:off x="11677691" y="5269878"/>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Introduction cont.</a:t>
            </a:r>
            <a:endParaRPr lang="en-US" sz="4400" b="1" dirty="0">
              <a:solidFill>
                <a:srgbClr val="00477F"/>
              </a:solidFill>
            </a:endParaRPr>
          </a:p>
        </p:txBody>
      </p:sp>
      <p:sp>
        <p:nvSpPr>
          <p:cNvPr id="815" name="Rectangle 814"/>
          <p:cNvSpPr/>
          <p:nvPr/>
        </p:nvSpPr>
        <p:spPr>
          <a:xfrm>
            <a:off x="22415528" y="5269878"/>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Results</a:t>
            </a:r>
            <a:endParaRPr lang="en-US" sz="4400" b="1" dirty="0">
              <a:solidFill>
                <a:srgbClr val="00477F"/>
              </a:solidFill>
            </a:endParaRPr>
          </a:p>
        </p:txBody>
      </p:sp>
      <p:sp>
        <p:nvSpPr>
          <p:cNvPr id="816" name="Rectangle 815"/>
          <p:cNvSpPr/>
          <p:nvPr/>
        </p:nvSpPr>
        <p:spPr>
          <a:xfrm>
            <a:off x="33153365" y="5269878"/>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Results cont.</a:t>
            </a:r>
            <a:endParaRPr lang="en-US" sz="4400" b="1" dirty="0">
              <a:solidFill>
                <a:srgbClr val="00477F"/>
              </a:solidFill>
            </a:endParaRPr>
          </a:p>
        </p:txBody>
      </p:sp>
      <p:sp>
        <p:nvSpPr>
          <p:cNvPr id="817" name="Rectangle 816"/>
          <p:cNvSpPr/>
          <p:nvPr/>
        </p:nvSpPr>
        <p:spPr>
          <a:xfrm>
            <a:off x="939854" y="22159375"/>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Introduction</a:t>
            </a:r>
            <a:endParaRPr lang="en-US" sz="4400" b="1" dirty="0">
              <a:solidFill>
                <a:srgbClr val="00477F"/>
              </a:solidFill>
            </a:endParaRPr>
          </a:p>
        </p:txBody>
      </p:sp>
      <p:sp>
        <p:nvSpPr>
          <p:cNvPr id="818" name="Rectangle 817"/>
          <p:cNvSpPr/>
          <p:nvPr/>
        </p:nvSpPr>
        <p:spPr>
          <a:xfrm>
            <a:off x="11677691" y="15102297"/>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Materials &amp; Methods</a:t>
            </a:r>
            <a:endParaRPr lang="en-US" sz="4400" b="1" dirty="0">
              <a:solidFill>
                <a:srgbClr val="00477F"/>
              </a:solidFill>
            </a:endParaRPr>
          </a:p>
        </p:txBody>
      </p:sp>
      <p:sp>
        <p:nvSpPr>
          <p:cNvPr id="819" name="Rectangle 818"/>
          <p:cNvSpPr/>
          <p:nvPr/>
        </p:nvSpPr>
        <p:spPr>
          <a:xfrm>
            <a:off x="33153365" y="15973480"/>
            <a:ext cx="9797983" cy="775921"/>
          </a:xfrm>
          <a:prstGeom prst="rect">
            <a:avLst/>
          </a:prstGeom>
          <a:gradFill>
            <a:gsLst>
              <a:gs pos="88000">
                <a:srgbClr val="00477F">
                  <a:alpha val="0"/>
                </a:srgbClr>
              </a:gs>
              <a:gs pos="64000">
                <a:schemeClr val="bg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b="1" dirty="0" smtClean="0">
                <a:solidFill>
                  <a:srgbClr val="00477F"/>
                </a:solidFill>
              </a:rPr>
              <a:t>Conclusion</a:t>
            </a:r>
            <a:endParaRPr lang="en-US" sz="4400" b="1" dirty="0">
              <a:solidFill>
                <a:srgbClr val="00477F"/>
              </a:solidFill>
            </a:endParaRPr>
          </a:p>
        </p:txBody>
      </p:sp>
      <p:sp>
        <p:nvSpPr>
          <p:cNvPr id="820" name="TextBox 819"/>
          <p:cNvSpPr txBox="1"/>
          <p:nvPr/>
        </p:nvSpPr>
        <p:spPr>
          <a:xfrm>
            <a:off x="22496461" y="15799339"/>
            <a:ext cx="9626866" cy="5632311"/>
          </a:xfrm>
          <a:prstGeom prst="rect">
            <a:avLst/>
          </a:prstGeom>
          <a:noFill/>
        </p:spPr>
        <p:txBody>
          <a:bodyPr wrap="square" rtlCol="0">
            <a:spAutoFit/>
          </a:bodyPr>
          <a:lstStyle/>
          <a:p>
            <a:r>
              <a:rPr lang="en-US" sz="2400" dirty="0" smtClean="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457200" indent="-457200">
              <a:buFont typeface="Arial" pitchFamily="34" charset="0"/>
              <a:buChar char="•"/>
            </a:pPr>
            <a:r>
              <a:rPr lang="en-US" sz="2400" dirty="0" smtClean="0">
                <a:solidFill>
                  <a:schemeClr val="bg1"/>
                </a:solidFill>
                <a:cs typeface="Arial" pitchFamily="34" charset="0"/>
              </a:rPr>
              <a:t>Your text would go here. List your information on these lines. </a:t>
            </a:r>
          </a:p>
          <a:p>
            <a:endParaRPr lang="en-US" sz="2400" dirty="0">
              <a:solidFill>
                <a:schemeClr val="bg1"/>
              </a:solidFill>
              <a:cs typeface="Arial" pitchFamily="34" charset="0"/>
            </a:endParaRPr>
          </a:p>
          <a:p>
            <a:r>
              <a:rPr lang="en-US" sz="2400" dirty="0">
                <a:solidFill>
                  <a:schemeClr val="bg1"/>
                </a:solidFill>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Your text</a:t>
            </a:r>
          </a:p>
          <a:p>
            <a:pPr marL="457200" indent="-457200">
              <a:buFont typeface="Arial" pitchFamily="34" charset="0"/>
              <a:buChar char="•"/>
            </a:pPr>
            <a:endParaRPr lang="en-US" sz="2400" dirty="0" smtClean="0">
              <a:solidFill>
                <a:schemeClr val="bg1"/>
              </a:solidFill>
              <a:cs typeface="Arial" pitchFamily="34" charset="0"/>
            </a:endParaRPr>
          </a:p>
          <a:p>
            <a:pPr marL="457200" indent="-457200">
              <a:buFont typeface="Arial" pitchFamily="34" charset="0"/>
              <a:buChar char="•"/>
            </a:pPr>
            <a:r>
              <a:rPr lang="en-US" sz="2400" dirty="0" smtClean="0">
                <a:solidFill>
                  <a:schemeClr val="bg1"/>
                </a:solidFill>
                <a:cs typeface="Arial" pitchFamily="34" charset="0"/>
              </a:rPr>
              <a:t>Your text would go here. </a:t>
            </a:r>
          </a:p>
          <a:p>
            <a:pPr marL="457200" indent="-457200">
              <a:buFont typeface="Arial" pitchFamily="34" charset="0"/>
              <a:buChar char="•"/>
            </a:pPr>
            <a:r>
              <a:rPr lang="en-US" sz="2400" dirty="0" smtClean="0">
                <a:solidFill>
                  <a:schemeClr val="bg1"/>
                </a:solidFill>
                <a:cs typeface="Arial" pitchFamily="34" charset="0"/>
              </a:rPr>
              <a:t>List your information on these lines. </a:t>
            </a:r>
          </a:p>
        </p:txBody>
      </p:sp>
      <p:sp>
        <p:nvSpPr>
          <p:cNvPr id="174" name="Text Box 29"/>
          <p:cNvSpPr txBox="1">
            <a:spLocks noChangeArrowheads="1"/>
          </p:cNvSpPr>
          <p:nvPr/>
        </p:nvSpPr>
        <p:spPr bwMode="auto">
          <a:xfrm>
            <a:off x="9753600" y="9525000"/>
            <a:ext cx="24460200" cy="10869613"/>
          </a:xfrm>
          <a:prstGeom prst="rect">
            <a:avLst/>
          </a:prstGeom>
          <a:solidFill>
            <a:schemeClr val="tx1">
              <a:lumMod val="75000"/>
              <a:lumOff val="25000"/>
            </a:schemeClr>
          </a:solidFill>
          <a:ln w="9525">
            <a:solidFill>
              <a:schemeClr val="tx1"/>
            </a:solidFill>
            <a:miter lim="800000"/>
            <a:headEnd/>
            <a:tailEnd/>
          </a:ln>
          <a:effectLst/>
        </p:spPr>
        <p:txBody>
          <a:bodyPr lIns="228600" tIns="228600" rIns="228600" bIns="228600">
            <a:spAutoFit/>
          </a:bodyPr>
          <a:lstStyle/>
          <a:p>
            <a:pPr defTabSz="3762375">
              <a:defRPr/>
            </a:pPr>
            <a:r>
              <a:rPr lang="en-US" altLang="ja-JP" sz="4600" dirty="0">
                <a:solidFill>
                  <a:schemeClr val="bg1">
                    <a:lumMod val="95000"/>
                  </a:schemeClr>
                </a:solidFill>
                <a:latin typeface="Arial" pitchFamily="34" charset="0"/>
                <a:ea typeface="MS PGothic" pitchFamily="34" charset="-128"/>
              </a:rPr>
              <a:t>This template complements of MakeSigns.com</a:t>
            </a:r>
          </a:p>
          <a:p>
            <a:pPr defTabSz="3762375">
              <a:defRPr/>
            </a:pPr>
            <a:endParaRPr lang="en-US" altLang="ja-JP" sz="4600" dirty="0">
              <a:solidFill>
                <a:schemeClr val="bg1">
                  <a:lumMod val="95000"/>
                </a:schemeClr>
              </a:solidFill>
              <a:latin typeface="Arial" pitchFamily="34" charset="0"/>
              <a:ea typeface="MS PGothic" pitchFamily="34" charset="-128"/>
            </a:endParaRPr>
          </a:p>
          <a:p>
            <a:pPr defTabSz="3762375">
              <a:defRPr/>
            </a:pPr>
            <a:r>
              <a:rPr lang="en-US" altLang="ja-JP" sz="4600" dirty="0">
                <a:solidFill>
                  <a:schemeClr val="bg1">
                    <a:lumMod val="95000"/>
                  </a:schemeClr>
                </a:solidFill>
                <a:latin typeface="Arial" pitchFamily="34" charset="0"/>
                <a:ea typeface="MS PGothic" pitchFamily="34" charset="-128"/>
              </a:rPr>
              <a:t>If you opened this file directly from a web browser, you’ll want to save it to your computer before adding your poster information.</a:t>
            </a:r>
            <a:br>
              <a:rPr lang="en-US" altLang="ja-JP" sz="4600" dirty="0">
                <a:solidFill>
                  <a:schemeClr val="bg1">
                    <a:lumMod val="95000"/>
                  </a:schemeClr>
                </a:solidFill>
                <a:latin typeface="Arial" pitchFamily="34" charset="0"/>
                <a:ea typeface="MS PGothic" pitchFamily="34" charset="-128"/>
              </a:rPr>
            </a:br>
            <a:endParaRPr lang="en-US" altLang="ja-JP" sz="4600" dirty="0">
              <a:solidFill>
                <a:schemeClr val="bg1">
                  <a:lumMod val="95000"/>
                </a:schemeClr>
              </a:solidFill>
              <a:latin typeface="Arial" pitchFamily="34" charset="0"/>
              <a:ea typeface="MS PGothic" pitchFamily="34" charset="-128"/>
            </a:endParaRPr>
          </a:p>
          <a:p>
            <a:pPr defTabSz="3762375">
              <a:defRPr/>
            </a:pPr>
            <a:r>
              <a:rPr lang="en-US" altLang="ja-JP" sz="4600" dirty="0">
                <a:solidFill>
                  <a:schemeClr val="bg1">
                    <a:lumMod val="95000"/>
                  </a:schemeClr>
                </a:solidFill>
                <a:latin typeface="Arial" pitchFamily="34" charset="0"/>
                <a:ea typeface="MS PGothic" pitchFamily="34" charset="-128"/>
              </a:rPr>
              <a:t>This template has a page size of </a:t>
            </a:r>
            <a:r>
              <a:rPr lang="en-US" altLang="ja-JP" sz="4600" b="1" dirty="0">
                <a:solidFill>
                  <a:schemeClr val="bg1">
                    <a:lumMod val="95000"/>
                  </a:schemeClr>
                </a:solidFill>
                <a:latin typeface="Arial" pitchFamily="34" charset="0"/>
                <a:ea typeface="MS PGothic" pitchFamily="34" charset="-128"/>
              </a:rPr>
              <a:t>42”x 48”</a:t>
            </a:r>
            <a:r>
              <a:rPr lang="en-US" altLang="ja-JP" sz="4600" dirty="0">
                <a:solidFill>
                  <a:schemeClr val="bg1">
                    <a:lumMod val="95000"/>
                  </a:schemeClr>
                </a:solidFill>
                <a:latin typeface="Arial" pitchFamily="34" charset="0"/>
                <a:ea typeface="MS PGothic" pitchFamily="34" charset="-128"/>
              </a:rPr>
              <a:t>. When uploaded at MakeSigns.com, this template can be used to order posters in the following sizes: </a:t>
            </a:r>
            <a:r>
              <a:rPr lang="en-US" altLang="ja-JP" sz="4600" b="1" dirty="0">
                <a:solidFill>
                  <a:schemeClr val="bg1">
                    <a:lumMod val="95000"/>
                  </a:schemeClr>
                </a:solidFill>
                <a:latin typeface="Arial" pitchFamily="34" charset="0"/>
                <a:ea typeface="MS PGothic" pitchFamily="34" charset="-128"/>
              </a:rPr>
              <a:t>42”x 48”</a:t>
            </a:r>
            <a:r>
              <a:rPr lang="en-US" altLang="ja-JP" sz="4600" dirty="0">
                <a:solidFill>
                  <a:schemeClr val="bg1">
                    <a:lumMod val="95000"/>
                  </a:schemeClr>
                </a:solidFill>
                <a:latin typeface="Arial" pitchFamily="34" charset="0"/>
                <a:ea typeface="MS PGothic" pitchFamily="34" charset="-128"/>
              </a:rPr>
              <a:t>, </a:t>
            </a:r>
            <a:r>
              <a:rPr lang="en-US" altLang="ja-JP" sz="4600" b="1" dirty="0">
                <a:solidFill>
                  <a:schemeClr val="bg1">
                    <a:lumMod val="95000"/>
                  </a:schemeClr>
                </a:solidFill>
                <a:latin typeface="Arial" pitchFamily="34" charset="0"/>
                <a:ea typeface="MS PGothic" pitchFamily="34" charset="-128"/>
              </a:rPr>
              <a:t>36.75”x 42”, 31.5”x 36”, and 36”x 41.14”.</a:t>
            </a:r>
            <a:br>
              <a:rPr lang="en-US" altLang="ja-JP" sz="4600" b="1" dirty="0">
                <a:solidFill>
                  <a:schemeClr val="bg1">
                    <a:lumMod val="95000"/>
                  </a:schemeClr>
                </a:solidFill>
                <a:latin typeface="Arial" pitchFamily="34" charset="0"/>
                <a:ea typeface="MS PGothic" pitchFamily="34" charset="-128"/>
              </a:rPr>
            </a:br>
            <a:endParaRPr lang="en-US" altLang="ja-JP" sz="4600" dirty="0">
              <a:solidFill>
                <a:schemeClr val="bg1">
                  <a:lumMod val="95000"/>
                </a:schemeClr>
              </a:solidFill>
              <a:latin typeface="Arial" pitchFamily="34" charset="0"/>
              <a:ea typeface="MS PGothic" pitchFamily="34" charset="-128"/>
            </a:endParaRPr>
          </a:p>
          <a:p>
            <a:pPr defTabSz="3762375">
              <a:defRPr/>
            </a:pPr>
            <a:r>
              <a:rPr lang="en-US" altLang="ja-JP" sz="4600" dirty="0">
                <a:solidFill>
                  <a:schemeClr val="bg1">
                    <a:lumMod val="95000"/>
                  </a:schemeClr>
                </a:solidFill>
                <a:latin typeface="Arial" pitchFamily="34" charset="0"/>
                <a:ea typeface="MS PGothic" pitchFamily="34" charset="-128"/>
              </a:rPr>
              <a:t>We recommend that you avoid changing the page size of the template. Please keep in mind, if you do change the page size it will alter the available print sizes listed above.</a:t>
            </a:r>
          </a:p>
          <a:p>
            <a:pPr defTabSz="3762375">
              <a:defRPr/>
            </a:pPr>
            <a:r>
              <a:rPr lang="en-US" altLang="ja-JP" sz="4600" dirty="0">
                <a:solidFill>
                  <a:schemeClr val="bg1">
                    <a:lumMod val="95000"/>
                  </a:schemeClr>
                </a:solidFill>
                <a:latin typeface="Arial" pitchFamily="34" charset="0"/>
                <a:ea typeface="MS PGothic" pitchFamily="34" charset="-128"/>
              </a:rPr>
              <a:t>Any changes to the template size should be done before entering your information.</a:t>
            </a:r>
          </a:p>
          <a:p>
            <a:pPr defTabSz="3762375">
              <a:defRPr/>
            </a:pPr>
            <a:r>
              <a:rPr lang="en-US" altLang="ja-JP" sz="4600" dirty="0">
                <a:solidFill>
                  <a:schemeClr val="bg1">
                    <a:lumMod val="95000"/>
                  </a:schemeClr>
                </a:solidFill>
                <a:latin typeface="Arial" pitchFamily="34" charset="0"/>
                <a:ea typeface="MS PGothic" pitchFamily="34" charset="-128"/>
              </a:rPr>
              <a:t>If you have any questions about creating a scientific poster, visit MakeSigns.com or email us at support@graphicsland.com</a:t>
            </a:r>
          </a:p>
          <a:p>
            <a:pPr algn="r" defTabSz="3762375">
              <a:defRPr/>
            </a:pPr>
            <a:r>
              <a:rPr lang="en-US" altLang="ja-JP" sz="3800" dirty="0">
                <a:solidFill>
                  <a:schemeClr val="bg1">
                    <a:lumMod val="95000"/>
                  </a:schemeClr>
                </a:solidFill>
                <a:latin typeface="Arial" pitchFamily="34" charset="0"/>
                <a:ea typeface="MS PGothic" pitchFamily="34" charset="-128"/>
              </a:rPr>
              <a:t>©2010 Graphicsland</a:t>
            </a:r>
            <a:endParaRPr lang="en-US" sz="3800" dirty="0">
              <a:solidFill>
                <a:schemeClr val="bg1">
                  <a:lumMod val="95000"/>
                </a:schemeClr>
              </a:solidFill>
              <a:latin typeface="Arial" pitchFamily="34" charset="0"/>
              <a:ea typeface="MS PGothic" pitchFamily="34" charset="-128"/>
            </a:endParaRPr>
          </a:p>
        </p:txBody>
      </p:sp>
    </p:spTree>
    <p:extLst>
      <p:ext uri="{BB962C8B-B14F-4D97-AF65-F5344CB8AC3E}">
        <p14:creationId xmlns:p14="http://schemas.microsoft.com/office/powerpoint/2010/main" val="4234837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8190</TotalTime>
  <Words>2119</Words>
  <Application>Microsoft Office PowerPoint</Application>
  <PresentationFormat>Custom</PresentationFormat>
  <Paragraphs>111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70</cp:revision>
  <dcterms:created xsi:type="dcterms:W3CDTF">2013-01-11T17:04:28Z</dcterms:created>
  <dcterms:modified xsi:type="dcterms:W3CDTF">2013-01-24T16:52:02Z</dcterms:modified>
</cp:coreProperties>
</file>