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43891200" cy="384048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EB841D"/>
    <a:srgbClr val="00477F"/>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0" d="100"/>
          <a:sy n="20" d="100"/>
        </p:scale>
        <p:origin x="-2022" y="-282"/>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FFFFF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10011008"/>
        <c:axId val="310012544"/>
        <c:axId val="0"/>
      </c:bar3DChart>
      <c:catAx>
        <c:axId val="310011008"/>
        <c:scaling>
          <c:orientation val="minMax"/>
        </c:scaling>
        <c:delete val="0"/>
        <c:axPos val="b"/>
        <c:majorTickMark val="out"/>
        <c:minorTickMark val="none"/>
        <c:tickLblPos val="nextTo"/>
        <c:txPr>
          <a:bodyPr/>
          <a:lstStyle/>
          <a:p>
            <a:pPr>
              <a:defRPr>
                <a:solidFill>
                  <a:schemeClr val="bg1"/>
                </a:solidFill>
              </a:defRPr>
            </a:pPr>
            <a:endParaRPr lang="en-US"/>
          </a:p>
        </c:txPr>
        <c:crossAx val="310012544"/>
        <c:crosses val="autoZero"/>
        <c:auto val="1"/>
        <c:lblAlgn val="ctr"/>
        <c:lblOffset val="100"/>
        <c:noMultiLvlLbl val="0"/>
      </c:catAx>
      <c:valAx>
        <c:axId val="310012544"/>
        <c:scaling>
          <c:orientation val="minMax"/>
        </c:scaling>
        <c:delete val="0"/>
        <c:axPos val="l"/>
        <c:majorGridlines/>
        <c:numFmt formatCode="General" sourceLinked="1"/>
        <c:majorTickMark val="out"/>
        <c:minorTickMark val="none"/>
        <c:tickLblPos val="nextTo"/>
        <c:txPr>
          <a:bodyPr/>
          <a:lstStyle/>
          <a:p>
            <a:pPr>
              <a:defRPr>
                <a:solidFill>
                  <a:schemeClr val="bg1"/>
                </a:solidFill>
              </a:defRPr>
            </a:pPr>
            <a:endParaRPr lang="en-US"/>
          </a:p>
        </c:txPr>
        <c:crossAx val="310011008"/>
        <c:crosses val="autoZero"/>
        <c:crossBetween val="between"/>
      </c:valAx>
    </c:plotArea>
    <c:legend>
      <c:legendPos val="r"/>
      <c:layout/>
      <c:overlay val="0"/>
      <c:txPr>
        <a:bodyPr/>
        <a:lstStyle/>
        <a:p>
          <a:pPr>
            <a:defRPr>
              <a:solidFill>
                <a:schemeClr val="bg1"/>
              </a:solidFill>
            </a:defRPr>
          </a:pPr>
          <a:endParaRPr lang="en-US"/>
        </a:p>
      </c:txPr>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11322496"/>
        <c:axId val="311332864"/>
      </c:lineChart>
      <c:catAx>
        <c:axId val="311322496"/>
        <c:scaling>
          <c:orientation val="minMax"/>
        </c:scaling>
        <c:delete val="0"/>
        <c:axPos val="b"/>
        <c:majorTickMark val="out"/>
        <c:minorTickMark val="none"/>
        <c:tickLblPos val="nextTo"/>
        <c:crossAx val="311332864"/>
        <c:crosses val="autoZero"/>
        <c:auto val="1"/>
        <c:lblAlgn val="ctr"/>
        <c:lblOffset val="100"/>
        <c:noMultiLvlLbl val="0"/>
      </c:catAx>
      <c:valAx>
        <c:axId val="311332864"/>
        <c:scaling>
          <c:orientation val="minMax"/>
        </c:scaling>
        <c:delete val="0"/>
        <c:axPos val="l"/>
        <c:majorGridlines/>
        <c:numFmt formatCode="General" sourceLinked="1"/>
        <c:majorTickMark val="out"/>
        <c:minorTickMark val="none"/>
        <c:tickLblPos val="nextTo"/>
        <c:crossAx val="31132249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bg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1930382"/>
            <a:ext cx="3730752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21762720"/>
            <a:ext cx="30723840" cy="981456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7378700"/>
            <a:ext cx="23698200" cy="1572907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7378700"/>
            <a:ext cx="70378320" cy="1572907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4678642"/>
            <a:ext cx="37307520" cy="762762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6277599"/>
            <a:ext cx="37307520" cy="840104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43009823"/>
            <a:ext cx="47038259" cy="12165965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4" y="43009823"/>
            <a:ext cx="47038263" cy="12165965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537972"/>
            <a:ext cx="3950208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4" y="8596635"/>
            <a:ext cx="19392903" cy="358266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4" y="12179303"/>
            <a:ext cx="19392903" cy="2212721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8596635"/>
            <a:ext cx="19400520" cy="358266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12179303"/>
            <a:ext cx="19400520" cy="2212721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5" y="1529080"/>
            <a:ext cx="14439903" cy="650748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1529086"/>
            <a:ext cx="24536400" cy="3277743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5" y="8036564"/>
            <a:ext cx="14439903" cy="2626995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6883363"/>
            <a:ext cx="26334720" cy="317373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3431540"/>
            <a:ext cx="26334720" cy="2304288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30057095"/>
            <a:ext cx="26334720" cy="450722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537972"/>
            <a:ext cx="39502080" cy="64008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8961126"/>
            <a:ext cx="39502080" cy="2534539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5595562"/>
            <a:ext cx="10241280" cy="20447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35595562"/>
            <a:ext cx="13898880" cy="20447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5595562"/>
            <a:ext cx="10241280" cy="20447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 name="Rectangle 648"/>
          <p:cNvSpPr/>
          <p:nvPr/>
        </p:nvSpPr>
        <p:spPr>
          <a:xfrm>
            <a:off x="0" y="0"/>
            <a:ext cx="43891200" cy="38404800"/>
          </a:xfrm>
          <a:prstGeom prst="rect">
            <a:avLst/>
          </a:prstGeom>
          <a:gradFill flip="none" rotWithShape="1">
            <a:gsLst>
              <a:gs pos="0">
                <a:srgbClr val="00477F">
                  <a:shade val="30000"/>
                  <a:satMod val="115000"/>
                </a:srgbClr>
              </a:gs>
              <a:gs pos="50000">
                <a:srgbClr val="00477F">
                  <a:shade val="67500"/>
                  <a:satMod val="115000"/>
                </a:srgbClr>
              </a:gs>
              <a:gs pos="100000">
                <a:srgbClr val="00477F">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0" name="Rectangle 649"/>
          <p:cNvSpPr/>
          <p:nvPr/>
        </p:nvSpPr>
        <p:spPr>
          <a:xfrm>
            <a:off x="0" y="280361"/>
            <a:ext cx="43891200" cy="2823985"/>
          </a:xfrm>
          <a:prstGeom prst="rect">
            <a:avLst/>
          </a:prstGeom>
          <a:gradFill flip="none" rotWithShape="1">
            <a:gsLst>
              <a:gs pos="88000">
                <a:srgbClr val="00477F">
                  <a:alpha val="0"/>
                </a:srgbClr>
              </a:gs>
              <a:gs pos="64000">
                <a:srgbClr val="B0601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dirty="0"/>
          </a:p>
        </p:txBody>
      </p:sp>
      <p:sp>
        <p:nvSpPr>
          <p:cNvPr id="651" name="TextBox 650"/>
          <p:cNvSpPr txBox="1"/>
          <p:nvPr/>
        </p:nvSpPr>
        <p:spPr>
          <a:xfrm>
            <a:off x="567265" y="587276"/>
            <a:ext cx="33494135" cy="2308324"/>
          </a:xfrm>
          <a:prstGeom prst="rect">
            <a:avLst/>
          </a:prstGeom>
          <a:noFill/>
        </p:spPr>
        <p:txBody>
          <a:bodyPr wrap="square" rtlCol="0">
            <a:spAutoFit/>
          </a:bodyPr>
          <a:lstStyle/>
          <a:p>
            <a:r>
              <a:rPr lang="en-US" sz="7200" b="1" dirty="0" smtClean="0">
                <a:solidFill>
                  <a:schemeClr val="bg1"/>
                </a:solidFill>
                <a:cs typeface="Arial" pitchFamily="34" charset="0"/>
              </a:rPr>
              <a:t>This is a Scientific Poster Template created by Graphicsland &amp; MakeSigns.com </a:t>
            </a:r>
          </a:p>
          <a:p>
            <a:r>
              <a:rPr lang="en-US" sz="7200" b="1" dirty="0" smtClean="0">
                <a:solidFill>
                  <a:schemeClr val="bg1"/>
                </a:solidFill>
                <a:cs typeface="Arial" pitchFamily="34" charset="0"/>
              </a:rPr>
              <a:t>Your poster title would go on these lines</a:t>
            </a:r>
            <a:endParaRPr lang="en-US" sz="7200" b="1" dirty="0">
              <a:solidFill>
                <a:schemeClr val="bg1"/>
              </a:solidFill>
              <a:cs typeface="Arial" pitchFamily="34" charset="0"/>
            </a:endParaRPr>
          </a:p>
        </p:txBody>
      </p:sp>
      <p:sp>
        <p:nvSpPr>
          <p:cNvPr id="652" name="TextBox 651"/>
          <p:cNvSpPr txBox="1"/>
          <p:nvPr/>
        </p:nvSpPr>
        <p:spPr>
          <a:xfrm>
            <a:off x="567264" y="3270158"/>
            <a:ext cx="36281909" cy="1200329"/>
          </a:xfrm>
          <a:prstGeom prst="rect">
            <a:avLst/>
          </a:prstGeom>
          <a:noFill/>
        </p:spPr>
        <p:txBody>
          <a:bodyPr wrap="square" rtlCol="0">
            <a:spAutoFit/>
          </a:bodyPr>
          <a:lstStyle/>
          <a:p>
            <a:r>
              <a:rPr lang="en-US" sz="3600" dirty="0" smtClean="0">
                <a:solidFill>
                  <a:schemeClr val="bg1"/>
                </a:solidFill>
                <a:cs typeface="Arial" pitchFamily="34" charset="0"/>
              </a:rPr>
              <a:t>Author Name, RN</a:t>
            </a:r>
            <a:r>
              <a:rPr lang="en-US" sz="3600" baseline="30000" dirty="0" smtClean="0">
                <a:solidFill>
                  <a:schemeClr val="bg1"/>
                </a:solidFill>
                <a:cs typeface="Arial" pitchFamily="34" charset="0"/>
              </a:rPr>
              <a:t>1</a:t>
            </a:r>
            <a:r>
              <a:rPr lang="en-US" sz="3600" dirty="0" smtClean="0">
                <a:solidFill>
                  <a:schemeClr val="bg1"/>
                </a:solidFill>
                <a:cs typeface="Arial" pitchFamily="34" charset="0"/>
              </a:rPr>
              <a:t>; Author Name, Ph.D</a:t>
            </a:r>
            <a:r>
              <a:rPr lang="en-US" sz="3600" baseline="30000" dirty="0" smtClean="0">
                <a:solidFill>
                  <a:schemeClr val="bg1"/>
                </a:solidFill>
                <a:cs typeface="Arial" pitchFamily="34" charset="0"/>
              </a:rPr>
              <a:t>2</a:t>
            </a:r>
            <a:r>
              <a:rPr lang="en-US" sz="3600" dirty="0" smtClean="0">
                <a:solidFill>
                  <a:schemeClr val="bg1"/>
                </a:solidFill>
                <a:cs typeface="Arial" pitchFamily="34" charset="0"/>
              </a:rPr>
              <a:t>, Author Name, RN</a:t>
            </a:r>
            <a:r>
              <a:rPr lang="en-US" sz="3600" baseline="30000" dirty="0" smtClean="0">
                <a:solidFill>
                  <a:schemeClr val="bg1"/>
                </a:solidFill>
                <a:cs typeface="Arial" pitchFamily="34" charset="0"/>
              </a:rPr>
              <a:t>2,3</a:t>
            </a:r>
            <a:r>
              <a:rPr lang="en-US" sz="3600" dirty="0" smtClean="0">
                <a:solidFill>
                  <a:schemeClr val="bg1"/>
                </a:solidFill>
                <a:cs typeface="Arial" pitchFamily="34" charset="0"/>
              </a:rPr>
              <a:t>; Author Name, Ph.D</a:t>
            </a:r>
            <a:r>
              <a:rPr lang="en-US" sz="3600" baseline="30000" dirty="0" smtClean="0">
                <a:solidFill>
                  <a:schemeClr val="bg1"/>
                </a:solidFill>
                <a:cs typeface="Arial" pitchFamily="34" charset="0"/>
              </a:rPr>
              <a:t>1,4</a:t>
            </a:r>
            <a:r>
              <a:rPr lang="en-US" sz="3600" dirty="0" smtClean="0">
                <a:solidFill>
                  <a:schemeClr val="bg1"/>
                </a:solidFill>
                <a:cs typeface="Arial" pitchFamily="34" charset="0"/>
              </a:rPr>
              <a:t> </a:t>
            </a:r>
          </a:p>
          <a:p>
            <a:r>
              <a:rPr lang="en-US" sz="3600" baseline="30000" dirty="0" smtClean="0">
                <a:solidFill>
                  <a:schemeClr val="bg1"/>
                </a:solidFill>
                <a:cs typeface="Arial" pitchFamily="34" charset="0"/>
              </a:rPr>
              <a:t>1</a:t>
            </a:r>
            <a:r>
              <a:rPr lang="en-US" sz="3600" dirty="0" smtClean="0">
                <a:solidFill>
                  <a:schemeClr val="bg1"/>
                </a:solidFill>
                <a:cs typeface="Arial" pitchFamily="34" charset="0"/>
              </a:rPr>
              <a:t>Name of University, City, State; </a:t>
            </a:r>
            <a:r>
              <a:rPr lang="en-US" sz="3600" baseline="30000" dirty="0" smtClean="0">
                <a:solidFill>
                  <a:schemeClr val="bg1"/>
                </a:solidFill>
                <a:cs typeface="Arial" pitchFamily="34" charset="0"/>
              </a:rPr>
              <a:t>2</a:t>
            </a:r>
            <a:r>
              <a:rPr lang="en-US" sz="3600" dirty="0" smtClean="0">
                <a:solidFill>
                  <a:schemeClr val="bg1"/>
                </a:solidFill>
                <a:cs typeface="Arial" pitchFamily="34" charset="0"/>
              </a:rPr>
              <a:t>Name of Another  University, City, State; </a:t>
            </a:r>
            <a:r>
              <a:rPr lang="en-US" sz="3600" baseline="30000" dirty="0" smtClean="0">
                <a:solidFill>
                  <a:schemeClr val="bg1"/>
                </a:solidFill>
                <a:cs typeface="Arial" pitchFamily="34" charset="0"/>
              </a:rPr>
              <a:t>3</a:t>
            </a:r>
            <a:r>
              <a:rPr lang="en-US" sz="3600" dirty="0" smtClean="0">
                <a:solidFill>
                  <a:schemeClr val="bg1"/>
                </a:solidFill>
                <a:cs typeface="Arial" pitchFamily="34" charset="0"/>
              </a:rPr>
              <a:t>Name of University, City, State; </a:t>
            </a:r>
            <a:r>
              <a:rPr lang="en-US" sz="3600" baseline="30000" dirty="0" smtClean="0">
                <a:solidFill>
                  <a:schemeClr val="bg1"/>
                </a:solidFill>
                <a:cs typeface="Arial" pitchFamily="34" charset="0"/>
              </a:rPr>
              <a:t>4</a:t>
            </a:r>
            <a:r>
              <a:rPr lang="en-US" sz="3600" dirty="0" smtClean="0">
                <a:solidFill>
                  <a:schemeClr val="bg1"/>
                </a:solidFill>
                <a:cs typeface="Arial" pitchFamily="34" charset="0"/>
              </a:rPr>
              <a:t>Name of University, City, State; </a:t>
            </a:r>
            <a:endParaRPr lang="en-US" sz="3600" dirty="0">
              <a:solidFill>
                <a:schemeClr val="bg1"/>
              </a:solidFill>
              <a:cs typeface="Arial" pitchFamily="34" charset="0"/>
            </a:endParaRPr>
          </a:p>
        </p:txBody>
      </p:sp>
      <p:grpSp>
        <p:nvGrpSpPr>
          <p:cNvPr id="653" name="Group 652"/>
          <p:cNvGrpSpPr/>
          <p:nvPr/>
        </p:nvGrpSpPr>
        <p:grpSpPr>
          <a:xfrm>
            <a:off x="36401350" y="506751"/>
            <a:ext cx="6882942" cy="2120542"/>
            <a:chOff x="33318450" y="10025063"/>
            <a:chExt cx="5575300" cy="1717675"/>
          </a:xfrm>
        </p:grpSpPr>
        <p:sp>
          <p:nvSpPr>
            <p:cNvPr id="654" name="Freeform 102"/>
            <p:cNvSpPr>
              <a:spLocks/>
            </p:cNvSpPr>
            <p:nvPr/>
          </p:nvSpPr>
          <p:spPr bwMode="auto">
            <a:xfrm>
              <a:off x="34302700" y="10066338"/>
              <a:ext cx="479425" cy="411163"/>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 name="Freeform 103"/>
            <p:cNvSpPr>
              <a:spLocks/>
            </p:cNvSpPr>
            <p:nvPr/>
          </p:nvSpPr>
          <p:spPr bwMode="auto">
            <a:xfrm>
              <a:off x="33474025" y="10066338"/>
              <a:ext cx="481013" cy="411163"/>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6" name="Freeform 104"/>
            <p:cNvSpPr>
              <a:spLocks noEditPoints="1"/>
            </p:cNvSpPr>
            <p:nvPr/>
          </p:nvSpPr>
          <p:spPr bwMode="auto">
            <a:xfrm>
              <a:off x="36175950" y="10175875"/>
              <a:ext cx="358775" cy="390525"/>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7" name="Freeform 105"/>
            <p:cNvSpPr>
              <a:spLocks/>
            </p:cNvSpPr>
            <p:nvPr/>
          </p:nvSpPr>
          <p:spPr bwMode="auto">
            <a:xfrm>
              <a:off x="34018538" y="10025063"/>
              <a:ext cx="219075" cy="355600"/>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8" name="Freeform 106"/>
            <p:cNvSpPr>
              <a:spLocks noEditPoints="1"/>
            </p:cNvSpPr>
            <p:nvPr/>
          </p:nvSpPr>
          <p:spPr bwMode="auto">
            <a:xfrm>
              <a:off x="35310763" y="10113963"/>
              <a:ext cx="449263" cy="457200"/>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9" name="Freeform 107"/>
            <p:cNvSpPr>
              <a:spLocks/>
            </p:cNvSpPr>
            <p:nvPr/>
          </p:nvSpPr>
          <p:spPr bwMode="auto">
            <a:xfrm>
              <a:off x="35763200" y="10175875"/>
              <a:ext cx="407988" cy="390525"/>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0" name="Freeform 108"/>
            <p:cNvSpPr>
              <a:spLocks/>
            </p:cNvSpPr>
            <p:nvPr/>
          </p:nvSpPr>
          <p:spPr bwMode="auto">
            <a:xfrm>
              <a:off x="36680775" y="10121900"/>
              <a:ext cx="339725" cy="436563"/>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1" name="Freeform 109"/>
            <p:cNvSpPr>
              <a:spLocks/>
            </p:cNvSpPr>
            <p:nvPr/>
          </p:nvSpPr>
          <p:spPr bwMode="auto">
            <a:xfrm>
              <a:off x="37784088" y="10175875"/>
              <a:ext cx="358775" cy="382588"/>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2" name="Freeform 110"/>
            <p:cNvSpPr>
              <a:spLocks noEditPoints="1"/>
            </p:cNvSpPr>
            <p:nvPr/>
          </p:nvSpPr>
          <p:spPr bwMode="auto">
            <a:xfrm>
              <a:off x="37009388" y="10164763"/>
              <a:ext cx="779463" cy="388938"/>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3" name="Freeform 111"/>
            <p:cNvSpPr>
              <a:spLocks noEditPoints="1"/>
            </p:cNvSpPr>
            <p:nvPr/>
          </p:nvSpPr>
          <p:spPr bwMode="auto">
            <a:xfrm>
              <a:off x="35285363" y="10790238"/>
              <a:ext cx="392113" cy="400050"/>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4" name="Freeform 112"/>
            <p:cNvSpPr>
              <a:spLocks/>
            </p:cNvSpPr>
            <p:nvPr/>
          </p:nvSpPr>
          <p:spPr bwMode="auto">
            <a:xfrm>
              <a:off x="33318450" y="10456863"/>
              <a:ext cx="1630363" cy="128587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5" name="Freeform 113"/>
            <p:cNvSpPr>
              <a:spLocks/>
            </p:cNvSpPr>
            <p:nvPr/>
          </p:nvSpPr>
          <p:spPr bwMode="auto">
            <a:xfrm>
              <a:off x="35685413" y="10801350"/>
              <a:ext cx="276225" cy="38100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6" name="Freeform 114"/>
            <p:cNvSpPr>
              <a:spLocks/>
            </p:cNvSpPr>
            <p:nvPr/>
          </p:nvSpPr>
          <p:spPr bwMode="auto">
            <a:xfrm>
              <a:off x="36134675" y="10744200"/>
              <a:ext cx="336550" cy="436563"/>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7" name="Freeform 115"/>
            <p:cNvSpPr>
              <a:spLocks/>
            </p:cNvSpPr>
            <p:nvPr/>
          </p:nvSpPr>
          <p:spPr bwMode="auto">
            <a:xfrm>
              <a:off x="33424813" y="10850563"/>
              <a:ext cx="512763" cy="573088"/>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8" name="Freeform 116"/>
            <p:cNvSpPr>
              <a:spLocks/>
            </p:cNvSpPr>
            <p:nvPr/>
          </p:nvSpPr>
          <p:spPr bwMode="auto">
            <a:xfrm>
              <a:off x="34318575" y="10855325"/>
              <a:ext cx="512763" cy="568325"/>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9" name="Freeform 117"/>
            <p:cNvSpPr>
              <a:spLocks/>
            </p:cNvSpPr>
            <p:nvPr/>
          </p:nvSpPr>
          <p:spPr bwMode="auto">
            <a:xfrm>
              <a:off x="38084125" y="10804525"/>
              <a:ext cx="307975" cy="384175"/>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0" name="Freeform 118"/>
            <p:cNvSpPr>
              <a:spLocks noEditPoints="1"/>
            </p:cNvSpPr>
            <p:nvPr/>
          </p:nvSpPr>
          <p:spPr bwMode="auto">
            <a:xfrm>
              <a:off x="36493450" y="10790238"/>
              <a:ext cx="392113" cy="400050"/>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1" name="Freeform 119"/>
            <p:cNvSpPr>
              <a:spLocks noEditPoints="1"/>
            </p:cNvSpPr>
            <p:nvPr/>
          </p:nvSpPr>
          <p:spPr bwMode="auto">
            <a:xfrm>
              <a:off x="37307838" y="10798175"/>
              <a:ext cx="360363" cy="392113"/>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2" name="Freeform 120"/>
            <p:cNvSpPr>
              <a:spLocks noEditPoints="1"/>
            </p:cNvSpPr>
            <p:nvPr/>
          </p:nvSpPr>
          <p:spPr bwMode="auto">
            <a:xfrm>
              <a:off x="37692013" y="10801350"/>
              <a:ext cx="396875" cy="384175"/>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3" name="Freeform 121"/>
            <p:cNvSpPr>
              <a:spLocks/>
            </p:cNvSpPr>
            <p:nvPr/>
          </p:nvSpPr>
          <p:spPr bwMode="auto">
            <a:xfrm>
              <a:off x="38431788" y="10799763"/>
              <a:ext cx="247650" cy="400050"/>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4" name="Freeform 122"/>
            <p:cNvSpPr>
              <a:spLocks/>
            </p:cNvSpPr>
            <p:nvPr/>
          </p:nvSpPr>
          <p:spPr bwMode="auto">
            <a:xfrm>
              <a:off x="37003038" y="11390313"/>
              <a:ext cx="82550" cy="77788"/>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5" name="Freeform 123"/>
            <p:cNvSpPr>
              <a:spLocks/>
            </p:cNvSpPr>
            <p:nvPr/>
          </p:nvSpPr>
          <p:spPr bwMode="auto">
            <a:xfrm>
              <a:off x="37385625" y="11387138"/>
              <a:ext cx="141288" cy="193675"/>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6" name="Freeform 124"/>
            <p:cNvSpPr>
              <a:spLocks/>
            </p:cNvSpPr>
            <p:nvPr/>
          </p:nvSpPr>
          <p:spPr bwMode="auto">
            <a:xfrm>
              <a:off x="36133088" y="11390313"/>
              <a:ext cx="144463" cy="187325"/>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7" name="Freeform 125"/>
            <p:cNvSpPr>
              <a:spLocks/>
            </p:cNvSpPr>
            <p:nvPr/>
          </p:nvSpPr>
          <p:spPr bwMode="auto">
            <a:xfrm>
              <a:off x="38636575" y="11412538"/>
              <a:ext cx="79375" cy="82550"/>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8" name="Freeform 126"/>
            <p:cNvSpPr>
              <a:spLocks noEditPoints="1"/>
            </p:cNvSpPr>
            <p:nvPr/>
          </p:nvSpPr>
          <p:spPr bwMode="auto">
            <a:xfrm>
              <a:off x="36304538" y="11390313"/>
              <a:ext cx="185738" cy="187325"/>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9" name="Freeform 127"/>
            <p:cNvSpPr>
              <a:spLocks/>
            </p:cNvSpPr>
            <p:nvPr/>
          </p:nvSpPr>
          <p:spPr bwMode="auto">
            <a:xfrm>
              <a:off x="35507613" y="11390313"/>
              <a:ext cx="104775" cy="187325"/>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0" name="Freeform 128"/>
            <p:cNvSpPr>
              <a:spLocks/>
            </p:cNvSpPr>
            <p:nvPr/>
          </p:nvSpPr>
          <p:spPr bwMode="auto">
            <a:xfrm>
              <a:off x="36517263" y="11390313"/>
              <a:ext cx="104775" cy="187325"/>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1" name="Freeform 129"/>
            <p:cNvSpPr>
              <a:spLocks noEditPoints="1"/>
            </p:cNvSpPr>
            <p:nvPr/>
          </p:nvSpPr>
          <p:spPr bwMode="auto">
            <a:xfrm>
              <a:off x="35342513" y="11390313"/>
              <a:ext cx="133350" cy="187325"/>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2" name="Freeform 130"/>
            <p:cNvSpPr>
              <a:spLocks/>
            </p:cNvSpPr>
            <p:nvPr/>
          </p:nvSpPr>
          <p:spPr bwMode="auto">
            <a:xfrm>
              <a:off x="35533013" y="11390313"/>
              <a:ext cx="84138" cy="187325"/>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3" name="Freeform 131"/>
            <p:cNvSpPr>
              <a:spLocks/>
            </p:cNvSpPr>
            <p:nvPr/>
          </p:nvSpPr>
          <p:spPr bwMode="auto">
            <a:xfrm>
              <a:off x="36726813" y="11390313"/>
              <a:ext cx="201613" cy="187325"/>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4" name="Freeform 132"/>
            <p:cNvSpPr>
              <a:spLocks/>
            </p:cNvSpPr>
            <p:nvPr/>
          </p:nvSpPr>
          <p:spPr bwMode="auto">
            <a:xfrm>
              <a:off x="36977638" y="11390313"/>
              <a:ext cx="107950" cy="187325"/>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5" name="Freeform 133"/>
            <p:cNvSpPr>
              <a:spLocks noEditPoints="1"/>
            </p:cNvSpPr>
            <p:nvPr/>
          </p:nvSpPr>
          <p:spPr bwMode="auto">
            <a:xfrm>
              <a:off x="37123688" y="11390313"/>
              <a:ext cx="157163" cy="187325"/>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6" name="Freeform 134"/>
            <p:cNvSpPr>
              <a:spLocks noEditPoints="1"/>
            </p:cNvSpPr>
            <p:nvPr/>
          </p:nvSpPr>
          <p:spPr bwMode="auto">
            <a:xfrm>
              <a:off x="37538025" y="11390313"/>
              <a:ext cx="185738" cy="187325"/>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7" name="Freeform 135"/>
            <p:cNvSpPr>
              <a:spLocks/>
            </p:cNvSpPr>
            <p:nvPr/>
          </p:nvSpPr>
          <p:spPr bwMode="auto">
            <a:xfrm>
              <a:off x="38125400" y="11390313"/>
              <a:ext cx="101600" cy="184150"/>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8" name="Freeform 136"/>
            <p:cNvSpPr>
              <a:spLocks/>
            </p:cNvSpPr>
            <p:nvPr/>
          </p:nvSpPr>
          <p:spPr bwMode="auto">
            <a:xfrm>
              <a:off x="38271450" y="11390313"/>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9" name="Freeform 137"/>
            <p:cNvSpPr>
              <a:spLocks/>
            </p:cNvSpPr>
            <p:nvPr/>
          </p:nvSpPr>
          <p:spPr bwMode="auto">
            <a:xfrm>
              <a:off x="38442900" y="11390313"/>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0" name="Freeform 138"/>
            <p:cNvSpPr>
              <a:spLocks/>
            </p:cNvSpPr>
            <p:nvPr/>
          </p:nvSpPr>
          <p:spPr bwMode="auto">
            <a:xfrm>
              <a:off x="38612763" y="11390313"/>
              <a:ext cx="103188" cy="187325"/>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1" name="Freeform 139"/>
            <p:cNvSpPr>
              <a:spLocks noEditPoints="1"/>
            </p:cNvSpPr>
            <p:nvPr/>
          </p:nvSpPr>
          <p:spPr bwMode="auto">
            <a:xfrm>
              <a:off x="38757225" y="11390313"/>
              <a:ext cx="136525" cy="187325"/>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2" name="Freeform 140"/>
            <p:cNvSpPr>
              <a:spLocks/>
            </p:cNvSpPr>
            <p:nvPr/>
          </p:nvSpPr>
          <p:spPr bwMode="auto">
            <a:xfrm>
              <a:off x="35645725" y="11387138"/>
              <a:ext cx="157163" cy="195263"/>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3" name="Rectangle 141"/>
            <p:cNvSpPr>
              <a:spLocks noChangeArrowheads="1"/>
            </p:cNvSpPr>
            <p:nvPr/>
          </p:nvSpPr>
          <p:spPr bwMode="auto">
            <a:xfrm>
              <a:off x="35847338" y="11390313"/>
              <a:ext cx="30163" cy="187325"/>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4" name="Freeform 142"/>
            <p:cNvSpPr>
              <a:spLocks noEditPoints="1"/>
            </p:cNvSpPr>
            <p:nvPr/>
          </p:nvSpPr>
          <p:spPr bwMode="auto">
            <a:xfrm>
              <a:off x="35915600" y="11385550"/>
              <a:ext cx="179388" cy="195263"/>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5" name="Rectangle 143"/>
            <p:cNvSpPr>
              <a:spLocks noChangeArrowheads="1"/>
            </p:cNvSpPr>
            <p:nvPr/>
          </p:nvSpPr>
          <p:spPr bwMode="auto">
            <a:xfrm>
              <a:off x="37317363" y="11390313"/>
              <a:ext cx="30163" cy="187325"/>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6" name="Freeform 144"/>
            <p:cNvSpPr>
              <a:spLocks/>
            </p:cNvSpPr>
            <p:nvPr/>
          </p:nvSpPr>
          <p:spPr bwMode="auto">
            <a:xfrm>
              <a:off x="37747575" y="11390313"/>
              <a:ext cx="109538" cy="187325"/>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7" name="Freeform 145"/>
            <p:cNvSpPr>
              <a:spLocks/>
            </p:cNvSpPr>
            <p:nvPr/>
          </p:nvSpPr>
          <p:spPr bwMode="auto">
            <a:xfrm>
              <a:off x="37950775" y="11387138"/>
              <a:ext cx="138113" cy="193675"/>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8" name="Freeform 146"/>
            <p:cNvSpPr>
              <a:spLocks/>
            </p:cNvSpPr>
            <p:nvPr/>
          </p:nvSpPr>
          <p:spPr bwMode="auto">
            <a:xfrm>
              <a:off x="38122225" y="11390313"/>
              <a:ext cx="107950" cy="187325"/>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9" name="Freeform 195"/>
            <p:cNvSpPr>
              <a:spLocks/>
            </p:cNvSpPr>
            <p:nvPr/>
          </p:nvSpPr>
          <p:spPr bwMode="auto">
            <a:xfrm>
              <a:off x="36888738" y="10802938"/>
              <a:ext cx="407988" cy="392113"/>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00" name="Rectangle 699"/>
          <p:cNvSpPr/>
          <p:nvPr/>
        </p:nvSpPr>
        <p:spPr>
          <a:xfrm>
            <a:off x="939854" y="5269878"/>
            <a:ext cx="9797983" cy="775921"/>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b="1" dirty="0" smtClean="0">
                <a:solidFill>
                  <a:srgbClr val="00477F"/>
                </a:solidFill>
              </a:rPr>
              <a:t>Abstract</a:t>
            </a:r>
            <a:endParaRPr lang="en-US" sz="4400" b="1" dirty="0">
              <a:solidFill>
                <a:srgbClr val="00477F"/>
              </a:solidFill>
            </a:endParaRPr>
          </a:p>
        </p:txBody>
      </p:sp>
      <p:grpSp>
        <p:nvGrpSpPr>
          <p:cNvPr id="701" name="Group 700"/>
          <p:cNvGrpSpPr/>
          <p:nvPr/>
        </p:nvGrpSpPr>
        <p:grpSpPr>
          <a:xfrm>
            <a:off x="44500799" y="33766995"/>
            <a:ext cx="6674857" cy="2025753"/>
            <a:chOff x="-6553200" y="14546193"/>
            <a:chExt cx="5575300" cy="1716088"/>
          </a:xfrm>
        </p:grpSpPr>
        <p:sp>
          <p:nvSpPr>
            <p:cNvPr id="702" name="Freeform 701"/>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3" name="Freeform 702"/>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4"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5"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6"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7"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8"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9"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0"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1"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2"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3"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4"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5"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6"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7"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8"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9"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0"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1"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2"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3"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4"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5"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6"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7"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8"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9"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0"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1"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2"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3"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4"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5"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6"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7"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8"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9"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0"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1"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2"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3"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4"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5"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6"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7"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48" name="Group 747"/>
          <p:cNvGrpSpPr/>
          <p:nvPr/>
        </p:nvGrpSpPr>
        <p:grpSpPr>
          <a:xfrm>
            <a:off x="44476862" y="36279899"/>
            <a:ext cx="6671085" cy="2025753"/>
            <a:chOff x="-6877602" y="16648112"/>
            <a:chExt cx="6022492" cy="1855449"/>
          </a:xfrm>
        </p:grpSpPr>
        <p:sp>
          <p:nvSpPr>
            <p:cNvPr id="749"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0"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1"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2"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3"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4"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5"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6"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7"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8"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9"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0"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1"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2"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3"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4"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5"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6"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7"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8"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9"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0"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1"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2"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3"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4"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5"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6"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7"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8"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9"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0"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1"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2"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3"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4"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5"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6"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7"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8"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9"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0"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1"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2"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3"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4"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95" name="TextBox 794"/>
          <p:cNvSpPr txBox="1"/>
          <p:nvPr/>
        </p:nvSpPr>
        <p:spPr>
          <a:xfrm>
            <a:off x="912019" y="6350599"/>
            <a:ext cx="9626866" cy="15850493"/>
          </a:xfrm>
          <a:prstGeom prst="rect">
            <a:avLst/>
          </a:prstGeom>
          <a:noFill/>
        </p:spPr>
        <p:txBody>
          <a:bodyPr wrap="square" rtlCol="0">
            <a:spAutoFit/>
          </a:bodyPr>
          <a:lstStyle/>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endParaRPr lang="en-US" sz="3200" dirty="0">
              <a:solidFill>
                <a:schemeClr val="bg1"/>
              </a:solidFill>
              <a:cs typeface="Arial" pitchFamily="34" charset="0"/>
            </a:endParaRP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smtClean="0">
              <a:solidFill>
                <a:schemeClr val="bg1"/>
              </a:solidFill>
              <a:cs typeface="Arial" pitchFamily="34" charset="0"/>
            </a:endParaRPr>
          </a:p>
          <a:p>
            <a:endParaRPr lang="en-US" sz="3200" dirty="0">
              <a:solidFill>
                <a:schemeClr val="bg1"/>
              </a:solidFill>
              <a:cs typeface="Arial" pitchFamily="34" charset="0"/>
            </a:endParaRP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a:solidFill>
                <a:schemeClr val="bg1"/>
              </a:solidFill>
              <a:cs typeface="Arial" pitchFamily="34" charset="0"/>
            </a:endParaRPr>
          </a:p>
        </p:txBody>
      </p:sp>
      <p:sp>
        <p:nvSpPr>
          <p:cNvPr id="796" name="TextBox 795"/>
          <p:cNvSpPr txBox="1"/>
          <p:nvPr/>
        </p:nvSpPr>
        <p:spPr>
          <a:xfrm>
            <a:off x="912019" y="23097908"/>
            <a:ext cx="9626866" cy="14373165"/>
          </a:xfrm>
          <a:prstGeom prst="rect">
            <a:avLst/>
          </a:prstGeom>
          <a:noFill/>
        </p:spPr>
        <p:txBody>
          <a:bodyPr wrap="square" rtlCol="0">
            <a:spAutoFit/>
          </a:bodyPr>
          <a:lstStyle/>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endParaRPr lang="en-US" sz="3200" dirty="0">
              <a:solidFill>
                <a:schemeClr val="bg1"/>
              </a:solidFill>
              <a:cs typeface="Arial" pitchFamily="34" charset="0"/>
            </a:endParaRP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endParaRPr lang="en-US" sz="3200" dirty="0">
              <a:solidFill>
                <a:schemeClr val="bg1"/>
              </a:solidFill>
              <a:cs typeface="Arial" pitchFamily="34" charset="0"/>
            </a:endParaRPr>
          </a:p>
        </p:txBody>
      </p:sp>
      <p:sp>
        <p:nvSpPr>
          <p:cNvPr id="797" name="TextBox 796"/>
          <p:cNvSpPr txBox="1"/>
          <p:nvPr/>
        </p:nvSpPr>
        <p:spPr>
          <a:xfrm>
            <a:off x="11653571" y="6350599"/>
            <a:ext cx="9626866" cy="8956298"/>
          </a:xfrm>
          <a:prstGeom prst="rect">
            <a:avLst/>
          </a:prstGeom>
          <a:noFill/>
        </p:spPr>
        <p:txBody>
          <a:bodyPr wrap="square" rtlCol="0">
            <a:spAutoFit/>
          </a:bodyPr>
          <a:lstStyle/>
          <a:p>
            <a:r>
              <a:rPr lang="en-US" sz="3200" dirty="0" smtClean="0">
                <a:solidFill>
                  <a:schemeClr val="bg1"/>
                </a:solidFill>
                <a:cs typeface="Arial" pitchFamily="34" charset="0"/>
              </a:rPr>
              <a:t>would go here. List your information on these lines. Your text would go here. List your information on these lines. Your text would go here. List your information on these lines. </a:t>
            </a:r>
            <a:endParaRPr lang="en-US" sz="3200" dirty="0">
              <a:solidFill>
                <a:schemeClr val="bg1"/>
              </a:solidFill>
              <a:cs typeface="Arial" pitchFamily="34" charset="0"/>
            </a:endParaRP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smtClean="0">
              <a:solidFill>
                <a:schemeClr val="bg1"/>
              </a:solidFill>
              <a:cs typeface="Arial" pitchFamily="34" charset="0"/>
            </a:endParaRPr>
          </a:p>
          <a:p>
            <a:endParaRPr lang="en-US" sz="3200" dirty="0">
              <a:solidFill>
                <a:schemeClr val="bg1"/>
              </a:solidFill>
              <a:cs typeface="Arial" pitchFamily="34" charset="0"/>
            </a:endParaRP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smtClean="0">
              <a:solidFill>
                <a:schemeClr val="bg1"/>
              </a:solidFill>
              <a:cs typeface="Arial" pitchFamily="34" charset="0"/>
            </a:endParaRPr>
          </a:p>
          <a:p>
            <a:endParaRPr lang="en-US" sz="3200" dirty="0" smtClean="0">
              <a:solidFill>
                <a:schemeClr val="bg1"/>
              </a:solidFill>
              <a:cs typeface="Arial" pitchFamily="34" charset="0"/>
            </a:endParaRPr>
          </a:p>
        </p:txBody>
      </p:sp>
      <p:sp>
        <p:nvSpPr>
          <p:cNvPr id="798" name="TextBox 797"/>
          <p:cNvSpPr txBox="1"/>
          <p:nvPr/>
        </p:nvSpPr>
        <p:spPr>
          <a:xfrm>
            <a:off x="11653571" y="23060930"/>
            <a:ext cx="9626866" cy="12403395"/>
          </a:xfrm>
          <a:prstGeom prst="rect">
            <a:avLst/>
          </a:prstGeom>
          <a:noFill/>
        </p:spPr>
        <p:txBody>
          <a:bodyPr wrap="square" rtlCol="0">
            <a:spAutoFit/>
          </a:bodyPr>
          <a:lstStyle/>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solidFill>
                  <a:schemeClr val="bg1"/>
                </a:solidFill>
                <a:cs typeface="Arial" pitchFamily="34" charset="0"/>
              </a:rPr>
              <a:t>Your text would go here. List your information on these lines. </a:t>
            </a:r>
          </a:p>
          <a:p>
            <a:pPr marL="457200" indent="-457200">
              <a:buFont typeface="Arial" pitchFamily="34" charset="0"/>
              <a:buChar char="•"/>
            </a:pPr>
            <a:r>
              <a:rPr lang="en-US" sz="3200" dirty="0" smtClean="0">
                <a:solidFill>
                  <a:schemeClr val="bg1"/>
                </a:solidFill>
                <a:cs typeface="Arial" pitchFamily="34" charset="0"/>
              </a:rPr>
              <a:t>Your text would go here. </a:t>
            </a:r>
          </a:p>
          <a:p>
            <a:pPr marL="457200" indent="-457200">
              <a:buFont typeface="Arial" pitchFamily="34" charset="0"/>
              <a:buChar char="•"/>
            </a:pPr>
            <a:r>
              <a:rPr lang="en-US" sz="3200" dirty="0" smtClean="0">
                <a:solidFill>
                  <a:schemeClr val="bg1"/>
                </a:solidFill>
                <a:cs typeface="Arial" pitchFamily="34" charset="0"/>
              </a:rPr>
              <a:t>List your information on these lines. </a:t>
            </a:r>
          </a:p>
          <a:p>
            <a:r>
              <a:rPr lang="en-US" sz="3200" dirty="0" smtClean="0">
                <a:solidFill>
                  <a:schemeClr val="bg1"/>
                </a:solidFill>
                <a:cs typeface="Arial" pitchFamily="34" charset="0"/>
              </a:rPr>
              <a:t> </a:t>
            </a:r>
          </a:p>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endParaRPr lang="en-US" sz="3200" dirty="0">
              <a:solidFill>
                <a:schemeClr val="bg1"/>
              </a:solidFill>
              <a:cs typeface="Arial" pitchFamily="34" charset="0"/>
            </a:endParaRP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a:t>
            </a:r>
            <a:endParaRPr lang="en-US" sz="3200" dirty="0" smtClean="0">
              <a:solidFill>
                <a:schemeClr val="bg1"/>
              </a:solidFill>
              <a:cs typeface="Arial" pitchFamily="34" charset="0"/>
            </a:endParaRPr>
          </a:p>
          <a:p>
            <a:pPr marL="457200" indent="-457200">
              <a:buFont typeface="Arial" pitchFamily="34" charset="0"/>
              <a:buChar char="•"/>
            </a:pPr>
            <a:endParaRPr lang="en-US" sz="3200" dirty="0" smtClean="0">
              <a:solidFill>
                <a:schemeClr val="bg1"/>
              </a:solidFill>
              <a:cs typeface="Arial" pitchFamily="34" charset="0"/>
            </a:endParaRPr>
          </a:p>
        </p:txBody>
      </p:sp>
      <p:sp>
        <p:nvSpPr>
          <p:cNvPr id="799" name="TextBox 798"/>
          <p:cNvSpPr txBox="1"/>
          <p:nvPr/>
        </p:nvSpPr>
        <p:spPr>
          <a:xfrm>
            <a:off x="22496461" y="6350599"/>
            <a:ext cx="9626866" cy="1569660"/>
          </a:xfrm>
          <a:prstGeom prst="rect">
            <a:avLst/>
          </a:prstGeom>
          <a:noFill/>
        </p:spPr>
        <p:txBody>
          <a:bodyPr wrap="square" rtlCol="0">
            <a:spAutoFit/>
          </a:bodyPr>
          <a:lstStyle/>
          <a:p>
            <a:r>
              <a:rPr lang="en-US" sz="3200" dirty="0" smtClean="0">
                <a:solidFill>
                  <a:schemeClr val="bg1"/>
                </a:solidFill>
                <a:cs typeface="Arial" pitchFamily="34" charset="0"/>
              </a:rPr>
              <a:t>Your text would go here. List your information on these lines. Your text would go here. List your information on these lines. </a:t>
            </a:r>
          </a:p>
        </p:txBody>
      </p:sp>
      <p:sp>
        <p:nvSpPr>
          <p:cNvPr id="800" name="TextBox 799"/>
          <p:cNvSpPr txBox="1"/>
          <p:nvPr/>
        </p:nvSpPr>
        <p:spPr>
          <a:xfrm>
            <a:off x="33238015" y="16877224"/>
            <a:ext cx="9626866" cy="4524315"/>
          </a:xfrm>
          <a:prstGeom prst="rect">
            <a:avLst/>
          </a:prstGeom>
          <a:noFill/>
        </p:spPr>
        <p:txBody>
          <a:bodyPr wrap="square" rtlCol="0">
            <a:spAutoFit/>
          </a:bodyPr>
          <a:lstStyle/>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801" name="TextBox 800"/>
          <p:cNvSpPr txBox="1"/>
          <p:nvPr/>
        </p:nvSpPr>
        <p:spPr>
          <a:xfrm>
            <a:off x="33238015" y="22229159"/>
            <a:ext cx="9626866" cy="2062103"/>
          </a:xfrm>
          <a:prstGeom prst="rect">
            <a:avLst/>
          </a:prstGeom>
          <a:noFill/>
        </p:spPr>
        <p:txBody>
          <a:bodyPr wrap="square" rtlCol="0">
            <a:spAutoFit/>
          </a:bodyPr>
          <a:lstStyle/>
          <a:p>
            <a:pPr marL="457200" indent="-457200">
              <a:buFont typeface="Arial" pitchFamily="34" charset="0"/>
              <a:buChar char="•"/>
            </a:pPr>
            <a:r>
              <a:rPr lang="en-US" sz="3200" dirty="0" smtClean="0">
                <a:solidFill>
                  <a:schemeClr val="bg1"/>
                </a:solidFill>
                <a:cs typeface="Arial" pitchFamily="34" charset="0"/>
              </a:rPr>
              <a:t>Your text would go here. List your information on these lines. </a:t>
            </a:r>
          </a:p>
          <a:p>
            <a:pPr marL="457200" indent="-457200">
              <a:buFont typeface="Arial" pitchFamily="34" charset="0"/>
              <a:buChar char="•"/>
            </a:pPr>
            <a:r>
              <a:rPr lang="en-US" sz="3200" dirty="0" smtClean="0">
                <a:solidFill>
                  <a:schemeClr val="bg1"/>
                </a:solidFill>
                <a:cs typeface="Arial" pitchFamily="34" charset="0"/>
              </a:rPr>
              <a:t>Your text would go here. </a:t>
            </a:r>
          </a:p>
          <a:p>
            <a:pPr marL="457200" indent="-457200">
              <a:buFont typeface="Arial" pitchFamily="34" charset="0"/>
              <a:buChar char="•"/>
            </a:pPr>
            <a:r>
              <a:rPr lang="en-US" sz="3200" dirty="0" smtClean="0">
                <a:solidFill>
                  <a:schemeClr val="bg1"/>
                </a:solidFill>
                <a:cs typeface="Arial" pitchFamily="34" charset="0"/>
              </a:rPr>
              <a:t>List your information on these lines. </a:t>
            </a:r>
          </a:p>
        </p:txBody>
      </p:sp>
      <p:sp>
        <p:nvSpPr>
          <p:cNvPr id="802" name="TextBox 801"/>
          <p:cNvSpPr txBox="1"/>
          <p:nvPr/>
        </p:nvSpPr>
        <p:spPr>
          <a:xfrm>
            <a:off x="33238015" y="25306195"/>
            <a:ext cx="9626866" cy="8217634"/>
          </a:xfrm>
          <a:prstGeom prst="rect">
            <a:avLst/>
          </a:prstGeom>
          <a:noFill/>
        </p:spPr>
        <p:txBody>
          <a:bodyPr wrap="square" rtlCol="0">
            <a:spAutoFit/>
          </a:bodyPr>
          <a:lstStyle/>
          <a:p>
            <a:pPr marL="457200" indent="-457200">
              <a:buFont typeface="+mj-lt"/>
              <a:buAutoNum type="arabicPeriod"/>
            </a:pPr>
            <a:r>
              <a:rPr lang="en-US" sz="24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solidFill>
                  <a:schemeClr val="bg1"/>
                </a:solidFill>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solidFill>
                  <a:schemeClr val="bg1"/>
                </a:solidFill>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solidFill>
                  <a:schemeClr val="bg1"/>
                </a:solidFill>
                <a:cs typeface="Arial" pitchFamily="34" charset="0"/>
              </a:rPr>
              <a:t>List your information on these lines.  Your text would go here. List your information on these lines. Your text would go here. List your information on these lines. </a:t>
            </a:r>
          </a:p>
        </p:txBody>
      </p:sp>
      <p:graphicFrame>
        <p:nvGraphicFramePr>
          <p:cNvPr id="803" name="Chart 802"/>
          <p:cNvGraphicFramePr/>
          <p:nvPr>
            <p:extLst>
              <p:ext uri="{D42A27DB-BD31-4B8C-83A1-F6EECF244321}">
                <p14:modId xmlns:p14="http://schemas.microsoft.com/office/powerpoint/2010/main" val="509889284"/>
              </p:ext>
            </p:extLst>
          </p:nvPr>
        </p:nvGraphicFramePr>
        <p:xfrm>
          <a:off x="22277723" y="7925801"/>
          <a:ext cx="9626428" cy="64367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04" name="Chart 803"/>
          <p:cNvGraphicFramePr/>
          <p:nvPr>
            <p:extLst>
              <p:ext uri="{D42A27DB-BD31-4B8C-83A1-F6EECF244321}">
                <p14:modId xmlns:p14="http://schemas.microsoft.com/office/powerpoint/2010/main" val="259655595"/>
              </p:ext>
            </p:extLst>
          </p:nvPr>
        </p:nvGraphicFramePr>
        <p:xfrm>
          <a:off x="22277723" y="21556728"/>
          <a:ext cx="9626428" cy="5963980"/>
        </p:xfrm>
        <a:graphic>
          <a:graphicData uri="http://schemas.openxmlformats.org/drawingml/2006/chart">
            <c:chart xmlns:c="http://schemas.openxmlformats.org/drawingml/2006/chart" xmlns:r="http://schemas.openxmlformats.org/officeDocument/2006/relationships" r:id="rId3"/>
          </a:graphicData>
        </a:graphic>
      </p:graphicFrame>
      <p:sp>
        <p:nvSpPr>
          <p:cNvPr id="805" name="TextBox 804"/>
          <p:cNvSpPr txBox="1"/>
          <p:nvPr/>
        </p:nvSpPr>
        <p:spPr>
          <a:xfrm>
            <a:off x="22395127" y="14659260"/>
            <a:ext cx="9626866" cy="830997"/>
          </a:xfrm>
          <a:prstGeom prst="rect">
            <a:avLst/>
          </a:prstGeom>
          <a:noFill/>
        </p:spPr>
        <p:txBody>
          <a:bodyPr wrap="square" rtlCol="0">
            <a:spAutoFit/>
          </a:bodyPr>
          <a:lstStyle/>
          <a:p>
            <a:pPr algn="ctr"/>
            <a:r>
              <a:rPr lang="en-US" sz="2400" dirty="0" smtClean="0">
                <a:solidFill>
                  <a:schemeClr val="bg1"/>
                </a:solidFill>
                <a:cs typeface="Arial" pitchFamily="34" charset="0"/>
              </a:rPr>
              <a:t>Your text would go here. List your information on these lines. Your text would go here. List your information on these lines. </a:t>
            </a:r>
          </a:p>
        </p:txBody>
      </p:sp>
      <p:sp>
        <p:nvSpPr>
          <p:cNvPr id="806" name="TextBox 805"/>
          <p:cNvSpPr txBox="1"/>
          <p:nvPr/>
        </p:nvSpPr>
        <p:spPr>
          <a:xfrm>
            <a:off x="22496461" y="28447180"/>
            <a:ext cx="9626866" cy="5632311"/>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solidFill>
                  <a:schemeClr val="bg1"/>
                </a:solidFill>
                <a:cs typeface="Arial" pitchFamily="34" charset="0"/>
              </a:rPr>
              <a:t>Your text would go here. List your information on these lines. </a:t>
            </a:r>
          </a:p>
          <a:p>
            <a:endParaRPr lang="en-US" sz="2400" dirty="0">
              <a:solidFill>
                <a:schemeClr val="bg1"/>
              </a:solidFill>
              <a:cs typeface="Arial" pitchFamily="34" charset="0"/>
            </a:endParaRPr>
          </a:p>
          <a:p>
            <a:r>
              <a:rPr lang="en-US" sz="24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400" dirty="0" smtClean="0">
              <a:solidFill>
                <a:schemeClr val="bg1"/>
              </a:solidFill>
              <a:cs typeface="Arial" pitchFamily="34" charset="0"/>
            </a:endParaRPr>
          </a:p>
          <a:p>
            <a:pPr marL="457200" indent="-457200">
              <a:buFont typeface="Arial" pitchFamily="34" charset="0"/>
              <a:buChar char="•"/>
            </a:pPr>
            <a:r>
              <a:rPr lang="en-US" sz="2400" dirty="0" smtClean="0">
                <a:solidFill>
                  <a:schemeClr val="bg1"/>
                </a:solidFill>
                <a:cs typeface="Arial" pitchFamily="34" charset="0"/>
              </a:rPr>
              <a:t>Your text would go here. </a:t>
            </a:r>
          </a:p>
          <a:p>
            <a:pPr marL="457200" indent="-457200">
              <a:buFont typeface="Arial" pitchFamily="34" charset="0"/>
              <a:buChar char="•"/>
            </a:pPr>
            <a:r>
              <a:rPr lang="en-US" sz="2400" dirty="0" smtClean="0">
                <a:solidFill>
                  <a:schemeClr val="bg1"/>
                </a:solidFill>
                <a:cs typeface="Arial" pitchFamily="34" charset="0"/>
              </a:rPr>
              <a:t>List your information on these lines. </a:t>
            </a:r>
          </a:p>
        </p:txBody>
      </p:sp>
      <p:sp>
        <p:nvSpPr>
          <p:cNvPr id="807" name="TextBox 806"/>
          <p:cNvSpPr txBox="1"/>
          <p:nvPr/>
        </p:nvSpPr>
        <p:spPr>
          <a:xfrm>
            <a:off x="33238015" y="6350599"/>
            <a:ext cx="9626866" cy="8463855"/>
          </a:xfrm>
          <a:prstGeom prst="rect">
            <a:avLst/>
          </a:prstGeom>
          <a:noFill/>
        </p:spPr>
        <p:txBody>
          <a:bodyPr wrap="square" rtlCol="0">
            <a:spAutoFit/>
          </a:bodyPr>
          <a:lstStyle/>
          <a:p>
            <a:r>
              <a:rPr lang="en-US" sz="3200" dirty="0" smtClean="0">
                <a:solidFill>
                  <a:schemeClr val="bg1"/>
                </a:solidFill>
                <a:cs typeface="Arial" pitchFamily="34" charset="0"/>
              </a:rPr>
              <a:t>information on these lines. Your text would go here. List your information on these lines. </a:t>
            </a:r>
          </a:p>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a:t>
            </a:r>
            <a:r>
              <a:rPr lang="en-US" sz="3200" dirty="0">
                <a:solidFill>
                  <a:schemeClr val="bg1"/>
                </a:solidFill>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a:solidFill>
                <a:schemeClr val="bg1"/>
              </a:solidFill>
              <a:cs typeface="Arial" pitchFamily="34" charset="0"/>
            </a:endParaRPr>
          </a:p>
          <a:p>
            <a:endParaRPr lang="en-US" sz="3200" dirty="0" smtClean="0">
              <a:solidFill>
                <a:schemeClr val="bg1"/>
              </a:solidFill>
              <a:cs typeface="Arial" pitchFamily="34" charset="0"/>
            </a:endParaRPr>
          </a:p>
        </p:txBody>
      </p:sp>
      <p:sp>
        <p:nvSpPr>
          <p:cNvPr id="808" name="TextBox 807"/>
          <p:cNvSpPr txBox="1"/>
          <p:nvPr/>
        </p:nvSpPr>
        <p:spPr>
          <a:xfrm>
            <a:off x="11438674" y="15973480"/>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bg1"/>
                </a:solidFill>
                <a:cs typeface="Arial" pitchFamily="34" charset="0"/>
              </a:rPr>
              <a:t>Participants</a:t>
            </a:r>
          </a:p>
        </p:txBody>
      </p:sp>
      <p:sp>
        <p:nvSpPr>
          <p:cNvPr id="809" name="TextBox 808"/>
          <p:cNvSpPr txBox="1"/>
          <p:nvPr/>
        </p:nvSpPr>
        <p:spPr>
          <a:xfrm>
            <a:off x="11438674" y="22347455"/>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bg1"/>
                </a:solidFill>
                <a:cs typeface="Arial" pitchFamily="34" charset="0"/>
              </a:rPr>
              <a:t>Methods</a:t>
            </a:r>
          </a:p>
        </p:txBody>
      </p:sp>
      <p:sp>
        <p:nvSpPr>
          <p:cNvPr id="810" name="TextBox 809"/>
          <p:cNvSpPr txBox="1"/>
          <p:nvPr/>
        </p:nvSpPr>
        <p:spPr>
          <a:xfrm>
            <a:off x="22597798" y="27505790"/>
            <a:ext cx="9626866" cy="830997"/>
          </a:xfrm>
          <a:prstGeom prst="rect">
            <a:avLst/>
          </a:prstGeom>
          <a:noFill/>
        </p:spPr>
        <p:txBody>
          <a:bodyPr wrap="square" rtlCol="0">
            <a:spAutoFit/>
          </a:bodyPr>
          <a:lstStyle/>
          <a:p>
            <a:pPr algn="ctr"/>
            <a:r>
              <a:rPr lang="en-US" sz="2400" dirty="0" smtClean="0">
                <a:solidFill>
                  <a:schemeClr val="bg1"/>
                </a:solidFill>
                <a:cs typeface="Arial" pitchFamily="34" charset="0"/>
              </a:rPr>
              <a:t>Your text would go here. List your information on these lines. Your text would go here. List your information on these lines. </a:t>
            </a:r>
          </a:p>
        </p:txBody>
      </p:sp>
      <p:sp>
        <p:nvSpPr>
          <p:cNvPr id="811" name="TextBox 810"/>
          <p:cNvSpPr txBox="1"/>
          <p:nvPr/>
        </p:nvSpPr>
        <p:spPr>
          <a:xfrm>
            <a:off x="33185603" y="21451489"/>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bg1"/>
                </a:solidFill>
                <a:cs typeface="Arial" pitchFamily="34" charset="0"/>
              </a:rPr>
              <a:t>Limitations</a:t>
            </a:r>
          </a:p>
        </p:txBody>
      </p:sp>
      <p:sp>
        <p:nvSpPr>
          <p:cNvPr id="812" name="TextBox 811"/>
          <p:cNvSpPr txBox="1"/>
          <p:nvPr/>
        </p:nvSpPr>
        <p:spPr>
          <a:xfrm>
            <a:off x="33185603" y="24669101"/>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bg1"/>
                </a:solidFill>
                <a:cs typeface="Arial" pitchFamily="34" charset="0"/>
              </a:rPr>
              <a:t>References</a:t>
            </a:r>
          </a:p>
        </p:txBody>
      </p:sp>
      <p:graphicFrame>
        <p:nvGraphicFramePr>
          <p:cNvPr id="813" name="Table 812"/>
          <p:cNvGraphicFramePr>
            <a:graphicFrameLocks noGrp="1"/>
          </p:cNvGraphicFramePr>
          <p:nvPr>
            <p:extLst>
              <p:ext uri="{D42A27DB-BD31-4B8C-83A1-F6EECF244321}">
                <p14:modId xmlns:p14="http://schemas.microsoft.com/office/powerpoint/2010/main" val="2009688407"/>
              </p:ext>
            </p:extLst>
          </p:nvPr>
        </p:nvGraphicFramePr>
        <p:xfrm>
          <a:off x="12039600" y="17050410"/>
          <a:ext cx="8763919" cy="4114800"/>
        </p:xfrm>
        <a:graphic>
          <a:graphicData uri="http://schemas.openxmlformats.org/drawingml/2006/table">
            <a:tbl>
              <a:tblPr firstRow="1" bandRow="1">
                <a:tableStyleId>{68D230F3-CF80-4859-8CE7-A43EE81993B5}</a:tableStyleId>
              </a:tblPr>
              <a:tblGrid>
                <a:gridCol w="2491702"/>
                <a:gridCol w="1437480"/>
                <a:gridCol w="2238306"/>
                <a:gridCol w="2596431"/>
              </a:tblGrid>
              <a:tr h="153084">
                <a:tc>
                  <a:txBody>
                    <a:bodyPr/>
                    <a:lstStyle/>
                    <a:p>
                      <a:endParaRPr lang="en-US" sz="2400" dirty="0">
                        <a:solidFill>
                          <a:schemeClr val="bg1"/>
                        </a:solidFill>
                      </a:endParaRPr>
                    </a:p>
                  </a:txBody>
                  <a:tcPr/>
                </a:tc>
                <a:tc>
                  <a:txBody>
                    <a:bodyPr/>
                    <a:lstStyle/>
                    <a:p>
                      <a:r>
                        <a:rPr lang="en-US" sz="2400" dirty="0" smtClean="0">
                          <a:solidFill>
                            <a:schemeClr val="bg1"/>
                          </a:solidFill>
                        </a:rPr>
                        <a:t>Pre-test</a:t>
                      </a:r>
                      <a:endParaRPr lang="en-US" sz="2400" dirty="0">
                        <a:solidFill>
                          <a:schemeClr val="bg1"/>
                        </a:solidFill>
                      </a:endParaRPr>
                    </a:p>
                  </a:txBody>
                  <a:tcPr/>
                </a:tc>
                <a:tc>
                  <a:txBody>
                    <a:bodyPr/>
                    <a:lstStyle/>
                    <a:p>
                      <a:r>
                        <a:rPr lang="en-US" sz="2400" dirty="0" smtClean="0">
                          <a:solidFill>
                            <a:schemeClr val="bg1"/>
                          </a:solidFill>
                        </a:rPr>
                        <a:t>6 </a:t>
                      </a:r>
                      <a:r>
                        <a:rPr lang="en-US" sz="2400" dirty="0" err="1" smtClean="0">
                          <a:solidFill>
                            <a:schemeClr val="bg1"/>
                          </a:solidFill>
                        </a:rPr>
                        <a:t>mo</a:t>
                      </a:r>
                      <a:r>
                        <a:rPr lang="en-US" sz="2400" dirty="0" smtClean="0">
                          <a:solidFill>
                            <a:schemeClr val="bg1"/>
                          </a:solidFill>
                        </a:rPr>
                        <a:t> Post-Test</a:t>
                      </a:r>
                      <a:endParaRPr lang="en-US" sz="2400" dirty="0">
                        <a:solidFill>
                          <a:schemeClr val="bg1"/>
                        </a:solidFill>
                      </a:endParaRPr>
                    </a:p>
                  </a:txBody>
                  <a:tcPr/>
                </a:tc>
                <a:tc>
                  <a:txBody>
                    <a:bodyPr/>
                    <a:lstStyle/>
                    <a:p>
                      <a:r>
                        <a:rPr lang="en-US" sz="2400" dirty="0" smtClean="0">
                          <a:solidFill>
                            <a:schemeClr val="bg1"/>
                          </a:solidFill>
                        </a:rPr>
                        <a:t>12-mo Post-Test</a:t>
                      </a:r>
                      <a:endParaRPr lang="en-US" sz="2400" dirty="0">
                        <a:solidFill>
                          <a:schemeClr val="bg1"/>
                        </a:solidFill>
                      </a:endParaRPr>
                    </a:p>
                  </a:txBody>
                  <a:tcPr/>
                </a:tc>
              </a:tr>
              <a:tr h="423380">
                <a:tc>
                  <a:txBody>
                    <a:bodyPr/>
                    <a:lstStyle/>
                    <a:p>
                      <a:r>
                        <a:rPr lang="en-US" sz="2400" dirty="0" smtClean="0">
                          <a:solidFill>
                            <a:schemeClr val="bg1"/>
                          </a:solidFill>
                        </a:rPr>
                        <a:t>Male</a:t>
                      </a:r>
                      <a:r>
                        <a:rPr lang="en-US" sz="2400" baseline="0" dirty="0" smtClean="0">
                          <a:solidFill>
                            <a:schemeClr val="bg1"/>
                          </a:solidFill>
                        </a:rPr>
                        <a:t> Patients</a:t>
                      </a:r>
                      <a:endParaRPr lang="en-US" sz="2400" dirty="0" smtClean="0">
                        <a:solidFill>
                          <a:schemeClr val="bg1"/>
                        </a:solidFill>
                      </a:endParaRPr>
                    </a:p>
                  </a:txBody>
                  <a:tcPr/>
                </a:tc>
                <a:tc>
                  <a:txBody>
                    <a:bodyPr/>
                    <a:lstStyle/>
                    <a:p>
                      <a:r>
                        <a:rPr lang="en-US" sz="2400" dirty="0" smtClean="0">
                          <a:solidFill>
                            <a:schemeClr val="bg1"/>
                          </a:solidFill>
                        </a:rPr>
                        <a:t>61%</a:t>
                      </a:r>
                      <a:endParaRPr lang="en-US" sz="2400" dirty="0">
                        <a:solidFill>
                          <a:schemeClr val="bg1"/>
                        </a:solidFill>
                      </a:endParaRPr>
                    </a:p>
                  </a:txBody>
                  <a:tcPr/>
                </a:tc>
                <a:tc>
                  <a:txBody>
                    <a:bodyPr/>
                    <a:lstStyle/>
                    <a:p>
                      <a:r>
                        <a:rPr lang="en-US" sz="2400" dirty="0" smtClean="0">
                          <a:solidFill>
                            <a:schemeClr val="bg1"/>
                          </a:solidFill>
                        </a:rPr>
                        <a:t>-</a:t>
                      </a:r>
                      <a:endParaRPr lang="en-US" sz="2400" dirty="0">
                        <a:solidFill>
                          <a:schemeClr val="bg1"/>
                        </a:solidFill>
                      </a:endParaRPr>
                    </a:p>
                  </a:txBody>
                  <a:tcPr/>
                </a:tc>
                <a:tc>
                  <a:txBody>
                    <a:bodyPr/>
                    <a:lstStyle/>
                    <a:p>
                      <a:r>
                        <a:rPr lang="en-US" sz="2400" dirty="0" smtClean="0">
                          <a:solidFill>
                            <a:schemeClr val="bg1"/>
                          </a:solidFill>
                        </a:rPr>
                        <a:t>-</a:t>
                      </a:r>
                      <a:endParaRPr lang="en-US" sz="2400" dirty="0">
                        <a:solidFill>
                          <a:schemeClr val="bg1"/>
                        </a:solidFill>
                      </a:endParaRPr>
                    </a:p>
                  </a:txBody>
                  <a:tcPr/>
                </a:tc>
              </a:tr>
              <a:tr h="423380">
                <a:tc>
                  <a:txBody>
                    <a:bodyPr/>
                    <a:lstStyle/>
                    <a:p>
                      <a:r>
                        <a:rPr lang="en-US" sz="2400" dirty="0" smtClean="0">
                          <a:solidFill>
                            <a:schemeClr val="bg1"/>
                          </a:solidFill>
                        </a:rPr>
                        <a:t>Female Patients</a:t>
                      </a:r>
                      <a:endParaRPr lang="en-US" sz="2400" dirty="0">
                        <a:solidFill>
                          <a:schemeClr val="bg1"/>
                        </a:solidFill>
                      </a:endParaRPr>
                    </a:p>
                  </a:txBody>
                  <a:tcPr/>
                </a:tc>
                <a:tc>
                  <a:txBody>
                    <a:bodyPr/>
                    <a:lstStyle/>
                    <a:p>
                      <a:r>
                        <a:rPr lang="en-US" sz="2400" dirty="0" smtClean="0">
                          <a:solidFill>
                            <a:schemeClr val="bg1"/>
                          </a:solidFill>
                        </a:rPr>
                        <a:t>39%</a:t>
                      </a:r>
                      <a:endParaRPr lang="en-US" sz="2400" dirty="0">
                        <a:solidFill>
                          <a:schemeClr val="bg1"/>
                        </a:solidFill>
                      </a:endParaRPr>
                    </a:p>
                  </a:txBody>
                  <a:tcPr/>
                </a:tc>
                <a:tc>
                  <a:txBody>
                    <a:bodyPr/>
                    <a:lstStyle/>
                    <a:p>
                      <a:r>
                        <a:rPr lang="en-US" sz="2400" dirty="0" smtClean="0">
                          <a:solidFill>
                            <a:schemeClr val="bg1"/>
                          </a:solidFill>
                        </a:rPr>
                        <a:t>-</a:t>
                      </a:r>
                      <a:endParaRPr lang="en-US" sz="2400" dirty="0">
                        <a:solidFill>
                          <a:schemeClr val="bg1"/>
                        </a:solidFill>
                      </a:endParaRPr>
                    </a:p>
                  </a:txBody>
                  <a:tcPr/>
                </a:tc>
                <a:tc>
                  <a:txBody>
                    <a:bodyPr/>
                    <a:lstStyle/>
                    <a:p>
                      <a:r>
                        <a:rPr lang="en-US" sz="2400" dirty="0" smtClean="0">
                          <a:solidFill>
                            <a:schemeClr val="bg1"/>
                          </a:solidFill>
                        </a:rPr>
                        <a:t>-</a:t>
                      </a:r>
                      <a:endParaRPr lang="en-US" sz="2400" dirty="0">
                        <a:solidFill>
                          <a:schemeClr val="bg1"/>
                        </a:solidFill>
                      </a:endParaRPr>
                    </a:p>
                  </a:txBody>
                  <a:tcPr/>
                </a:tc>
              </a:tr>
              <a:tr h="423380">
                <a:tc>
                  <a:txBody>
                    <a:bodyPr/>
                    <a:lstStyle/>
                    <a:p>
                      <a:r>
                        <a:rPr lang="en-US" sz="2400" dirty="0" smtClean="0">
                          <a:solidFill>
                            <a:schemeClr val="bg1"/>
                          </a:solidFill>
                        </a:rPr>
                        <a:t>Hypertension</a:t>
                      </a:r>
                      <a:endParaRPr lang="en-US" sz="2400" dirty="0">
                        <a:solidFill>
                          <a:schemeClr val="bg1"/>
                        </a:solidFill>
                      </a:endParaRPr>
                    </a:p>
                  </a:txBody>
                  <a:tcPr/>
                </a:tc>
                <a:tc>
                  <a:txBody>
                    <a:bodyPr/>
                    <a:lstStyle/>
                    <a:p>
                      <a:r>
                        <a:rPr lang="en-US" sz="2400" dirty="0" smtClean="0">
                          <a:solidFill>
                            <a:schemeClr val="bg1"/>
                          </a:solidFill>
                        </a:rPr>
                        <a:t>2.6%</a:t>
                      </a:r>
                      <a:endParaRPr lang="en-US" sz="2400" dirty="0">
                        <a:solidFill>
                          <a:schemeClr val="bg1"/>
                        </a:solidFill>
                      </a:endParaRPr>
                    </a:p>
                  </a:txBody>
                  <a:tcPr/>
                </a:tc>
                <a:tc>
                  <a:txBody>
                    <a:bodyPr/>
                    <a:lstStyle/>
                    <a:p>
                      <a:r>
                        <a:rPr lang="en-US" sz="2400" dirty="0" smtClean="0">
                          <a:solidFill>
                            <a:schemeClr val="bg1"/>
                          </a:solidFill>
                        </a:rPr>
                        <a:t>42.1%</a:t>
                      </a:r>
                      <a:endParaRPr lang="en-US" sz="2400" dirty="0">
                        <a:solidFill>
                          <a:schemeClr val="bg1"/>
                        </a:solidFill>
                      </a:endParaRPr>
                    </a:p>
                  </a:txBody>
                  <a:tcPr/>
                </a:tc>
                <a:tc>
                  <a:txBody>
                    <a:bodyPr/>
                    <a:lstStyle/>
                    <a:p>
                      <a:r>
                        <a:rPr lang="en-US" sz="2400" dirty="0" smtClean="0">
                          <a:solidFill>
                            <a:schemeClr val="bg1"/>
                          </a:solidFill>
                        </a:rPr>
                        <a:t>12.4%</a:t>
                      </a:r>
                      <a:endParaRPr lang="en-US" sz="2400" dirty="0">
                        <a:solidFill>
                          <a:schemeClr val="bg1"/>
                        </a:solidFill>
                      </a:endParaRPr>
                    </a:p>
                  </a:txBody>
                  <a:tcPr/>
                </a:tc>
              </a:tr>
              <a:tr h="423380">
                <a:tc>
                  <a:txBody>
                    <a:bodyPr/>
                    <a:lstStyle/>
                    <a:p>
                      <a:r>
                        <a:rPr lang="en-US" sz="2400" dirty="0" smtClean="0">
                          <a:solidFill>
                            <a:schemeClr val="bg1"/>
                          </a:solidFill>
                        </a:rPr>
                        <a:t>Snoring</a:t>
                      </a:r>
                      <a:endParaRPr lang="en-US" sz="2400" dirty="0">
                        <a:solidFill>
                          <a:schemeClr val="bg1"/>
                        </a:solidFill>
                      </a:endParaRPr>
                    </a:p>
                  </a:txBody>
                  <a:tcPr/>
                </a:tc>
                <a:tc>
                  <a:txBody>
                    <a:bodyPr/>
                    <a:lstStyle/>
                    <a:p>
                      <a:r>
                        <a:rPr lang="en-US" sz="2400" dirty="0" smtClean="0">
                          <a:solidFill>
                            <a:schemeClr val="bg1"/>
                          </a:solidFill>
                        </a:rPr>
                        <a:t>11.35%</a:t>
                      </a:r>
                      <a:endParaRPr lang="en-US" sz="2400" dirty="0">
                        <a:solidFill>
                          <a:schemeClr val="bg1"/>
                        </a:solidFill>
                      </a:endParaRPr>
                    </a:p>
                  </a:txBody>
                  <a:tcPr/>
                </a:tc>
                <a:tc>
                  <a:txBody>
                    <a:bodyPr/>
                    <a:lstStyle/>
                    <a:p>
                      <a:r>
                        <a:rPr lang="en-US" sz="2400" dirty="0" smtClean="0">
                          <a:solidFill>
                            <a:schemeClr val="bg1"/>
                          </a:solidFill>
                        </a:rPr>
                        <a:t>10.2%</a:t>
                      </a:r>
                      <a:endParaRPr lang="en-US" sz="2400" dirty="0">
                        <a:solidFill>
                          <a:schemeClr val="bg1"/>
                        </a:solidFill>
                      </a:endParaRPr>
                    </a:p>
                  </a:txBody>
                  <a:tcPr/>
                </a:tc>
                <a:tc>
                  <a:txBody>
                    <a:bodyPr/>
                    <a:lstStyle/>
                    <a:p>
                      <a:r>
                        <a:rPr lang="en-US" sz="2400" dirty="0" smtClean="0">
                          <a:solidFill>
                            <a:schemeClr val="bg1"/>
                          </a:solidFill>
                        </a:rPr>
                        <a:t>15.8%</a:t>
                      </a:r>
                      <a:endParaRPr lang="en-US" sz="2400" dirty="0">
                        <a:solidFill>
                          <a:schemeClr val="bg1"/>
                        </a:solidFill>
                      </a:endParaRPr>
                    </a:p>
                  </a:txBody>
                  <a:tcPr/>
                </a:tc>
              </a:tr>
              <a:tr h="423380">
                <a:tc>
                  <a:txBody>
                    <a:bodyPr/>
                    <a:lstStyle/>
                    <a:p>
                      <a:r>
                        <a:rPr lang="en-US" sz="2400" dirty="0" smtClean="0">
                          <a:solidFill>
                            <a:schemeClr val="bg1"/>
                          </a:solidFill>
                        </a:rPr>
                        <a:t>Medications</a:t>
                      </a:r>
                      <a:endParaRPr lang="en-US" sz="2400" dirty="0">
                        <a:solidFill>
                          <a:schemeClr val="bg1"/>
                        </a:solidFill>
                      </a:endParaRPr>
                    </a:p>
                  </a:txBody>
                  <a:tcPr/>
                </a:tc>
                <a:tc>
                  <a:txBody>
                    <a:bodyPr/>
                    <a:lstStyle/>
                    <a:p>
                      <a:r>
                        <a:rPr lang="en-US" sz="2400" dirty="0" smtClean="0">
                          <a:solidFill>
                            <a:schemeClr val="bg1"/>
                          </a:solidFill>
                        </a:rPr>
                        <a:t>45.2%</a:t>
                      </a:r>
                      <a:endParaRPr lang="en-US" sz="2400" dirty="0">
                        <a:solidFill>
                          <a:schemeClr val="bg1"/>
                        </a:solidFill>
                      </a:endParaRPr>
                    </a:p>
                  </a:txBody>
                  <a:tcPr/>
                </a:tc>
                <a:tc>
                  <a:txBody>
                    <a:bodyPr/>
                    <a:lstStyle/>
                    <a:p>
                      <a:r>
                        <a:rPr lang="en-US" sz="2400" dirty="0" smtClean="0">
                          <a:solidFill>
                            <a:schemeClr val="bg1"/>
                          </a:solidFill>
                        </a:rPr>
                        <a:t>42.1%</a:t>
                      </a:r>
                      <a:endParaRPr lang="en-US" sz="2400" dirty="0">
                        <a:solidFill>
                          <a:schemeClr val="bg1"/>
                        </a:solidFill>
                      </a:endParaRPr>
                    </a:p>
                  </a:txBody>
                  <a:tcPr/>
                </a:tc>
                <a:tc>
                  <a:txBody>
                    <a:bodyPr/>
                    <a:lstStyle/>
                    <a:p>
                      <a:r>
                        <a:rPr lang="en-US" sz="2400" dirty="0" smtClean="0">
                          <a:solidFill>
                            <a:schemeClr val="bg1"/>
                          </a:solidFill>
                        </a:rPr>
                        <a:t>40%</a:t>
                      </a:r>
                      <a:endParaRPr lang="en-US" sz="2400" dirty="0">
                        <a:solidFill>
                          <a:schemeClr val="bg1"/>
                        </a:solidFill>
                      </a:endParaRPr>
                    </a:p>
                  </a:txBody>
                  <a:tcPr/>
                </a:tc>
              </a:tr>
              <a:tr h="423380">
                <a:tc>
                  <a:txBody>
                    <a:bodyPr/>
                    <a:lstStyle/>
                    <a:p>
                      <a:r>
                        <a:rPr lang="en-US" sz="2400" dirty="0" smtClean="0">
                          <a:solidFill>
                            <a:schemeClr val="bg1"/>
                          </a:solidFill>
                        </a:rPr>
                        <a:t>Smoking</a:t>
                      </a:r>
                      <a:endParaRPr lang="en-US" sz="2400" dirty="0">
                        <a:solidFill>
                          <a:schemeClr val="bg1"/>
                        </a:solidFill>
                      </a:endParaRPr>
                    </a:p>
                  </a:txBody>
                  <a:tcPr/>
                </a:tc>
                <a:tc>
                  <a:txBody>
                    <a:bodyPr/>
                    <a:lstStyle/>
                    <a:p>
                      <a:r>
                        <a:rPr lang="en-US" sz="2400" dirty="0" smtClean="0">
                          <a:solidFill>
                            <a:schemeClr val="bg1"/>
                          </a:solidFill>
                        </a:rPr>
                        <a:t>16.5%</a:t>
                      </a:r>
                      <a:endParaRPr lang="en-US" sz="2400" dirty="0">
                        <a:solidFill>
                          <a:schemeClr val="bg1"/>
                        </a:solidFill>
                      </a:endParaRPr>
                    </a:p>
                  </a:txBody>
                  <a:tcPr/>
                </a:tc>
                <a:tc>
                  <a:txBody>
                    <a:bodyPr/>
                    <a:lstStyle/>
                    <a:p>
                      <a:r>
                        <a:rPr lang="en-US" sz="2400" dirty="0" smtClean="0">
                          <a:solidFill>
                            <a:schemeClr val="bg1"/>
                          </a:solidFill>
                        </a:rPr>
                        <a:t>14.5%</a:t>
                      </a:r>
                      <a:endParaRPr lang="en-US" sz="2400" dirty="0">
                        <a:solidFill>
                          <a:schemeClr val="bg1"/>
                        </a:solidFill>
                      </a:endParaRPr>
                    </a:p>
                  </a:txBody>
                  <a:tcPr/>
                </a:tc>
                <a:tc>
                  <a:txBody>
                    <a:bodyPr/>
                    <a:lstStyle/>
                    <a:p>
                      <a:r>
                        <a:rPr lang="en-US" sz="2400" dirty="0" smtClean="0">
                          <a:solidFill>
                            <a:schemeClr val="bg1"/>
                          </a:solidFill>
                        </a:rPr>
                        <a:t>10.14%</a:t>
                      </a:r>
                      <a:endParaRPr lang="en-US" sz="2400" dirty="0">
                        <a:solidFill>
                          <a:schemeClr val="bg1"/>
                        </a:solidFill>
                      </a:endParaRPr>
                    </a:p>
                  </a:txBody>
                  <a:tcPr/>
                </a:tc>
              </a:tr>
              <a:tr h="423380">
                <a:tc>
                  <a:txBody>
                    <a:bodyPr/>
                    <a:lstStyle/>
                    <a:p>
                      <a:r>
                        <a:rPr lang="en-US" sz="2400" dirty="0" smtClean="0">
                          <a:solidFill>
                            <a:schemeClr val="bg1"/>
                          </a:solidFill>
                        </a:rPr>
                        <a:t>Pregnancy</a:t>
                      </a:r>
                      <a:endParaRPr lang="en-US" sz="2400" dirty="0">
                        <a:solidFill>
                          <a:schemeClr val="bg1"/>
                        </a:solidFill>
                      </a:endParaRPr>
                    </a:p>
                  </a:txBody>
                  <a:tcPr/>
                </a:tc>
                <a:tc>
                  <a:txBody>
                    <a:bodyPr/>
                    <a:lstStyle/>
                    <a:p>
                      <a:r>
                        <a:rPr lang="en-US" sz="2400" dirty="0" smtClean="0">
                          <a:solidFill>
                            <a:schemeClr val="bg1"/>
                          </a:solidFill>
                        </a:rPr>
                        <a:t>.3%</a:t>
                      </a:r>
                      <a:endParaRPr lang="en-US" sz="2400" dirty="0">
                        <a:solidFill>
                          <a:schemeClr val="bg1"/>
                        </a:solidFill>
                      </a:endParaRPr>
                    </a:p>
                  </a:txBody>
                  <a:tcPr/>
                </a:tc>
                <a:tc>
                  <a:txBody>
                    <a:bodyPr/>
                    <a:lstStyle/>
                    <a:p>
                      <a:r>
                        <a:rPr lang="en-US" sz="2400" dirty="0" smtClean="0">
                          <a:solidFill>
                            <a:schemeClr val="bg1"/>
                          </a:solidFill>
                        </a:rPr>
                        <a:t>15%</a:t>
                      </a:r>
                      <a:endParaRPr lang="en-US" sz="2400" dirty="0">
                        <a:solidFill>
                          <a:schemeClr val="bg1"/>
                        </a:solidFill>
                      </a:endParaRPr>
                    </a:p>
                  </a:txBody>
                  <a:tcPr/>
                </a:tc>
                <a:tc>
                  <a:txBody>
                    <a:bodyPr/>
                    <a:lstStyle/>
                    <a:p>
                      <a:r>
                        <a:rPr lang="en-US" sz="2400" dirty="0" smtClean="0">
                          <a:solidFill>
                            <a:schemeClr val="bg1"/>
                          </a:solidFill>
                        </a:rPr>
                        <a:t>12%</a:t>
                      </a:r>
                      <a:endParaRPr lang="en-US" sz="2400" dirty="0">
                        <a:solidFill>
                          <a:schemeClr val="bg1"/>
                        </a:solidFill>
                      </a:endParaRPr>
                    </a:p>
                  </a:txBody>
                  <a:tcPr/>
                </a:tc>
              </a:tr>
              <a:tr h="423380">
                <a:tc>
                  <a:txBody>
                    <a:bodyPr/>
                    <a:lstStyle/>
                    <a:p>
                      <a:r>
                        <a:rPr lang="en-US" sz="2400" dirty="0" smtClean="0">
                          <a:solidFill>
                            <a:schemeClr val="bg1"/>
                          </a:solidFill>
                        </a:rPr>
                        <a:t>Alcoholism</a:t>
                      </a:r>
                      <a:endParaRPr lang="en-US" sz="2400" dirty="0">
                        <a:solidFill>
                          <a:schemeClr val="bg1"/>
                        </a:solidFill>
                      </a:endParaRPr>
                    </a:p>
                  </a:txBody>
                  <a:tcPr/>
                </a:tc>
                <a:tc>
                  <a:txBody>
                    <a:bodyPr/>
                    <a:lstStyle/>
                    <a:p>
                      <a:r>
                        <a:rPr lang="en-US" sz="2400" dirty="0" smtClean="0">
                          <a:solidFill>
                            <a:schemeClr val="bg1"/>
                          </a:solidFill>
                        </a:rPr>
                        <a:t>2.5%</a:t>
                      </a:r>
                      <a:endParaRPr lang="en-US" sz="2400" dirty="0">
                        <a:solidFill>
                          <a:schemeClr val="bg1"/>
                        </a:solidFill>
                      </a:endParaRPr>
                    </a:p>
                  </a:txBody>
                  <a:tcPr/>
                </a:tc>
                <a:tc>
                  <a:txBody>
                    <a:bodyPr/>
                    <a:lstStyle/>
                    <a:p>
                      <a:r>
                        <a:rPr lang="en-US" sz="2400" dirty="0" smtClean="0">
                          <a:solidFill>
                            <a:schemeClr val="bg1"/>
                          </a:solidFill>
                        </a:rPr>
                        <a:t>36.47%</a:t>
                      </a:r>
                      <a:endParaRPr lang="en-US" sz="2400" dirty="0">
                        <a:solidFill>
                          <a:schemeClr val="bg1"/>
                        </a:solidFill>
                      </a:endParaRPr>
                    </a:p>
                  </a:txBody>
                  <a:tcPr/>
                </a:tc>
                <a:tc>
                  <a:txBody>
                    <a:bodyPr/>
                    <a:lstStyle/>
                    <a:p>
                      <a:r>
                        <a:rPr lang="en-US" sz="2400" dirty="0" smtClean="0">
                          <a:solidFill>
                            <a:schemeClr val="bg1"/>
                          </a:solidFill>
                        </a:rPr>
                        <a:t>11.6%</a:t>
                      </a:r>
                      <a:endParaRPr lang="en-US" sz="2400" dirty="0">
                        <a:solidFill>
                          <a:schemeClr val="bg1"/>
                        </a:solidFill>
                      </a:endParaRPr>
                    </a:p>
                  </a:txBody>
                  <a:tcPr/>
                </a:tc>
              </a:tr>
            </a:tbl>
          </a:graphicData>
        </a:graphic>
      </p:graphicFrame>
      <p:sp>
        <p:nvSpPr>
          <p:cNvPr id="814" name="Rectangle 813"/>
          <p:cNvSpPr/>
          <p:nvPr/>
        </p:nvSpPr>
        <p:spPr>
          <a:xfrm>
            <a:off x="11677691" y="5269878"/>
            <a:ext cx="9797983" cy="775921"/>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b="1" dirty="0" smtClean="0">
                <a:solidFill>
                  <a:srgbClr val="00477F"/>
                </a:solidFill>
              </a:rPr>
              <a:t>Introduction cont.</a:t>
            </a:r>
            <a:endParaRPr lang="en-US" sz="4400" b="1" dirty="0">
              <a:solidFill>
                <a:srgbClr val="00477F"/>
              </a:solidFill>
            </a:endParaRPr>
          </a:p>
        </p:txBody>
      </p:sp>
      <p:sp>
        <p:nvSpPr>
          <p:cNvPr id="815" name="Rectangle 814"/>
          <p:cNvSpPr/>
          <p:nvPr/>
        </p:nvSpPr>
        <p:spPr>
          <a:xfrm>
            <a:off x="22415528" y="5269878"/>
            <a:ext cx="9797983" cy="775921"/>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b="1" dirty="0" smtClean="0">
                <a:solidFill>
                  <a:srgbClr val="00477F"/>
                </a:solidFill>
              </a:rPr>
              <a:t>Results</a:t>
            </a:r>
            <a:endParaRPr lang="en-US" sz="4400" b="1" dirty="0">
              <a:solidFill>
                <a:srgbClr val="00477F"/>
              </a:solidFill>
            </a:endParaRPr>
          </a:p>
        </p:txBody>
      </p:sp>
      <p:sp>
        <p:nvSpPr>
          <p:cNvPr id="816" name="Rectangle 815"/>
          <p:cNvSpPr/>
          <p:nvPr/>
        </p:nvSpPr>
        <p:spPr>
          <a:xfrm>
            <a:off x="33153365" y="5269878"/>
            <a:ext cx="9797983" cy="775921"/>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b="1" dirty="0" smtClean="0">
                <a:solidFill>
                  <a:srgbClr val="00477F"/>
                </a:solidFill>
              </a:rPr>
              <a:t>Results cont.</a:t>
            </a:r>
            <a:endParaRPr lang="en-US" sz="4400" b="1" dirty="0">
              <a:solidFill>
                <a:srgbClr val="00477F"/>
              </a:solidFill>
            </a:endParaRPr>
          </a:p>
        </p:txBody>
      </p:sp>
      <p:sp>
        <p:nvSpPr>
          <p:cNvPr id="817" name="Rectangle 816"/>
          <p:cNvSpPr/>
          <p:nvPr/>
        </p:nvSpPr>
        <p:spPr>
          <a:xfrm>
            <a:off x="939854" y="22159375"/>
            <a:ext cx="9797983" cy="775921"/>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b="1" dirty="0" smtClean="0">
                <a:solidFill>
                  <a:srgbClr val="00477F"/>
                </a:solidFill>
              </a:rPr>
              <a:t>Introduction</a:t>
            </a:r>
            <a:endParaRPr lang="en-US" sz="4400" b="1" dirty="0">
              <a:solidFill>
                <a:srgbClr val="00477F"/>
              </a:solidFill>
            </a:endParaRPr>
          </a:p>
        </p:txBody>
      </p:sp>
      <p:sp>
        <p:nvSpPr>
          <p:cNvPr id="818" name="Rectangle 817"/>
          <p:cNvSpPr/>
          <p:nvPr/>
        </p:nvSpPr>
        <p:spPr>
          <a:xfrm>
            <a:off x="11677691" y="15102297"/>
            <a:ext cx="9797983" cy="775921"/>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b="1" dirty="0" smtClean="0">
                <a:solidFill>
                  <a:srgbClr val="00477F"/>
                </a:solidFill>
              </a:rPr>
              <a:t>Materials &amp; Methods</a:t>
            </a:r>
            <a:endParaRPr lang="en-US" sz="4400" b="1" dirty="0">
              <a:solidFill>
                <a:srgbClr val="00477F"/>
              </a:solidFill>
            </a:endParaRPr>
          </a:p>
        </p:txBody>
      </p:sp>
      <p:sp>
        <p:nvSpPr>
          <p:cNvPr id="819" name="Rectangle 818"/>
          <p:cNvSpPr/>
          <p:nvPr/>
        </p:nvSpPr>
        <p:spPr>
          <a:xfrm>
            <a:off x="33153365" y="15973480"/>
            <a:ext cx="9797983" cy="775921"/>
          </a:xfrm>
          <a:prstGeom prst="rect">
            <a:avLst/>
          </a:prstGeom>
          <a:gradFill>
            <a:gsLst>
              <a:gs pos="88000">
                <a:srgbClr val="00477F">
                  <a:alpha val="0"/>
                </a:srgbClr>
              </a:gs>
              <a:gs pos="64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b="1" dirty="0" smtClean="0">
                <a:solidFill>
                  <a:srgbClr val="00477F"/>
                </a:solidFill>
              </a:rPr>
              <a:t>Conclusion</a:t>
            </a:r>
            <a:endParaRPr lang="en-US" sz="4400" b="1" dirty="0">
              <a:solidFill>
                <a:srgbClr val="00477F"/>
              </a:solidFill>
            </a:endParaRPr>
          </a:p>
        </p:txBody>
      </p:sp>
      <p:sp>
        <p:nvSpPr>
          <p:cNvPr id="820" name="TextBox 819"/>
          <p:cNvSpPr txBox="1"/>
          <p:nvPr/>
        </p:nvSpPr>
        <p:spPr>
          <a:xfrm>
            <a:off x="22496461" y="15799339"/>
            <a:ext cx="9626866" cy="5632311"/>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solidFill>
                  <a:schemeClr val="bg1"/>
                </a:solidFill>
                <a:cs typeface="Arial" pitchFamily="34" charset="0"/>
              </a:rPr>
              <a:t>Your text would go here. List your information on these lines. </a:t>
            </a:r>
          </a:p>
          <a:p>
            <a:endParaRPr lang="en-US" sz="2400" dirty="0">
              <a:solidFill>
                <a:schemeClr val="bg1"/>
              </a:solidFill>
              <a:cs typeface="Arial" pitchFamily="34" charset="0"/>
            </a:endParaRPr>
          </a:p>
          <a:p>
            <a:r>
              <a:rPr lang="en-US" sz="24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400" dirty="0" smtClean="0">
              <a:solidFill>
                <a:schemeClr val="bg1"/>
              </a:solidFill>
              <a:cs typeface="Arial" pitchFamily="34" charset="0"/>
            </a:endParaRPr>
          </a:p>
          <a:p>
            <a:pPr marL="457200" indent="-457200">
              <a:buFont typeface="Arial" pitchFamily="34" charset="0"/>
              <a:buChar char="•"/>
            </a:pPr>
            <a:r>
              <a:rPr lang="en-US" sz="2400" dirty="0" smtClean="0">
                <a:solidFill>
                  <a:schemeClr val="bg1"/>
                </a:solidFill>
                <a:cs typeface="Arial" pitchFamily="34" charset="0"/>
              </a:rPr>
              <a:t>Your text would go here. </a:t>
            </a:r>
          </a:p>
          <a:p>
            <a:pPr marL="457200" indent="-457200">
              <a:buFont typeface="Arial" pitchFamily="34" charset="0"/>
              <a:buChar char="•"/>
            </a:pPr>
            <a:r>
              <a:rPr lang="en-US" sz="2400" dirty="0" smtClean="0">
                <a:solidFill>
                  <a:schemeClr val="bg1"/>
                </a:solidFill>
                <a:cs typeface="Arial" pitchFamily="34" charset="0"/>
              </a:rPr>
              <a:t>List your information on these lines. </a:t>
            </a:r>
          </a:p>
        </p:txBody>
      </p:sp>
      <p:sp>
        <p:nvSpPr>
          <p:cNvPr id="174" name="Text Box 29"/>
          <p:cNvSpPr txBox="1">
            <a:spLocks noChangeArrowheads="1"/>
          </p:cNvSpPr>
          <p:nvPr/>
        </p:nvSpPr>
        <p:spPr bwMode="auto">
          <a:xfrm>
            <a:off x="9753600" y="9525000"/>
            <a:ext cx="24460200" cy="10869613"/>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1">
                    <a:lumMod val="95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This template has a page size of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a:t>
            </a:r>
            <a:r>
              <a:rPr lang="en-US" altLang="ja-JP" sz="4600" b="1" dirty="0">
                <a:solidFill>
                  <a:schemeClr val="bg1">
                    <a:lumMod val="95000"/>
                  </a:schemeClr>
                </a:solidFill>
                <a:latin typeface="Arial" pitchFamily="34" charset="0"/>
                <a:ea typeface="MS PGothic" pitchFamily="34" charset="-128"/>
              </a:rPr>
              <a:t>36.75”x 42”, 31.5”x 36”, and 36”x 41.14”.</a:t>
            </a:r>
            <a:br>
              <a:rPr lang="en-US" altLang="ja-JP" sz="4600" b="1"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1">
                    <a:lumMod val="95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1">
                    <a:lumMod val="95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800" dirty="0">
                <a:solidFill>
                  <a:schemeClr val="bg1">
                    <a:lumMod val="95000"/>
                  </a:schemeClr>
                </a:solidFill>
                <a:latin typeface="Arial" pitchFamily="34" charset="0"/>
                <a:ea typeface="MS PGothic" pitchFamily="34" charset="-128"/>
              </a:rPr>
              <a:t>©2010 Graphicsland</a:t>
            </a:r>
            <a:endParaRPr lang="en-US" sz="3800" dirty="0">
              <a:solidFill>
                <a:schemeClr val="bg1">
                  <a:lumMod val="95000"/>
                </a:schemeClr>
              </a:solidFill>
              <a:latin typeface="Arial" pitchFamily="34" charset="0"/>
              <a:ea typeface="MS PGothic" pitchFamily="34" charset="-128"/>
            </a:endParaRPr>
          </a:p>
        </p:txBody>
      </p:sp>
    </p:spTree>
    <p:extLst>
      <p:ext uri="{BB962C8B-B14F-4D97-AF65-F5344CB8AC3E}">
        <p14:creationId xmlns:p14="http://schemas.microsoft.com/office/powerpoint/2010/main" val="4234837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8190</TotalTime>
  <Words>2119</Words>
  <Application>Microsoft Office PowerPoint</Application>
  <PresentationFormat>Custom</PresentationFormat>
  <Paragraphs>111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70</cp:revision>
  <dcterms:created xsi:type="dcterms:W3CDTF">2013-01-11T17:04:28Z</dcterms:created>
  <dcterms:modified xsi:type="dcterms:W3CDTF">2013-01-24T16:52:02Z</dcterms:modified>
</cp:coreProperties>
</file>