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438912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94005632"/>
        <c:axId val="194040192"/>
        <c:axId val="0"/>
      </c:bar3DChart>
      <c:catAx>
        <c:axId val="194005632"/>
        <c:scaling>
          <c:orientation val="minMax"/>
        </c:scaling>
        <c:delete val="0"/>
        <c:axPos val="b"/>
        <c:majorTickMark val="out"/>
        <c:minorTickMark val="none"/>
        <c:tickLblPos val="nextTo"/>
        <c:crossAx val="194040192"/>
        <c:crosses val="autoZero"/>
        <c:auto val="1"/>
        <c:lblAlgn val="ctr"/>
        <c:lblOffset val="100"/>
        <c:noMultiLvlLbl val="0"/>
      </c:catAx>
      <c:valAx>
        <c:axId val="194040192"/>
        <c:scaling>
          <c:orientation val="minMax"/>
        </c:scaling>
        <c:delete val="0"/>
        <c:axPos val="l"/>
        <c:majorGridlines/>
        <c:numFmt formatCode="General" sourceLinked="1"/>
        <c:majorTickMark val="out"/>
        <c:minorTickMark val="none"/>
        <c:tickLblPos val="nextTo"/>
        <c:crossAx val="19400563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94178432"/>
        <c:axId val="194323968"/>
      </c:lineChart>
      <c:catAx>
        <c:axId val="194178432"/>
        <c:scaling>
          <c:orientation val="minMax"/>
        </c:scaling>
        <c:delete val="0"/>
        <c:axPos val="b"/>
        <c:majorTickMark val="out"/>
        <c:minorTickMark val="none"/>
        <c:tickLblPos val="nextTo"/>
        <c:crossAx val="194323968"/>
        <c:crosses val="autoZero"/>
        <c:auto val="1"/>
        <c:lblAlgn val="ctr"/>
        <c:lblOffset val="100"/>
        <c:noMultiLvlLbl val="0"/>
      </c:catAx>
      <c:valAx>
        <c:axId val="194323968"/>
        <c:scaling>
          <c:orientation val="minMax"/>
        </c:scaling>
        <c:delete val="0"/>
        <c:axPos val="l"/>
        <c:majorGridlines/>
        <c:numFmt formatCode="General" sourceLinked="1"/>
        <c:majorTickMark val="out"/>
        <c:minorTickMark val="none"/>
        <c:tickLblPos val="nextTo"/>
        <c:crossAx val="19417843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94559360"/>
        <c:axId val="194577536"/>
        <c:axId val="0"/>
      </c:bar3DChart>
      <c:catAx>
        <c:axId val="194559360"/>
        <c:scaling>
          <c:orientation val="minMax"/>
        </c:scaling>
        <c:delete val="0"/>
        <c:axPos val="b"/>
        <c:majorTickMark val="out"/>
        <c:minorTickMark val="none"/>
        <c:tickLblPos val="nextTo"/>
        <c:crossAx val="194577536"/>
        <c:crosses val="autoZero"/>
        <c:auto val="1"/>
        <c:lblAlgn val="ctr"/>
        <c:lblOffset val="100"/>
        <c:noMultiLvlLbl val="0"/>
      </c:catAx>
      <c:valAx>
        <c:axId val="194577536"/>
        <c:scaling>
          <c:orientation val="minMax"/>
        </c:scaling>
        <c:delete val="0"/>
        <c:axPos val="l"/>
        <c:majorGridlines/>
        <c:numFmt formatCode="General" sourceLinked="1"/>
        <c:majorTickMark val="out"/>
        <c:minorTickMark val="none"/>
        <c:tickLblPos val="nextTo"/>
        <c:crossAx val="19455936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7"/>
            <a:ext cx="37307520" cy="72008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4"/>
            <a:ext cx="19392903"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3" y="10439402"/>
            <a:ext cx="19392903"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4"/>
            <a:ext cx="19400520"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0" name="Group 209"/>
          <p:cNvGrpSpPr/>
          <p:nvPr/>
        </p:nvGrpSpPr>
        <p:grpSpPr>
          <a:xfrm>
            <a:off x="172105" y="16366081"/>
            <a:ext cx="15032090" cy="15822482"/>
            <a:chOff x="15969816" y="21399064"/>
            <a:chExt cx="1630363" cy="1716088"/>
          </a:xfrm>
        </p:grpSpPr>
        <p:sp>
          <p:nvSpPr>
            <p:cNvPr id="211" name="Freeform 210"/>
            <p:cNvSpPr>
              <a:spLocks/>
            </p:cNvSpPr>
            <p:nvPr/>
          </p:nvSpPr>
          <p:spPr bwMode="auto">
            <a:xfrm>
              <a:off x="16954066" y="21438752"/>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211"/>
            <p:cNvSpPr>
              <a:spLocks/>
            </p:cNvSpPr>
            <p:nvPr/>
          </p:nvSpPr>
          <p:spPr bwMode="auto">
            <a:xfrm>
              <a:off x="16125391" y="21438752"/>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8"/>
            <p:cNvSpPr>
              <a:spLocks/>
            </p:cNvSpPr>
            <p:nvPr/>
          </p:nvSpPr>
          <p:spPr bwMode="auto">
            <a:xfrm>
              <a:off x="16669904" y="21399064"/>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15"/>
            <p:cNvSpPr>
              <a:spLocks/>
            </p:cNvSpPr>
            <p:nvPr/>
          </p:nvSpPr>
          <p:spPr bwMode="auto">
            <a:xfrm>
              <a:off x="15969816" y="21830864"/>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18"/>
            <p:cNvSpPr>
              <a:spLocks/>
            </p:cNvSpPr>
            <p:nvPr/>
          </p:nvSpPr>
          <p:spPr bwMode="auto">
            <a:xfrm>
              <a:off x="16076179" y="22222977"/>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19"/>
            <p:cNvSpPr>
              <a:spLocks/>
            </p:cNvSpPr>
            <p:nvPr/>
          </p:nvSpPr>
          <p:spPr bwMode="auto">
            <a:xfrm>
              <a:off x="16969941" y="22227739"/>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17" name="Rectangle 216"/>
          <p:cNvSpPr/>
          <p:nvPr/>
        </p:nvSpPr>
        <p:spPr>
          <a:xfrm>
            <a:off x="0" y="0"/>
            <a:ext cx="43891200" cy="32918400"/>
          </a:xfrm>
          <a:prstGeom prst="rect">
            <a:avLst/>
          </a:prstGeom>
          <a:gradFill flip="none" rotWithShape="1">
            <a:gsLst>
              <a:gs pos="100000">
                <a:srgbClr val="C7DDFC"/>
              </a:gs>
              <a:gs pos="49000">
                <a:schemeClr val="bg1">
                  <a:alpha val="87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8" name="Group 217"/>
          <p:cNvGrpSpPr/>
          <p:nvPr/>
        </p:nvGrpSpPr>
        <p:grpSpPr>
          <a:xfrm>
            <a:off x="0" y="0"/>
            <a:ext cx="43891200" cy="5658673"/>
            <a:chOff x="0" y="0"/>
            <a:chExt cx="32918400" cy="3986918"/>
          </a:xfrm>
        </p:grpSpPr>
        <p:sp>
          <p:nvSpPr>
            <p:cNvPr id="219" name="Rectangle 3"/>
            <p:cNvSpPr/>
            <p:nvPr/>
          </p:nvSpPr>
          <p:spPr>
            <a:xfrm>
              <a:off x="0" y="0"/>
              <a:ext cx="32918400" cy="3986918"/>
            </a:xfrm>
            <a:custGeom>
              <a:avLst/>
              <a:gdLst>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3962400"/>
                <a:gd name="connsiteX1" fmla="*/ 32918400 w 32918400"/>
                <a:gd name="connsiteY1" fmla="*/ 0 h 3962400"/>
                <a:gd name="connsiteX2" fmla="*/ 32918400 w 32918400"/>
                <a:gd name="connsiteY2" fmla="*/ 3962400 h 3962400"/>
                <a:gd name="connsiteX3" fmla="*/ 0 w 32918400"/>
                <a:gd name="connsiteY3" fmla="*/ 3962400 h 3962400"/>
                <a:gd name="connsiteX4" fmla="*/ 0 w 32918400"/>
                <a:gd name="connsiteY4" fmla="*/ 0 h 3962400"/>
                <a:gd name="connsiteX0" fmla="*/ 0 w 32918400"/>
                <a:gd name="connsiteY0" fmla="*/ 0 h 4346357"/>
                <a:gd name="connsiteX1" fmla="*/ 32918400 w 32918400"/>
                <a:gd name="connsiteY1" fmla="*/ 0 h 4346357"/>
                <a:gd name="connsiteX2" fmla="*/ 32918400 w 32918400"/>
                <a:gd name="connsiteY2" fmla="*/ 3962400 h 4346357"/>
                <a:gd name="connsiteX3" fmla="*/ 0 w 32918400"/>
                <a:gd name="connsiteY3" fmla="*/ 3962400 h 4346357"/>
                <a:gd name="connsiteX4" fmla="*/ 0 w 32918400"/>
                <a:gd name="connsiteY4" fmla="*/ 0 h 4346357"/>
                <a:gd name="connsiteX0" fmla="*/ 0 w 32918400"/>
                <a:gd name="connsiteY0" fmla="*/ 0 h 4304380"/>
                <a:gd name="connsiteX1" fmla="*/ 32918400 w 32918400"/>
                <a:gd name="connsiteY1" fmla="*/ 0 h 4304380"/>
                <a:gd name="connsiteX2" fmla="*/ 32918400 w 32918400"/>
                <a:gd name="connsiteY2" fmla="*/ 3962400 h 4304380"/>
                <a:gd name="connsiteX3" fmla="*/ 0 w 32918400"/>
                <a:gd name="connsiteY3" fmla="*/ 3962400 h 4304380"/>
                <a:gd name="connsiteX4" fmla="*/ 0 w 32918400"/>
                <a:gd name="connsiteY4" fmla="*/ 0 h 4304380"/>
                <a:gd name="connsiteX0" fmla="*/ 0 w 32918400"/>
                <a:gd name="connsiteY0" fmla="*/ 0 h 3986918"/>
                <a:gd name="connsiteX1" fmla="*/ 32918400 w 32918400"/>
                <a:gd name="connsiteY1" fmla="*/ 0 h 3986918"/>
                <a:gd name="connsiteX2" fmla="*/ 32918400 w 32918400"/>
                <a:gd name="connsiteY2" fmla="*/ 3962400 h 3986918"/>
                <a:gd name="connsiteX3" fmla="*/ 0 w 32918400"/>
                <a:gd name="connsiteY3" fmla="*/ 3962400 h 3986918"/>
                <a:gd name="connsiteX4" fmla="*/ 0 w 32918400"/>
                <a:gd name="connsiteY4" fmla="*/ 0 h 3986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86918">
                  <a:moveTo>
                    <a:pt x="0" y="0"/>
                  </a:moveTo>
                  <a:lnTo>
                    <a:pt x="32918400" y="0"/>
                  </a:lnTo>
                  <a:lnTo>
                    <a:pt x="32918400" y="3962400"/>
                  </a:lnTo>
                  <a:cubicBezTo>
                    <a:pt x="28346401" y="4309242"/>
                    <a:pt x="8734097" y="809297"/>
                    <a:pt x="0" y="3962400"/>
                  </a:cubicBezTo>
                  <a:lnTo>
                    <a:pt x="0" y="0"/>
                  </a:lnTo>
                  <a:close/>
                </a:path>
              </a:pathLst>
            </a:custGeom>
            <a:gradFill flip="none" rotWithShape="1">
              <a:gsLst>
                <a:gs pos="0">
                  <a:srgbClr val="EB841D">
                    <a:shade val="30000"/>
                    <a:satMod val="115000"/>
                  </a:srgbClr>
                </a:gs>
                <a:gs pos="50000">
                  <a:srgbClr val="EB841D">
                    <a:shade val="67500"/>
                    <a:satMod val="115000"/>
                  </a:srgbClr>
                </a:gs>
                <a:gs pos="100000">
                  <a:srgbClr val="EB841D">
                    <a:shade val="100000"/>
                    <a:satMod val="115000"/>
                  </a:srgbClr>
                </a:gs>
              </a:gsLst>
              <a:lin ang="16200000" scaled="1"/>
              <a:tileRect/>
            </a:gradFill>
            <a:ln>
              <a:noFill/>
            </a:ln>
            <a:effectLst>
              <a:outerShdw blurRad="2286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5"/>
            <p:cNvSpPr/>
            <p:nvPr/>
          </p:nvSpPr>
          <p:spPr>
            <a:xfrm>
              <a:off x="0" y="0"/>
              <a:ext cx="32918400" cy="3369952"/>
            </a:xfrm>
            <a:custGeom>
              <a:avLst/>
              <a:gdLst>
                <a:gd name="connsiteX0" fmla="*/ 0 w 32918400"/>
                <a:gd name="connsiteY0" fmla="*/ 0 h 3200400"/>
                <a:gd name="connsiteX1" fmla="*/ 32918400 w 32918400"/>
                <a:gd name="connsiteY1" fmla="*/ 0 h 3200400"/>
                <a:gd name="connsiteX2" fmla="*/ 32918400 w 32918400"/>
                <a:gd name="connsiteY2" fmla="*/ 3200400 h 3200400"/>
                <a:gd name="connsiteX3" fmla="*/ 0 w 32918400"/>
                <a:gd name="connsiteY3" fmla="*/ 3200400 h 3200400"/>
                <a:gd name="connsiteX4" fmla="*/ 0 w 32918400"/>
                <a:gd name="connsiteY4" fmla="*/ 0 h 3200400"/>
                <a:gd name="connsiteX0" fmla="*/ 0 w 32918400"/>
                <a:gd name="connsiteY0" fmla="*/ 0 h 3550744"/>
                <a:gd name="connsiteX1" fmla="*/ 32918400 w 32918400"/>
                <a:gd name="connsiteY1" fmla="*/ 0 h 3550744"/>
                <a:gd name="connsiteX2" fmla="*/ 32918400 w 32918400"/>
                <a:gd name="connsiteY2" fmla="*/ 3200400 h 3550744"/>
                <a:gd name="connsiteX3" fmla="*/ 0 w 32918400"/>
                <a:gd name="connsiteY3" fmla="*/ 3200400 h 3550744"/>
                <a:gd name="connsiteX4" fmla="*/ 0 w 32918400"/>
                <a:gd name="connsiteY4" fmla="*/ 0 h 3550744"/>
                <a:gd name="connsiteX0" fmla="*/ 0 w 32918400"/>
                <a:gd name="connsiteY0" fmla="*/ 0 h 3369952"/>
                <a:gd name="connsiteX1" fmla="*/ 32918400 w 32918400"/>
                <a:gd name="connsiteY1" fmla="*/ 0 h 3369952"/>
                <a:gd name="connsiteX2" fmla="*/ 32918400 w 32918400"/>
                <a:gd name="connsiteY2" fmla="*/ 3200400 h 3369952"/>
                <a:gd name="connsiteX3" fmla="*/ 0 w 32918400"/>
                <a:gd name="connsiteY3" fmla="*/ 3200400 h 3369952"/>
                <a:gd name="connsiteX4" fmla="*/ 0 w 32918400"/>
                <a:gd name="connsiteY4" fmla="*/ 0 h 3369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369952">
                  <a:moveTo>
                    <a:pt x="0" y="0"/>
                  </a:moveTo>
                  <a:lnTo>
                    <a:pt x="32918400" y="0"/>
                  </a:lnTo>
                  <a:lnTo>
                    <a:pt x="32918400" y="3200400"/>
                  </a:lnTo>
                  <a:cubicBezTo>
                    <a:pt x="21693352" y="1686910"/>
                    <a:pt x="10815145" y="3988675"/>
                    <a:pt x="0" y="3200400"/>
                  </a:cubicBezTo>
                  <a:lnTo>
                    <a:pt x="0" y="0"/>
                  </a:lnTo>
                  <a:close/>
                </a:path>
              </a:pathLst>
            </a:custGeom>
            <a:gradFill flip="none" rotWithShape="1">
              <a:gsLst>
                <a:gs pos="97917">
                  <a:srgbClr val="B06010"/>
                </a:gs>
                <a:gs pos="29000">
                  <a:srgbClr val="B06010"/>
                </a:gs>
                <a:gs pos="0">
                  <a:schemeClr val="bg1"/>
                </a:gs>
              </a:gsLst>
              <a:lin ang="16200000" scaled="1"/>
              <a:tileRect/>
            </a:gradFill>
            <a:ln>
              <a:noFill/>
            </a:ln>
            <a:effectLst>
              <a:outerShdw blurRad="2286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220"/>
            <p:cNvSpPr/>
            <p:nvPr/>
          </p:nvSpPr>
          <p:spPr>
            <a:xfrm>
              <a:off x="0" y="381000"/>
              <a:ext cx="32918400" cy="2057400"/>
            </a:xfrm>
            <a:prstGeom prst="rect">
              <a:avLst/>
            </a:prstGeom>
            <a:solidFill>
              <a:srgbClr val="006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p:cNvSpPr/>
            <p:nvPr/>
          </p:nvSpPr>
          <p:spPr>
            <a:xfrm>
              <a:off x="0" y="275198"/>
              <a:ext cx="32918400" cy="20574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33966689" y="29210709"/>
            <a:ext cx="8137249" cy="2504661"/>
            <a:chOff x="36608262" y="29078420"/>
            <a:chExt cx="5575300" cy="1716088"/>
          </a:xfrm>
        </p:grpSpPr>
        <p:sp>
          <p:nvSpPr>
            <p:cNvPr id="225" name="Freeform 224"/>
            <p:cNvSpPr>
              <a:spLocks/>
            </p:cNvSpPr>
            <p:nvPr/>
          </p:nvSpPr>
          <p:spPr bwMode="auto">
            <a:xfrm>
              <a:off x="37592512" y="29118108"/>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225"/>
            <p:cNvSpPr>
              <a:spLocks/>
            </p:cNvSpPr>
            <p:nvPr/>
          </p:nvSpPr>
          <p:spPr bwMode="auto">
            <a:xfrm>
              <a:off x="36763837" y="29118108"/>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7"/>
            <p:cNvSpPr>
              <a:spLocks noEditPoints="1"/>
            </p:cNvSpPr>
            <p:nvPr/>
          </p:nvSpPr>
          <p:spPr bwMode="auto">
            <a:xfrm>
              <a:off x="39465762" y="29227645"/>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8"/>
            <p:cNvSpPr>
              <a:spLocks/>
            </p:cNvSpPr>
            <p:nvPr/>
          </p:nvSpPr>
          <p:spPr bwMode="auto">
            <a:xfrm>
              <a:off x="37308350" y="29078420"/>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9"/>
            <p:cNvSpPr>
              <a:spLocks noEditPoints="1"/>
            </p:cNvSpPr>
            <p:nvPr/>
          </p:nvSpPr>
          <p:spPr bwMode="auto">
            <a:xfrm>
              <a:off x="38600575" y="29167320"/>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10"/>
            <p:cNvSpPr>
              <a:spLocks/>
            </p:cNvSpPr>
            <p:nvPr/>
          </p:nvSpPr>
          <p:spPr bwMode="auto">
            <a:xfrm>
              <a:off x="39053012" y="29227645"/>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11"/>
            <p:cNvSpPr>
              <a:spLocks/>
            </p:cNvSpPr>
            <p:nvPr/>
          </p:nvSpPr>
          <p:spPr bwMode="auto">
            <a:xfrm>
              <a:off x="39970587" y="29175258"/>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12"/>
            <p:cNvSpPr>
              <a:spLocks/>
            </p:cNvSpPr>
            <p:nvPr/>
          </p:nvSpPr>
          <p:spPr bwMode="auto">
            <a:xfrm>
              <a:off x="41073900" y="29227645"/>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13"/>
            <p:cNvSpPr>
              <a:spLocks noEditPoints="1"/>
            </p:cNvSpPr>
            <p:nvPr/>
          </p:nvSpPr>
          <p:spPr bwMode="auto">
            <a:xfrm>
              <a:off x="40299200" y="29218120"/>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14"/>
            <p:cNvSpPr>
              <a:spLocks noEditPoints="1"/>
            </p:cNvSpPr>
            <p:nvPr/>
          </p:nvSpPr>
          <p:spPr bwMode="auto">
            <a:xfrm>
              <a:off x="38575175" y="29842008"/>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15"/>
            <p:cNvSpPr>
              <a:spLocks/>
            </p:cNvSpPr>
            <p:nvPr/>
          </p:nvSpPr>
          <p:spPr bwMode="auto">
            <a:xfrm>
              <a:off x="36608262" y="29510220"/>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16"/>
            <p:cNvSpPr>
              <a:spLocks/>
            </p:cNvSpPr>
            <p:nvPr/>
          </p:nvSpPr>
          <p:spPr bwMode="auto">
            <a:xfrm>
              <a:off x="38975225" y="29854708"/>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17"/>
            <p:cNvSpPr>
              <a:spLocks/>
            </p:cNvSpPr>
            <p:nvPr/>
          </p:nvSpPr>
          <p:spPr bwMode="auto">
            <a:xfrm>
              <a:off x="39424487" y="29795970"/>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18"/>
            <p:cNvSpPr>
              <a:spLocks/>
            </p:cNvSpPr>
            <p:nvPr/>
          </p:nvSpPr>
          <p:spPr bwMode="auto">
            <a:xfrm>
              <a:off x="36714625" y="29902333"/>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19"/>
            <p:cNvSpPr>
              <a:spLocks/>
            </p:cNvSpPr>
            <p:nvPr/>
          </p:nvSpPr>
          <p:spPr bwMode="auto">
            <a:xfrm>
              <a:off x="37608387" y="29907095"/>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20"/>
            <p:cNvSpPr>
              <a:spLocks/>
            </p:cNvSpPr>
            <p:nvPr/>
          </p:nvSpPr>
          <p:spPr bwMode="auto">
            <a:xfrm>
              <a:off x="41373937" y="29856295"/>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21"/>
            <p:cNvSpPr>
              <a:spLocks noEditPoints="1"/>
            </p:cNvSpPr>
            <p:nvPr/>
          </p:nvSpPr>
          <p:spPr bwMode="auto">
            <a:xfrm>
              <a:off x="39783262" y="29842008"/>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22"/>
            <p:cNvSpPr>
              <a:spLocks noEditPoints="1"/>
            </p:cNvSpPr>
            <p:nvPr/>
          </p:nvSpPr>
          <p:spPr bwMode="auto">
            <a:xfrm>
              <a:off x="40597650" y="29849945"/>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23"/>
            <p:cNvSpPr>
              <a:spLocks noEditPoints="1"/>
            </p:cNvSpPr>
            <p:nvPr/>
          </p:nvSpPr>
          <p:spPr bwMode="auto">
            <a:xfrm>
              <a:off x="40981825" y="29853120"/>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24"/>
            <p:cNvSpPr>
              <a:spLocks/>
            </p:cNvSpPr>
            <p:nvPr/>
          </p:nvSpPr>
          <p:spPr bwMode="auto">
            <a:xfrm>
              <a:off x="41721600" y="29851533"/>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25"/>
            <p:cNvSpPr>
              <a:spLocks/>
            </p:cNvSpPr>
            <p:nvPr/>
          </p:nvSpPr>
          <p:spPr bwMode="auto">
            <a:xfrm>
              <a:off x="40292850" y="30442083"/>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26"/>
            <p:cNvSpPr>
              <a:spLocks/>
            </p:cNvSpPr>
            <p:nvPr/>
          </p:nvSpPr>
          <p:spPr bwMode="auto">
            <a:xfrm>
              <a:off x="40675437" y="30438908"/>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27"/>
            <p:cNvSpPr>
              <a:spLocks/>
            </p:cNvSpPr>
            <p:nvPr/>
          </p:nvSpPr>
          <p:spPr bwMode="auto">
            <a:xfrm>
              <a:off x="39422900" y="30442083"/>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28"/>
            <p:cNvSpPr>
              <a:spLocks/>
            </p:cNvSpPr>
            <p:nvPr/>
          </p:nvSpPr>
          <p:spPr bwMode="auto">
            <a:xfrm>
              <a:off x="41926387" y="30464308"/>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29"/>
            <p:cNvSpPr>
              <a:spLocks noEditPoints="1"/>
            </p:cNvSpPr>
            <p:nvPr/>
          </p:nvSpPr>
          <p:spPr bwMode="auto">
            <a:xfrm>
              <a:off x="39594350" y="30442083"/>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30"/>
            <p:cNvSpPr>
              <a:spLocks/>
            </p:cNvSpPr>
            <p:nvPr/>
          </p:nvSpPr>
          <p:spPr bwMode="auto">
            <a:xfrm>
              <a:off x="38797425" y="30442083"/>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31"/>
            <p:cNvSpPr>
              <a:spLocks/>
            </p:cNvSpPr>
            <p:nvPr/>
          </p:nvSpPr>
          <p:spPr bwMode="auto">
            <a:xfrm>
              <a:off x="39807075" y="30442083"/>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32"/>
            <p:cNvSpPr>
              <a:spLocks noEditPoints="1"/>
            </p:cNvSpPr>
            <p:nvPr/>
          </p:nvSpPr>
          <p:spPr bwMode="auto">
            <a:xfrm>
              <a:off x="38632325" y="30442083"/>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33"/>
            <p:cNvSpPr>
              <a:spLocks/>
            </p:cNvSpPr>
            <p:nvPr/>
          </p:nvSpPr>
          <p:spPr bwMode="auto">
            <a:xfrm>
              <a:off x="38822825" y="30442083"/>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34"/>
            <p:cNvSpPr>
              <a:spLocks/>
            </p:cNvSpPr>
            <p:nvPr/>
          </p:nvSpPr>
          <p:spPr bwMode="auto">
            <a:xfrm>
              <a:off x="40016625" y="30442083"/>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35"/>
            <p:cNvSpPr>
              <a:spLocks/>
            </p:cNvSpPr>
            <p:nvPr/>
          </p:nvSpPr>
          <p:spPr bwMode="auto">
            <a:xfrm>
              <a:off x="40267450" y="30442083"/>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36"/>
            <p:cNvSpPr>
              <a:spLocks noEditPoints="1"/>
            </p:cNvSpPr>
            <p:nvPr/>
          </p:nvSpPr>
          <p:spPr bwMode="auto">
            <a:xfrm>
              <a:off x="40413500" y="30442083"/>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37"/>
            <p:cNvSpPr>
              <a:spLocks noEditPoints="1"/>
            </p:cNvSpPr>
            <p:nvPr/>
          </p:nvSpPr>
          <p:spPr bwMode="auto">
            <a:xfrm>
              <a:off x="40827837" y="30442083"/>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38"/>
            <p:cNvSpPr>
              <a:spLocks/>
            </p:cNvSpPr>
            <p:nvPr/>
          </p:nvSpPr>
          <p:spPr bwMode="auto">
            <a:xfrm>
              <a:off x="41415212" y="30442083"/>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39"/>
            <p:cNvSpPr>
              <a:spLocks/>
            </p:cNvSpPr>
            <p:nvPr/>
          </p:nvSpPr>
          <p:spPr bwMode="auto">
            <a:xfrm>
              <a:off x="41561262" y="30442083"/>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40"/>
            <p:cNvSpPr>
              <a:spLocks/>
            </p:cNvSpPr>
            <p:nvPr/>
          </p:nvSpPr>
          <p:spPr bwMode="auto">
            <a:xfrm>
              <a:off x="41732712" y="30442083"/>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41"/>
            <p:cNvSpPr>
              <a:spLocks/>
            </p:cNvSpPr>
            <p:nvPr/>
          </p:nvSpPr>
          <p:spPr bwMode="auto">
            <a:xfrm>
              <a:off x="41902575" y="30442083"/>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42"/>
            <p:cNvSpPr>
              <a:spLocks noEditPoints="1"/>
            </p:cNvSpPr>
            <p:nvPr/>
          </p:nvSpPr>
          <p:spPr bwMode="auto">
            <a:xfrm>
              <a:off x="42047037" y="30442083"/>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43"/>
            <p:cNvSpPr>
              <a:spLocks/>
            </p:cNvSpPr>
            <p:nvPr/>
          </p:nvSpPr>
          <p:spPr bwMode="auto">
            <a:xfrm>
              <a:off x="38935537" y="30438908"/>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Rectangle 44"/>
            <p:cNvSpPr>
              <a:spLocks noChangeArrowheads="1"/>
            </p:cNvSpPr>
            <p:nvPr/>
          </p:nvSpPr>
          <p:spPr bwMode="auto">
            <a:xfrm>
              <a:off x="39137150" y="30442083"/>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45"/>
            <p:cNvSpPr>
              <a:spLocks noEditPoints="1"/>
            </p:cNvSpPr>
            <p:nvPr/>
          </p:nvSpPr>
          <p:spPr bwMode="auto">
            <a:xfrm>
              <a:off x="39205412" y="30437320"/>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Rectangle 46"/>
            <p:cNvSpPr>
              <a:spLocks noChangeArrowheads="1"/>
            </p:cNvSpPr>
            <p:nvPr/>
          </p:nvSpPr>
          <p:spPr bwMode="auto">
            <a:xfrm>
              <a:off x="40607175" y="30442083"/>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47"/>
            <p:cNvSpPr>
              <a:spLocks/>
            </p:cNvSpPr>
            <p:nvPr/>
          </p:nvSpPr>
          <p:spPr bwMode="auto">
            <a:xfrm>
              <a:off x="41037387" y="30442083"/>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48"/>
            <p:cNvSpPr>
              <a:spLocks/>
            </p:cNvSpPr>
            <p:nvPr/>
          </p:nvSpPr>
          <p:spPr bwMode="auto">
            <a:xfrm>
              <a:off x="41240587" y="30438908"/>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49"/>
            <p:cNvSpPr>
              <a:spLocks/>
            </p:cNvSpPr>
            <p:nvPr/>
          </p:nvSpPr>
          <p:spPr bwMode="auto">
            <a:xfrm>
              <a:off x="41412037" y="30442083"/>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98"/>
            <p:cNvSpPr>
              <a:spLocks/>
            </p:cNvSpPr>
            <p:nvPr/>
          </p:nvSpPr>
          <p:spPr bwMode="auto">
            <a:xfrm>
              <a:off x="40178550" y="29854708"/>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71" name="TextBox 270"/>
          <p:cNvSpPr txBox="1"/>
          <p:nvPr/>
        </p:nvSpPr>
        <p:spPr>
          <a:xfrm>
            <a:off x="3556064" y="533400"/>
            <a:ext cx="36779072" cy="2308324"/>
          </a:xfrm>
          <a:prstGeom prst="rect">
            <a:avLst/>
          </a:prstGeom>
          <a:noFill/>
        </p:spPr>
        <p:txBody>
          <a:bodyPr wrap="square" rtlCol="0">
            <a:spAutoFit/>
          </a:bodyPr>
          <a:lstStyle/>
          <a:p>
            <a:pPr algn="ctr"/>
            <a:r>
              <a:rPr lang="en-US" sz="7200" b="1" dirty="0" smtClean="0">
                <a:solidFill>
                  <a:schemeClr val="bg1"/>
                </a:solidFill>
                <a:cs typeface="Arial" pitchFamily="34" charset="0"/>
              </a:rPr>
              <a:t>This is a Scientific Poster Template created by Graphicsland &amp; MakeSigns.com </a:t>
            </a:r>
          </a:p>
          <a:p>
            <a:pPr algn="ctr"/>
            <a:r>
              <a:rPr lang="en-US" sz="7200" b="1" dirty="0" smtClean="0">
                <a:solidFill>
                  <a:schemeClr val="bg1"/>
                </a:solidFill>
                <a:cs typeface="Arial" pitchFamily="34" charset="0"/>
              </a:rPr>
              <a:t>Your poster title would go on these lines</a:t>
            </a:r>
            <a:endParaRPr lang="en-US" sz="7200" b="1" dirty="0">
              <a:solidFill>
                <a:schemeClr val="bg1"/>
              </a:solidFill>
              <a:cs typeface="Arial" pitchFamily="34" charset="0"/>
            </a:endParaRPr>
          </a:p>
        </p:txBody>
      </p:sp>
      <p:sp>
        <p:nvSpPr>
          <p:cNvPr id="272" name="TextBox 271"/>
          <p:cNvSpPr txBox="1"/>
          <p:nvPr/>
        </p:nvSpPr>
        <p:spPr>
          <a:xfrm>
            <a:off x="4046574" y="4774823"/>
            <a:ext cx="35798052" cy="1200329"/>
          </a:xfrm>
          <a:prstGeom prst="rect">
            <a:avLst/>
          </a:prstGeom>
          <a:noFill/>
        </p:spPr>
        <p:txBody>
          <a:bodyPr wrap="square" rtlCol="0">
            <a:spAutoFit/>
          </a:bodyPr>
          <a:lstStyle/>
          <a:p>
            <a:pPr algn="ctr"/>
            <a:r>
              <a:rPr lang="en-US" sz="3600" dirty="0" smtClean="0">
                <a:cs typeface="Arial" pitchFamily="34" charset="0"/>
              </a:rPr>
              <a:t>Author Name, RN</a:t>
            </a:r>
            <a:r>
              <a:rPr lang="en-US" sz="3600" baseline="30000" dirty="0" smtClean="0">
                <a:cs typeface="Arial" pitchFamily="34" charset="0"/>
              </a:rPr>
              <a:t>1</a:t>
            </a:r>
            <a:r>
              <a:rPr lang="en-US" sz="3600" dirty="0" smtClean="0">
                <a:cs typeface="Arial" pitchFamily="34" charset="0"/>
              </a:rPr>
              <a:t>; Author Name, Ph.D</a:t>
            </a:r>
            <a:r>
              <a:rPr lang="en-US" sz="3600" baseline="30000" dirty="0" smtClean="0">
                <a:cs typeface="Arial" pitchFamily="34" charset="0"/>
              </a:rPr>
              <a:t>2</a:t>
            </a:r>
            <a:r>
              <a:rPr lang="en-US" sz="3600" dirty="0" smtClean="0">
                <a:cs typeface="Arial" pitchFamily="34" charset="0"/>
              </a:rPr>
              <a:t>, Author Name, RN</a:t>
            </a:r>
            <a:r>
              <a:rPr lang="en-US" sz="3600" baseline="30000" dirty="0" smtClean="0">
                <a:cs typeface="Arial" pitchFamily="34" charset="0"/>
              </a:rPr>
              <a:t>2,3</a:t>
            </a:r>
            <a:r>
              <a:rPr lang="en-US" sz="3600" dirty="0" smtClean="0">
                <a:cs typeface="Arial" pitchFamily="34" charset="0"/>
              </a:rPr>
              <a:t>; Author Name, Ph.D</a:t>
            </a:r>
            <a:r>
              <a:rPr lang="en-US" sz="3600" baseline="30000" dirty="0" smtClean="0">
                <a:cs typeface="Arial" pitchFamily="34" charset="0"/>
              </a:rPr>
              <a:t>1,4</a:t>
            </a:r>
            <a:r>
              <a:rPr lang="en-US" sz="3600" dirty="0" smtClean="0">
                <a:cs typeface="Arial" pitchFamily="34" charset="0"/>
              </a:rPr>
              <a:t> </a:t>
            </a:r>
          </a:p>
          <a:p>
            <a:pPr algn="ctr"/>
            <a:r>
              <a:rPr lang="en-US" sz="3600" baseline="30000" dirty="0" smtClean="0">
                <a:cs typeface="Arial" pitchFamily="34" charset="0"/>
              </a:rPr>
              <a:t>1</a:t>
            </a:r>
            <a:r>
              <a:rPr lang="en-US" sz="3600" dirty="0" smtClean="0">
                <a:cs typeface="Arial" pitchFamily="34" charset="0"/>
              </a:rPr>
              <a:t>Name of University, City, State; </a:t>
            </a:r>
            <a:r>
              <a:rPr lang="en-US" sz="3600" baseline="30000" dirty="0" smtClean="0">
                <a:cs typeface="Arial" pitchFamily="34" charset="0"/>
              </a:rPr>
              <a:t>2</a:t>
            </a:r>
            <a:r>
              <a:rPr lang="en-US" sz="3600" dirty="0" smtClean="0">
                <a:cs typeface="Arial" pitchFamily="34" charset="0"/>
              </a:rPr>
              <a:t>Name of Another  University, City, State; </a:t>
            </a:r>
            <a:r>
              <a:rPr lang="en-US" sz="3600" baseline="30000" dirty="0" smtClean="0">
                <a:cs typeface="Arial" pitchFamily="34" charset="0"/>
              </a:rPr>
              <a:t>3</a:t>
            </a:r>
            <a:r>
              <a:rPr lang="en-US" sz="3600" dirty="0" smtClean="0">
                <a:cs typeface="Arial" pitchFamily="34" charset="0"/>
              </a:rPr>
              <a:t>Name of University, City, State; </a:t>
            </a:r>
            <a:r>
              <a:rPr lang="en-US" sz="3600" baseline="30000" dirty="0" smtClean="0">
                <a:cs typeface="Arial" pitchFamily="34" charset="0"/>
              </a:rPr>
              <a:t>4</a:t>
            </a:r>
            <a:r>
              <a:rPr lang="en-US" sz="3600" dirty="0" smtClean="0">
                <a:cs typeface="Arial" pitchFamily="34" charset="0"/>
              </a:rPr>
              <a:t>Name of University, City, State; </a:t>
            </a:r>
            <a:endParaRPr lang="en-US" sz="3600" dirty="0">
              <a:cs typeface="Arial" pitchFamily="34" charset="0"/>
            </a:endParaRPr>
          </a:p>
        </p:txBody>
      </p:sp>
      <p:sp>
        <p:nvSpPr>
          <p:cNvPr id="273" name="TextBox 272"/>
          <p:cNvSpPr txBox="1"/>
          <p:nvPr/>
        </p:nvSpPr>
        <p:spPr>
          <a:xfrm>
            <a:off x="1109090" y="6673681"/>
            <a:ext cx="7239001" cy="830997"/>
          </a:xfrm>
          <a:prstGeom prst="rect">
            <a:avLst/>
          </a:prstGeom>
          <a:noFill/>
        </p:spPr>
        <p:txBody>
          <a:bodyPr wrap="square" rtlCol="0">
            <a:spAutoFit/>
          </a:bodyPr>
          <a:lstStyle/>
          <a:p>
            <a:r>
              <a:rPr lang="en-US" sz="4800" u="sng" dirty="0" smtClean="0">
                <a:solidFill>
                  <a:srgbClr val="00477F"/>
                </a:solidFill>
                <a:cs typeface="Arial" pitchFamily="34" charset="0"/>
              </a:rPr>
              <a:t>Abstract</a:t>
            </a:r>
          </a:p>
        </p:txBody>
      </p:sp>
      <p:sp>
        <p:nvSpPr>
          <p:cNvPr id="302" name="TextBox 301"/>
          <p:cNvSpPr txBox="1"/>
          <p:nvPr/>
        </p:nvSpPr>
        <p:spPr>
          <a:xfrm>
            <a:off x="1109090" y="7449056"/>
            <a:ext cx="9635110" cy="1338828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03" name="TextBox 302"/>
          <p:cNvSpPr txBox="1"/>
          <p:nvPr/>
        </p:nvSpPr>
        <p:spPr>
          <a:xfrm>
            <a:off x="1109090" y="17865536"/>
            <a:ext cx="9635110" cy="1437316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304" name="TextBox 303"/>
          <p:cNvSpPr txBox="1"/>
          <p:nvPr/>
        </p:nvSpPr>
        <p:spPr>
          <a:xfrm>
            <a:off x="11829393" y="7449056"/>
            <a:ext cx="9635110" cy="3046988"/>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305" name="TextBox 304"/>
          <p:cNvSpPr txBox="1"/>
          <p:nvPr/>
        </p:nvSpPr>
        <p:spPr>
          <a:xfrm>
            <a:off x="11829393" y="16130141"/>
            <a:ext cx="9635110" cy="1683537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306" name="TextBox 305"/>
          <p:cNvSpPr txBox="1"/>
          <p:nvPr/>
        </p:nvSpPr>
        <p:spPr>
          <a:xfrm>
            <a:off x="22521290" y="7449056"/>
            <a:ext cx="9635110" cy="206210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307" name="TextBox 306"/>
          <p:cNvSpPr txBox="1"/>
          <p:nvPr/>
        </p:nvSpPr>
        <p:spPr>
          <a:xfrm>
            <a:off x="33299400" y="12611862"/>
            <a:ext cx="9635110" cy="649408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308" name="TextBox 307"/>
          <p:cNvSpPr txBox="1"/>
          <p:nvPr/>
        </p:nvSpPr>
        <p:spPr>
          <a:xfrm>
            <a:off x="33299400" y="18285636"/>
            <a:ext cx="9635110" cy="698652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graphicFrame>
        <p:nvGraphicFramePr>
          <p:cNvPr id="309" name="Chart 308"/>
          <p:cNvGraphicFramePr/>
          <p:nvPr>
            <p:extLst>
              <p:ext uri="{D42A27DB-BD31-4B8C-83A1-F6EECF244321}">
                <p14:modId xmlns:p14="http://schemas.microsoft.com/office/powerpoint/2010/main" val="121513365"/>
              </p:ext>
            </p:extLst>
          </p:nvPr>
        </p:nvGraphicFramePr>
        <p:xfrm>
          <a:off x="22521509" y="9325771"/>
          <a:ext cx="9634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0" name="Chart 309"/>
          <p:cNvGraphicFramePr/>
          <p:nvPr>
            <p:extLst>
              <p:ext uri="{D42A27DB-BD31-4B8C-83A1-F6EECF244321}">
                <p14:modId xmlns:p14="http://schemas.microsoft.com/office/powerpoint/2010/main" val="401838211"/>
              </p:ext>
            </p:extLst>
          </p:nvPr>
        </p:nvGraphicFramePr>
        <p:xfrm>
          <a:off x="22521509" y="15071931"/>
          <a:ext cx="9634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311" name="TextBox 310"/>
          <p:cNvSpPr txBox="1"/>
          <p:nvPr/>
        </p:nvSpPr>
        <p:spPr>
          <a:xfrm>
            <a:off x="22521290" y="14230796"/>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12" name="TextBox 311"/>
          <p:cNvSpPr txBox="1"/>
          <p:nvPr/>
        </p:nvSpPr>
        <p:spPr>
          <a:xfrm>
            <a:off x="33299400" y="7449056"/>
            <a:ext cx="9635110" cy="4031873"/>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313" name="Table 312"/>
          <p:cNvGraphicFramePr>
            <a:graphicFrameLocks noGrp="1"/>
          </p:cNvGraphicFramePr>
          <p:nvPr>
            <p:extLst>
              <p:ext uri="{D42A27DB-BD31-4B8C-83A1-F6EECF244321}">
                <p14:modId xmlns:p14="http://schemas.microsoft.com/office/powerpoint/2010/main" val="344563351"/>
              </p:ext>
            </p:extLst>
          </p:nvPr>
        </p:nvGraphicFramePr>
        <p:xfrm>
          <a:off x="12045966" y="11430556"/>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314" name="TextBox 313"/>
          <p:cNvSpPr txBox="1"/>
          <p:nvPr/>
        </p:nvSpPr>
        <p:spPr>
          <a:xfrm>
            <a:off x="11811000" y="10800675"/>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315" name="TextBox 314"/>
          <p:cNvSpPr txBox="1"/>
          <p:nvPr/>
        </p:nvSpPr>
        <p:spPr>
          <a:xfrm>
            <a:off x="11811000" y="15593638"/>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316" name="TextBox 315"/>
          <p:cNvSpPr txBox="1"/>
          <p:nvPr/>
        </p:nvSpPr>
        <p:spPr>
          <a:xfrm>
            <a:off x="22673690" y="19545377"/>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17" name="TextBox 316"/>
          <p:cNvSpPr txBox="1"/>
          <p:nvPr/>
        </p:nvSpPr>
        <p:spPr>
          <a:xfrm>
            <a:off x="33336186" y="17651469"/>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318" name="TextBox 317"/>
          <p:cNvSpPr txBox="1"/>
          <p:nvPr/>
        </p:nvSpPr>
        <p:spPr>
          <a:xfrm>
            <a:off x="33336186" y="23962631"/>
            <a:ext cx="9635110"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aphicFrame>
        <p:nvGraphicFramePr>
          <p:cNvPr id="319" name="Chart 318"/>
          <p:cNvGraphicFramePr/>
          <p:nvPr>
            <p:extLst>
              <p:ext uri="{D42A27DB-BD31-4B8C-83A1-F6EECF244321}">
                <p14:modId xmlns:p14="http://schemas.microsoft.com/office/powerpoint/2010/main" val="2954298670"/>
              </p:ext>
            </p:extLst>
          </p:nvPr>
        </p:nvGraphicFramePr>
        <p:xfrm>
          <a:off x="22521509" y="20694537"/>
          <a:ext cx="9634672" cy="4840196"/>
        </p:xfrm>
        <a:graphic>
          <a:graphicData uri="http://schemas.openxmlformats.org/drawingml/2006/chart">
            <c:chart xmlns:c="http://schemas.openxmlformats.org/drawingml/2006/chart" xmlns:r="http://schemas.openxmlformats.org/officeDocument/2006/relationships" r:id="rId4"/>
          </a:graphicData>
        </a:graphic>
      </p:graphicFrame>
      <p:sp>
        <p:nvSpPr>
          <p:cNvPr id="320" name="TextBox 319"/>
          <p:cNvSpPr txBox="1"/>
          <p:nvPr/>
        </p:nvSpPr>
        <p:spPr>
          <a:xfrm>
            <a:off x="22521290" y="25599562"/>
            <a:ext cx="9635110" cy="1384995"/>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321" name="TextBox 320"/>
          <p:cNvSpPr txBox="1"/>
          <p:nvPr/>
        </p:nvSpPr>
        <p:spPr>
          <a:xfrm>
            <a:off x="1109090" y="17034539"/>
            <a:ext cx="7239001" cy="830997"/>
          </a:xfrm>
          <a:prstGeom prst="rect">
            <a:avLst/>
          </a:prstGeom>
          <a:noFill/>
        </p:spPr>
        <p:txBody>
          <a:bodyPr wrap="square" rtlCol="0">
            <a:spAutoFit/>
          </a:bodyPr>
          <a:lstStyle/>
          <a:p>
            <a:r>
              <a:rPr lang="en-US" sz="4800" u="sng" dirty="0" smtClean="0">
                <a:solidFill>
                  <a:srgbClr val="00477F"/>
                </a:solidFill>
                <a:cs typeface="Arial" pitchFamily="34" charset="0"/>
              </a:rPr>
              <a:t>Introduction</a:t>
            </a:r>
          </a:p>
        </p:txBody>
      </p:sp>
      <p:sp>
        <p:nvSpPr>
          <p:cNvPr id="322" name="TextBox 321"/>
          <p:cNvSpPr txBox="1"/>
          <p:nvPr/>
        </p:nvSpPr>
        <p:spPr>
          <a:xfrm>
            <a:off x="11829393" y="6673681"/>
            <a:ext cx="7239001" cy="830997"/>
          </a:xfrm>
          <a:prstGeom prst="rect">
            <a:avLst/>
          </a:prstGeom>
          <a:noFill/>
        </p:spPr>
        <p:txBody>
          <a:bodyPr wrap="square" rtlCol="0">
            <a:spAutoFit/>
          </a:bodyPr>
          <a:lstStyle/>
          <a:p>
            <a:r>
              <a:rPr lang="en-US" sz="4800" u="sng" dirty="0" smtClean="0">
                <a:solidFill>
                  <a:srgbClr val="00477F"/>
                </a:solidFill>
                <a:cs typeface="Arial" pitchFamily="34" charset="0"/>
              </a:rPr>
              <a:t>Introduction cont.</a:t>
            </a:r>
          </a:p>
        </p:txBody>
      </p:sp>
      <p:sp>
        <p:nvSpPr>
          <p:cNvPr id="323" name="TextBox 322"/>
          <p:cNvSpPr txBox="1"/>
          <p:nvPr/>
        </p:nvSpPr>
        <p:spPr>
          <a:xfrm>
            <a:off x="11829393" y="9905675"/>
            <a:ext cx="7239001" cy="830997"/>
          </a:xfrm>
          <a:prstGeom prst="rect">
            <a:avLst/>
          </a:prstGeom>
          <a:noFill/>
        </p:spPr>
        <p:txBody>
          <a:bodyPr wrap="square" rtlCol="0">
            <a:spAutoFit/>
          </a:bodyPr>
          <a:lstStyle/>
          <a:p>
            <a:r>
              <a:rPr lang="en-US" sz="4800" u="sng" dirty="0" smtClean="0">
                <a:solidFill>
                  <a:srgbClr val="00477F"/>
                </a:solidFill>
                <a:cs typeface="Arial" pitchFamily="34" charset="0"/>
              </a:rPr>
              <a:t>Materials &amp; Methods</a:t>
            </a:r>
          </a:p>
        </p:txBody>
      </p:sp>
      <p:sp>
        <p:nvSpPr>
          <p:cNvPr id="324" name="TextBox 323"/>
          <p:cNvSpPr txBox="1"/>
          <p:nvPr/>
        </p:nvSpPr>
        <p:spPr>
          <a:xfrm>
            <a:off x="22673690" y="6673681"/>
            <a:ext cx="7239001" cy="830997"/>
          </a:xfrm>
          <a:prstGeom prst="rect">
            <a:avLst/>
          </a:prstGeom>
          <a:noFill/>
        </p:spPr>
        <p:txBody>
          <a:bodyPr wrap="square" rtlCol="0">
            <a:spAutoFit/>
          </a:bodyPr>
          <a:lstStyle/>
          <a:p>
            <a:r>
              <a:rPr lang="en-US" sz="4800" u="sng" dirty="0" smtClean="0">
                <a:solidFill>
                  <a:srgbClr val="00477F"/>
                </a:solidFill>
                <a:cs typeface="Arial" pitchFamily="34" charset="0"/>
              </a:rPr>
              <a:t>Results </a:t>
            </a:r>
          </a:p>
        </p:txBody>
      </p:sp>
      <p:sp>
        <p:nvSpPr>
          <p:cNvPr id="325" name="TextBox 324"/>
          <p:cNvSpPr txBox="1"/>
          <p:nvPr/>
        </p:nvSpPr>
        <p:spPr>
          <a:xfrm>
            <a:off x="33311432" y="6673681"/>
            <a:ext cx="7239001" cy="830997"/>
          </a:xfrm>
          <a:prstGeom prst="rect">
            <a:avLst/>
          </a:prstGeom>
          <a:noFill/>
        </p:spPr>
        <p:txBody>
          <a:bodyPr wrap="square" rtlCol="0">
            <a:spAutoFit/>
          </a:bodyPr>
          <a:lstStyle/>
          <a:p>
            <a:r>
              <a:rPr lang="en-US" sz="4800" u="sng" dirty="0" smtClean="0">
                <a:solidFill>
                  <a:srgbClr val="00477F"/>
                </a:solidFill>
                <a:cs typeface="Arial" pitchFamily="34" charset="0"/>
              </a:rPr>
              <a:t>Results cont.</a:t>
            </a:r>
          </a:p>
        </p:txBody>
      </p:sp>
      <p:sp>
        <p:nvSpPr>
          <p:cNvPr id="326" name="TextBox 325"/>
          <p:cNvSpPr txBox="1"/>
          <p:nvPr/>
        </p:nvSpPr>
        <p:spPr>
          <a:xfrm>
            <a:off x="33311432" y="11588937"/>
            <a:ext cx="7239001" cy="830997"/>
          </a:xfrm>
          <a:prstGeom prst="rect">
            <a:avLst/>
          </a:prstGeom>
          <a:noFill/>
        </p:spPr>
        <p:txBody>
          <a:bodyPr wrap="square" rtlCol="0">
            <a:spAutoFit/>
          </a:bodyPr>
          <a:lstStyle/>
          <a:p>
            <a:r>
              <a:rPr lang="en-US" sz="4800" u="sng" dirty="0" smtClean="0">
                <a:solidFill>
                  <a:srgbClr val="00477F"/>
                </a:solidFill>
                <a:cs typeface="Arial" pitchFamily="34" charset="0"/>
              </a:rPr>
              <a:t>Conclusion</a:t>
            </a:r>
          </a:p>
        </p:txBody>
      </p:sp>
      <p:sp>
        <p:nvSpPr>
          <p:cNvPr id="90" name="TextBox 89"/>
          <p:cNvSpPr txBox="1"/>
          <p:nvPr/>
        </p:nvSpPr>
        <p:spPr>
          <a:xfrm>
            <a:off x="33223200" y="24526124"/>
            <a:ext cx="9635110" cy="3785652"/>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endParaRPr lang="en-US" sz="2400" dirty="0" smtClean="0">
              <a:cs typeface="Arial" pitchFamily="34" charset="0"/>
            </a:endParaRPr>
          </a:p>
        </p:txBody>
      </p:sp>
      <p:grpSp>
        <p:nvGrpSpPr>
          <p:cNvPr id="91" name="Group 90"/>
          <p:cNvGrpSpPr/>
          <p:nvPr/>
        </p:nvGrpSpPr>
        <p:grpSpPr>
          <a:xfrm>
            <a:off x="45134338" y="25298752"/>
            <a:ext cx="9190434" cy="2789206"/>
            <a:chOff x="-6553200" y="14546193"/>
            <a:chExt cx="5575300" cy="1716088"/>
          </a:xfrm>
        </p:grpSpPr>
        <p:sp>
          <p:nvSpPr>
            <p:cNvPr id="92" name="Freeform 91"/>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92"/>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8" name="Group 137"/>
          <p:cNvGrpSpPr/>
          <p:nvPr/>
        </p:nvGrpSpPr>
        <p:grpSpPr>
          <a:xfrm>
            <a:off x="45110400" y="28320051"/>
            <a:ext cx="9185242" cy="2789206"/>
            <a:chOff x="-6877602" y="16648112"/>
            <a:chExt cx="6022492" cy="1855449"/>
          </a:xfrm>
        </p:grpSpPr>
        <p:sp>
          <p:nvSpPr>
            <p:cNvPr id="139"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85"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2091949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7162</TotalTime>
  <Words>1468</Words>
  <Application>Microsoft Office PowerPoint</Application>
  <PresentationFormat>Custom</PresentationFormat>
  <Paragraphs>86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69</cp:revision>
  <dcterms:created xsi:type="dcterms:W3CDTF">2013-01-11T17:04:28Z</dcterms:created>
  <dcterms:modified xsi:type="dcterms:W3CDTF">2013-01-24T16:49:44Z</dcterms:modified>
</cp:coreProperties>
</file>